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329" r:id="rId5"/>
    <p:sldId id="330" r:id="rId6"/>
    <p:sldId id="33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CD1"/>
    <a:srgbClr val="6FA287"/>
    <a:srgbClr val="BFCED6"/>
    <a:srgbClr val="FF671F"/>
    <a:srgbClr val="FFC845"/>
    <a:srgbClr val="6CACE4"/>
    <a:srgbClr val="ADDFB3"/>
    <a:srgbClr val="333333"/>
    <a:srgbClr val="212121"/>
    <a:srgbClr val="557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6197"/>
  </p:normalViewPr>
  <p:slideViewPr>
    <p:cSldViewPr snapToGrid="0">
      <p:cViewPr varScale="1">
        <p:scale>
          <a:sx n="67" d="100"/>
          <a:sy n="67" d="100"/>
        </p:scale>
        <p:origin x="4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60893-A16A-41EC-A345-21341206551B}" type="datetimeFigureOut">
              <a:rPr lang="nb-NO" smtClean="0"/>
              <a:t>03.09.2024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0F946-1FAF-45A5-AF44-93AAD9AA8D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703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986653"/>
            <a:ext cx="12192000" cy="58713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1" y="2472029"/>
            <a:ext cx="7326312" cy="1169551"/>
          </a:xfrm>
        </p:spPr>
        <p:txBody>
          <a:bodyPr wrap="square" lIns="0" tIns="0" rIns="0" bIns="0" anchor="b">
            <a:noAutofit/>
          </a:bodyPr>
          <a:lstStyle>
            <a:lvl1pPr algn="ctr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1" y="3981884"/>
            <a:ext cx="7326312" cy="615553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35EFE49-716E-4BC2-9EFC-F6C4F62E78E1}" type="datetime1">
              <a:rPr lang="nb-NO" smtClean="0"/>
              <a:t>03.09.2024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787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29766-028C-47E0-B4C0-A2A5CFB0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FA5423-2D6F-4DEB-BD8E-43406189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AE63A93-2561-4A89-A7E2-7BE8335815AC}" type="datetime1">
              <a:rPr lang="nb-NO" smtClean="0"/>
              <a:t>03.09.2024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91FCA3-AAB1-4942-A403-EB01037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52D164-B8A5-4C80-8608-6FCB80F2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2886FD8-E3F1-4AF6-B1B3-56C5C0F27D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099" y="2413000"/>
            <a:ext cx="5097462" cy="3649664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19D6546F-BDA3-480D-81D5-6D1B8A13EF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4438" y="2413000"/>
            <a:ext cx="5097462" cy="3649664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331544C7-6E4D-4FCE-B743-A772C08B1F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2413000"/>
            <a:ext cx="107722" cy="3649664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1809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8B1DF3D-C6BE-4D4E-957F-C6DEF9202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1264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CD12513-0937-438B-92B2-80ABB131DF2B}" type="datetime1">
              <a:rPr lang="nb-NO" smtClean="0"/>
              <a:t>03.09.2024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5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A274A5EE-0306-47C8-95FA-9176D50FAB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91264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8411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F26BDD0-8444-406F-A543-4E312E51B5A4}" type="datetime1">
              <a:rPr lang="nb-NO" smtClean="0"/>
              <a:t>03.09.2024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7614" y="976312"/>
            <a:ext cx="5894385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55A6CEE8-9BD3-4F79-BFFB-FCCC2C7483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280554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0D09085-7D4B-4E10-9C99-B8BD245DBFE6}" type="datetime1">
              <a:rPr lang="nb-NO" smtClean="0"/>
              <a:t>03.09.2024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4" y="864037"/>
            <a:ext cx="6931025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39" y="976312"/>
            <a:ext cx="406876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4" y="2413000"/>
            <a:ext cx="6931025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BE31FBC-3E87-4906-8AF2-8C42F3A72D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51824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0532F98-8284-484E-8BF4-A5270B91B9B5}" type="datetime1">
              <a:rPr lang="nb-NO" smtClean="0"/>
              <a:t>03.09.2024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77327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0B37DE26-D1C3-4958-AAD0-4B083C57A7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903177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910D29F-BF1C-499C-865B-AE569007ACDD}" type="datetime1">
              <a:rPr lang="nb-NO" smtClean="0"/>
              <a:t>03.09.2024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5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7614" y="976312"/>
            <a:ext cx="5894385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FF8DB92C-8780-4508-8B81-50F7017091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1704348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0B51F30-4B04-4CED-95D8-06D381065EE3}" type="datetime1">
              <a:rPr lang="nb-NO" smtClean="0"/>
              <a:t>03.09.2024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584775"/>
          </a:xfrm>
        </p:spPr>
        <p:txBody>
          <a:bodyPr lIns="0" tIns="0" rIns="0" bIns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13A60648-8934-4097-B0A8-3EAAC644EE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925" y="1931822"/>
            <a:ext cx="10594975" cy="4130842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1728619-46BA-4E25-9B80-6EE5C107EB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1931821"/>
            <a:ext cx="107722" cy="4130842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4284212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tittel og plassholder for ikon">
    <p:bg>
      <p:bgPr>
        <a:solidFill>
          <a:srgbClr val="BFCED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1BB3812-6B92-41AA-B031-D8E21DD4438F}"/>
              </a:ext>
            </a:extLst>
          </p:cNvPr>
          <p:cNvSpPr/>
          <p:nvPr userDrawn="1"/>
        </p:nvSpPr>
        <p:spPr>
          <a:xfrm>
            <a:off x="7727950" y="0"/>
            <a:ext cx="4464050" cy="6858000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>
                <a:lumMod val="100000"/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996CB9A-6DD9-4653-8D14-4D1DE607FA66}" type="datetime1">
              <a:rPr lang="nb-NO" smtClean="0"/>
              <a:t>03.09.2024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A11D1591-3D05-48F9-81D2-4C1C533E0F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3898" y="1521190"/>
            <a:ext cx="4132078" cy="35096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Klikk bildeknappen for å sette inn ikon her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B722D91D-A69A-7F4F-B7A5-57E3F7AA62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42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bilde og tittel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CB06730-514D-447A-AC1B-D56E4CAC2848}" type="datetime1">
              <a:rPr lang="nb-NO" smtClean="0"/>
              <a:t>03.09.2024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1819DB7C-4281-4A4C-92FC-574B03EC3C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972122"/>
            <a:ext cx="7727950" cy="51096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59AE6E74-257D-40FA-ACE0-1C3E8F4E5B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2971029" y="3643868"/>
            <a:ext cx="107722" cy="5109651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20A73530-78F3-E246-8269-0BF01BB426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72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kun tit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2EA38832-0BFF-B141-8DEA-3ABA4C0DEF7B}"/>
              </a:ext>
            </a:extLst>
          </p:cNvPr>
          <p:cNvSpPr/>
          <p:nvPr userDrawn="1"/>
        </p:nvSpPr>
        <p:spPr>
          <a:xfrm>
            <a:off x="7734928" y="-11723"/>
            <a:ext cx="4467600" cy="6876000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>
                <a:lumMod val="100000"/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0229358-32AD-4AE8-84CE-030CC25296FA}" type="datetime1">
              <a:rPr lang="nb-NO" smtClean="0"/>
              <a:t>03.09.2024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2222499"/>
            <a:ext cx="5099050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7B98F3BF-61B5-204E-A801-FADFF39059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8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986400"/>
            <a:ext cx="12192000" cy="5871600"/>
          </a:xfrm>
          <a:prstGeom prst="rect">
            <a:avLst/>
          </a:prstGeom>
          <a:solidFill>
            <a:srgbClr val="557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1" y="2472029"/>
            <a:ext cx="7326312" cy="1169551"/>
          </a:xfrm>
        </p:spPr>
        <p:txBody>
          <a:bodyPr wrap="square" lIns="0" tIns="0" rIns="0" bIns="0" anchor="b">
            <a:noAutofit/>
          </a:bodyPr>
          <a:lstStyle>
            <a:lvl1pPr algn="ctr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1" y="3981884"/>
            <a:ext cx="7326312" cy="615553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5C60970-FE6A-4F74-8A2F-7457C909ED37}" type="datetime1">
              <a:rPr lang="nb-NO" smtClean="0"/>
              <a:t>03.09.2024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4960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blå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9AD0F42-88F7-4426-8B24-A2C24B047AD9}" type="datetime1">
              <a:rPr lang="nb-NO" smtClean="0"/>
              <a:t>03.09.2024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1CF77BC4-34AA-4675-BE55-234304E214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83688B5B-08F8-FA49-95AB-92CF82DF88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90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grå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9583505E-4570-4F62-ADB7-70756F9DF1AC}" type="datetime1">
              <a:rPr lang="nb-NO" smtClean="0"/>
              <a:t>03.09.2024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B590AD2-59FE-4C3E-BC34-FC6D87F3F5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C7B1B64B-7C38-FD4D-B5D1-1522D3F3AE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24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gul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38E33CC-B1F4-4813-A999-EED8B2EAC101}" type="datetime1">
              <a:rPr lang="nb-NO" smtClean="0"/>
              <a:t>03.09.2024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6CF46EF-E081-41C3-825D-4BA7493F57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E76823CC-DB1B-4D46-A8C6-681C444DE9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91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oransj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51FA0B6-9C87-4C98-ADA4-2C6291B734DD}" type="datetime1">
              <a:rPr lang="nb-NO" smtClean="0"/>
              <a:t>03.09.2024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1B1D584-DC2C-4F86-AE3C-330E146FF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571B3C1C-3A60-374F-B8A7-9FFE601F6D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37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F1EF2F0-C0B3-4DDF-B074-ED4EBB865B32}" type="datetime1">
              <a:rPr lang="nb-NO" smtClean="0"/>
              <a:t>03.09.2024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FD0E5513-0F25-4043-A538-F261F2E814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711738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FFC84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4F814F8-3CDD-44DD-99FC-CAF34234AF00}" type="datetime1">
              <a:rPr lang="nb-NO" smtClean="0"/>
              <a:t>03.09.2024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2C4E6FEF-2A19-41B8-8242-4CA6ED614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2854878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FF671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1F81B52-8C46-4FD3-80AA-F8D04D565F97}" type="datetime1">
              <a:rPr lang="nb-NO" smtClean="0"/>
              <a:t>03.09.2024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9B93BCF4-D4C9-491C-A218-228C67A6BA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1756806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3606932"/>
            <a:ext cx="365760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406400" y="0"/>
            <a:ext cx="3657600" cy="3421796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976313"/>
            <a:ext cx="2905563" cy="2080894"/>
          </a:xfrm>
        </p:spPr>
        <p:txBody>
          <a:bodyPr wrap="square" lIns="0" tIns="0" rIns="0" bIns="0" anchor="b">
            <a:noAutofit/>
          </a:bodyPr>
          <a:lstStyle>
            <a:lvl1pPr algn="l">
              <a:defRPr sz="30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DA5D0A0-3330-4C0A-B64F-5D4900BE51BD}" type="datetime1">
              <a:rPr lang="nb-NO" smtClean="0"/>
              <a:t>03.09.2024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84BB0569-EDCB-4706-8CA5-8F3806870E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2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54300F52-CFB3-452D-903D-1580694589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091" y="976312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7" name="Plassholder for bilde 13">
            <a:extLst>
              <a:ext uri="{FF2B5EF4-FFF2-40B4-BE49-F238E27FC236}">
                <a16:creationId xmlns:a16="http://schemas.microsoft.com/office/drawing/2014/main" id="{B7BD9287-7C8F-4BDF-BF95-F9EDB343C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4215084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7F012555-5605-4B3C-A7BE-0D84B36DD3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035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DDCA7E7D-AD05-FD42-BCB7-23DB825A31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65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med teks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3606932"/>
            <a:ext cx="365760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406400" y="0"/>
            <a:ext cx="3657600" cy="34217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976313"/>
            <a:ext cx="2905563" cy="2080894"/>
          </a:xfrm>
        </p:spPr>
        <p:txBody>
          <a:bodyPr wrap="square" lIns="0" tIns="0" rIns="0" bIns="0" anchor="b">
            <a:noAutofit/>
          </a:bodyPr>
          <a:lstStyle>
            <a:lvl1pPr algn="l"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CC385112-3A4D-4279-8CF6-408D59E1AB50}" type="datetime1">
              <a:rPr lang="nb-NO" smtClean="0"/>
              <a:t>03.09.2024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B34D56FD-DF40-4637-BDBF-FC95E4ED6D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2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E917D5D-4BEE-49A6-8234-EED58A0D2F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091" y="976312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44A564FB-6BFF-44C9-A3F6-BAB13C57C2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4215084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9D6CF72D-7AE9-41DC-9027-08F669A56B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035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EF2B3289-D73E-9041-81C4-599835800B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72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med teks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8129816" y="3828502"/>
            <a:ext cx="3657600" cy="302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BE63069-959E-4D9D-BB1B-BE05AA3FDCEE}" type="datetime1">
              <a:rPr lang="nb-NO" smtClean="0"/>
              <a:t>03.09.2024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0341" y="4140200"/>
            <a:ext cx="2905563" cy="2386373"/>
          </a:xfrm>
        </p:spPr>
        <p:txBody>
          <a:bodyPr wrap="square" lIns="0" tIns="0" rIns="0" bIns="0" anchor="t">
            <a:noAutofit/>
          </a:bodyPr>
          <a:lstStyle>
            <a:lvl1pPr algn="l"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46588" y="3828502"/>
            <a:ext cx="3697374" cy="264784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4846D70E-D806-42B4-A444-56599B3EDD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46586" y="976312"/>
            <a:ext cx="7539013" cy="2683091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A159A91A-2F6D-4739-AE54-9831A38C86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81835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986653"/>
            <a:ext cx="12192000" cy="5886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1" y="2472029"/>
            <a:ext cx="7326312" cy="1169551"/>
          </a:xfrm>
        </p:spPr>
        <p:txBody>
          <a:bodyPr wrap="square" lIns="0" tIns="0" rIns="0" bIns="0" anchor="b">
            <a:noAutofit/>
          </a:bodyPr>
          <a:lstStyle>
            <a:lvl1pPr algn="ctr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1" y="3981884"/>
            <a:ext cx="7326312" cy="615553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BF4CE17-8F5C-4F1D-B0BF-C08FC4116DFF}" type="datetime1">
              <a:rPr lang="nb-NO" smtClean="0"/>
              <a:t>03.09.2024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3913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248517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C150E18-AA93-43E3-AC46-77D640A04D5A}" type="datetime1">
              <a:rPr lang="nb-NO" smtClean="0"/>
              <a:t>03.09.2024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400" y="3606933"/>
            <a:ext cx="367129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15DF30A0-9F84-452A-A444-45F063653C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3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bilde 10">
            <a:extLst>
              <a:ext uri="{FF2B5EF4-FFF2-40B4-BE49-F238E27FC236}">
                <a16:creationId xmlns:a16="http://schemas.microsoft.com/office/drawing/2014/main" id="{526789EA-E13E-48A6-BBE3-130F44F5D2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976313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8" name="Plassholder for bilde 13">
            <a:extLst>
              <a:ext uri="{FF2B5EF4-FFF2-40B4-BE49-F238E27FC236}">
                <a16:creationId xmlns:a16="http://schemas.microsoft.com/office/drawing/2014/main" id="{D541F21A-E060-4545-9758-1ADA5E8A9E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091" y="4215085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EDAC5FE1-F477-4417-B183-216CDB7FFF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E8FAE8B1-32ED-5C4A-AA20-DC08D54EF6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44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D02CBD6-E0D6-437A-B3ED-7511445B7987}" type="datetime1">
              <a:rPr lang="nb-NO" smtClean="0"/>
              <a:t>03.09.2024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0727" y="976313"/>
            <a:ext cx="7530112" cy="266496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bilde 9">
            <a:extLst>
              <a:ext uri="{FF2B5EF4-FFF2-40B4-BE49-F238E27FC236}">
                <a16:creationId xmlns:a16="http://schemas.microsoft.com/office/drawing/2014/main" id="{60C59660-6576-47AC-AB0D-A04DB9B8FA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50726" y="3828466"/>
            <a:ext cx="3697374" cy="264787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8A8E1D40-0565-408A-B029-F0A20B771F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13229" y="3828465"/>
            <a:ext cx="3667609" cy="264787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0" name="Plassholder for bilde 12">
            <a:extLst>
              <a:ext uri="{FF2B5EF4-FFF2-40B4-BE49-F238E27FC236}">
                <a16:creationId xmlns:a16="http://schemas.microsoft.com/office/drawing/2014/main" id="{BD103718-D9CD-43DD-812C-E66A69983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9D18FA0C-C228-4F44-82C8-F0AEBBED9B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9B145B0F-189F-DA43-B9D2-107B5875D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72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9044BC9-C33A-4F00-AB6A-0402DE569525}" type="datetime1">
              <a:rPr lang="nb-NO" smtClean="0"/>
              <a:t>03.09.2024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1FF6A982-1173-45CF-8196-51E2C53BD43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45369" y="976313"/>
            <a:ext cx="3701262" cy="5500032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DD90688F-0610-4E9F-91A1-4B902D1D102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09342" y="976313"/>
            <a:ext cx="3671496" cy="5500032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12">
            <a:extLst>
              <a:ext uri="{FF2B5EF4-FFF2-40B4-BE49-F238E27FC236}">
                <a16:creationId xmlns:a16="http://schemas.microsoft.com/office/drawing/2014/main" id="{DD9A2790-C9EC-4CCF-898E-A5B002E7EE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FCA85F74-51BB-4D73-8859-F8FDD47BFE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4CB1699F-D6F9-834B-8C3F-53277732D0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11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52F1F83-84DB-401C-8D12-940686D604DF}" type="datetime1">
              <a:rPr lang="nb-NO" smtClean="0"/>
              <a:t>03.09.2024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2">
            <a:extLst>
              <a:ext uri="{FF2B5EF4-FFF2-40B4-BE49-F238E27FC236}">
                <a16:creationId xmlns:a16="http://schemas.microsoft.com/office/drawing/2014/main" id="{EE68CC7D-AA5C-4399-BA6B-E5EBFF4DB4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bilde 12">
            <a:extLst>
              <a:ext uri="{FF2B5EF4-FFF2-40B4-BE49-F238E27FC236}">
                <a16:creationId xmlns:a16="http://schemas.microsoft.com/office/drawing/2014/main" id="{38118730-7423-4715-8302-6A6FCBEE59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2262" y="976313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43924911-BEA6-4E57-BF82-1AF6C36DBB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86ECAC1C-5713-E146-A144-378A135969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916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t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A638D09-8691-4371-A556-A09705D5D536}" type="datetime1">
              <a:rPr lang="nb-NO" smtClean="0"/>
              <a:t>03.09.2024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12">
            <a:extLst>
              <a:ext uri="{FF2B5EF4-FFF2-40B4-BE49-F238E27FC236}">
                <a16:creationId xmlns:a16="http://schemas.microsoft.com/office/drawing/2014/main" id="{0D544DBE-4338-44E3-A81D-6B4E650A7A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11374438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C81084AF-41EE-488F-A708-C8CAD2EA5E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0AAED46D-CB9C-AF40-AD84-A77B11F753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44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jul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6926" y="188468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5E21243-0A53-4B5E-8D26-9A5A7EC3969A}" type="datetime1">
              <a:rPr lang="nb-NO" smtClean="0"/>
              <a:t>03.09.2024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584775"/>
          </a:xfrm>
        </p:spPr>
        <p:txBody>
          <a:bodyPr lIns="0" tIns="0" rIns="0" bIns="0" anchor="t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6" y="220218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A9A60586-33CD-4C12-BD20-BB7CB6F21A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96926" y="426589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2C109AC8-F42F-45B9-9DF9-AE98BCB84EE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96926" y="458339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9474D08C-07FB-4270-9741-F3F245E9DC5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700135" y="188468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E69F2686-45C5-4D95-9EAF-D46D534ED3D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700135" y="220218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0" name="Plassholder for tekst 2">
            <a:extLst>
              <a:ext uri="{FF2B5EF4-FFF2-40B4-BE49-F238E27FC236}">
                <a16:creationId xmlns:a16="http://schemas.microsoft.com/office/drawing/2014/main" id="{3FF69A63-78FB-49C5-852E-1C7559E69BF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700135" y="426589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827A236F-F1E3-43A3-AEB2-F8044067EF4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700135" y="458339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0825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CE88AE4-D6DC-47D7-95AB-19E519618CFA}" type="datetime1">
              <a:rPr lang="nb-NO" smtClean="0"/>
              <a:t>03.09.2024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60565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B01A1F4-F13F-4618-960E-81237E5EA3BF}" type="datetime1">
              <a:rPr lang="nb-NO" smtClean="0"/>
              <a:t>03.09.2024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</p:spPr>
        <p:txBody>
          <a:bodyPr lIns="0" tIns="0" rIns="0" bIns="0" anchor="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980D9618-CA67-4EEF-97EF-B19AAD4D2B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6CACE4"/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294781A3-E6F4-4901-810C-582E1E51DB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70263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FFC845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F43E154C-A850-46AE-94EE-7DA3A017ED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8427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FF671F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0B365A76-FEDD-4EE5-8005-0FEC4515D9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6591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BFCED6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4" name="Plassholder for tekst 23">
            <a:extLst>
              <a:ext uri="{FF2B5EF4-FFF2-40B4-BE49-F238E27FC236}">
                <a16:creationId xmlns:a16="http://schemas.microsoft.com/office/drawing/2014/main" id="{FAF72941-2213-48F9-A258-464DB4AE0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04755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6FA287">
              <a:alpha val="6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6" name="Plassholder for tekst 25">
            <a:extLst>
              <a:ext uri="{FF2B5EF4-FFF2-40B4-BE49-F238E27FC236}">
                <a16:creationId xmlns:a16="http://schemas.microsoft.com/office/drawing/2014/main" id="{B683161D-B5CD-4402-B040-A0C5301211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6925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7" name="Plassholder for tekst 25">
            <a:extLst>
              <a:ext uri="{FF2B5EF4-FFF2-40B4-BE49-F238E27FC236}">
                <a16:creationId xmlns:a16="http://schemas.microsoft.com/office/drawing/2014/main" id="{1CFE57D9-0F71-4D97-9C49-4F0EEE5E8D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70263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8" name="Plassholder for tekst 25">
            <a:extLst>
              <a:ext uri="{FF2B5EF4-FFF2-40B4-BE49-F238E27FC236}">
                <a16:creationId xmlns:a16="http://schemas.microsoft.com/office/drawing/2014/main" id="{CEC8F951-6502-4237-9074-25F2C25EBA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43601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9" name="Plassholder for tekst 25">
            <a:extLst>
              <a:ext uri="{FF2B5EF4-FFF2-40B4-BE49-F238E27FC236}">
                <a16:creationId xmlns:a16="http://schemas.microsoft.com/office/drawing/2014/main" id="{8045DC42-5803-46CB-B7A0-A131E09853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16939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30" name="Plassholder for tekst 25">
            <a:extLst>
              <a:ext uri="{FF2B5EF4-FFF2-40B4-BE49-F238E27FC236}">
                <a16:creationId xmlns:a16="http://schemas.microsoft.com/office/drawing/2014/main" id="{154DCB59-20D9-44F4-BD70-3558B1E4C1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90277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152924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tekst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6" y="1919145"/>
            <a:ext cx="5099049" cy="1169551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926" y="3429000"/>
            <a:ext cx="5099049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03A77A0-1B30-4FB6-A7F4-2AB117921877}" type="datetime1">
              <a:rPr lang="nb-NO" smtClean="0"/>
              <a:t>03.09.2024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272F82BE-F1C9-48CB-AC9E-52F6EFCCF4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1263" y="976312"/>
            <a:ext cx="5097462" cy="5086351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19A61B69-527E-204C-A794-5F5CC653CA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2413000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76B1D5F-6793-304B-A952-1D5516B71E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2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tekst og lite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064000" cy="68733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7ABC5F84-5B0B-40B1-95B9-B8959CC84B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13" y="976312"/>
            <a:ext cx="5097462" cy="5086351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1264" y="1919145"/>
            <a:ext cx="5097462" cy="1169551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264" y="3429000"/>
            <a:ext cx="5097462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DF2BF78-71A9-4214-8D45-00E0363A513E}" type="datetime1">
              <a:rPr lang="nb-NO" smtClean="0"/>
              <a:t>03.09.2024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0FDE9D9C-A8AB-CF48-8328-3B918E7911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506" y="2413000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A3BAEC17-17CB-9943-A4B3-CFACD18E3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9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ed teks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C6BCA24-2492-4D5E-851B-D133BE6BD08C}"/>
              </a:ext>
            </a:extLst>
          </p:cNvPr>
          <p:cNvSpPr/>
          <p:nvPr userDrawn="1"/>
        </p:nvSpPr>
        <p:spPr>
          <a:xfrm>
            <a:off x="406400" y="0"/>
            <a:ext cx="4064400" cy="4939200"/>
          </a:xfrm>
          <a:prstGeom prst="rect">
            <a:avLst/>
          </a:prstGeom>
          <a:solidFill>
            <a:srgbClr val="CEE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86653"/>
            <a:ext cx="12192000" cy="5886736"/>
          </a:xfrm>
          <a:custGeom>
            <a:avLst/>
            <a:gdLst>
              <a:gd name="connsiteX0" fmla="*/ 0 w 12192000"/>
              <a:gd name="connsiteY0" fmla="*/ 0 h 5886736"/>
              <a:gd name="connsiteX1" fmla="*/ 406400 w 12192000"/>
              <a:gd name="connsiteY1" fmla="*/ 0 h 5886736"/>
              <a:gd name="connsiteX2" fmla="*/ 406400 w 12192000"/>
              <a:gd name="connsiteY2" fmla="*/ 3953669 h 5886736"/>
              <a:gd name="connsiteX3" fmla="*/ 4470400 w 12192000"/>
              <a:gd name="connsiteY3" fmla="*/ 3953669 h 5886736"/>
              <a:gd name="connsiteX4" fmla="*/ 4470400 w 12192000"/>
              <a:gd name="connsiteY4" fmla="*/ 0 h 5886736"/>
              <a:gd name="connsiteX5" fmla="*/ 12192000 w 12192000"/>
              <a:gd name="connsiteY5" fmla="*/ 0 h 5886736"/>
              <a:gd name="connsiteX6" fmla="*/ 12192000 w 12192000"/>
              <a:gd name="connsiteY6" fmla="*/ 5886736 h 5886736"/>
              <a:gd name="connsiteX7" fmla="*/ 0 w 12192000"/>
              <a:gd name="connsiteY7" fmla="*/ 5886736 h 588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86736">
                <a:moveTo>
                  <a:pt x="0" y="0"/>
                </a:moveTo>
                <a:lnTo>
                  <a:pt x="406400" y="0"/>
                </a:lnTo>
                <a:lnTo>
                  <a:pt x="406400" y="3953669"/>
                </a:lnTo>
                <a:lnTo>
                  <a:pt x="4470400" y="3953669"/>
                </a:lnTo>
                <a:lnTo>
                  <a:pt x="4470400" y="0"/>
                </a:lnTo>
                <a:lnTo>
                  <a:pt x="12192000" y="0"/>
                </a:lnTo>
                <a:lnTo>
                  <a:pt x="12192000" y="5886736"/>
                </a:lnTo>
                <a:lnTo>
                  <a:pt x="0" y="5886736"/>
                </a:lnTo>
                <a:close/>
              </a:path>
            </a:pathLst>
          </a:cu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369794"/>
            <a:ext cx="3267075" cy="2991925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513" y="3995788"/>
            <a:ext cx="3265487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540A8F8-C481-4CBC-B329-75A7F15DEA2F}" type="datetime1">
              <a:rPr lang="nb-NO" smtClean="0"/>
              <a:t>03.09.2024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9B83EA47-4C8F-6945-9467-5327596A6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0166464" y="4851828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</p:spTree>
    <p:extLst>
      <p:ext uri="{BB962C8B-B14F-4D97-AF65-F5344CB8AC3E}">
        <p14:creationId xmlns:p14="http://schemas.microsoft.com/office/powerpoint/2010/main" val="160062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ed tekst og stort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86653"/>
            <a:ext cx="12192000" cy="5886736"/>
          </a:xfrm>
          <a:custGeom>
            <a:avLst/>
            <a:gdLst>
              <a:gd name="connsiteX0" fmla="*/ 0 w 12192000"/>
              <a:gd name="connsiteY0" fmla="*/ 0 h 5886736"/>
              <a:gd name="connsiteX1" fmla="*/ 406400 w 12192000"/>
              <a:gd name="connsiteY1" fmla="*/ 0 h 5886736"/>
              <a:gd name="connsiteX2" fmla="*/ 406400 w 12192000"/>
              <a:gd name="connsiteY2" fmla="*/ 3953669 h 5886736"/>
              <a:gd name="connsiteX3" fmla="*/ 4470400 w 12192000"/>
              <a:gd name="connsiteY3" fmla="*/ 3953669 h 5886736"/>
              <a:gd name="connsiteX4" fmla="*/ 4470400 w 12192000"/>
              <a:gd name="connsiteY4" fmla="*/ 0 h 5886736"/>
              <a:gd name="connsiteX5" fmla="*/ 12192000 w 12192000"/>
              <a:gd name="connsiteY5" fmla="*/ 0 h 5886736"/>
              <a:gd name="connsiteX6" fmla="*/ 12192000 w 12192000"/>
              <a:gd name="connsiteY6" fmla="*/ 5886736 h 5886736"/>
              <a:gd name="connsiteX7" fmla="*/ 0 w 12192000"/>
              <a:gd name="connsiteY7" fmla="*/ 5886736 h 588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86736">
                <a:moveTo>
                  <a:pt x="0" y="0"/>
                </a:moveTo>
                <a:lnTo>
                  <a:pt x="406400" y="0"/>
                </a:lnTo>
                <a:lnTo>
                  <a:pt x="406400" y="3953669"/>
                </a:lnTo>
                <a:lnTo>
                  <a:pt x="4470400" y="3953669"/>
                </a:lnTo>
                <a:lnTo>
                  <a:pt x="4470400" y="0"/>
                </a:lnTo>
                <a:lnTo>
                  <a:pt x="12192000" y="0"/>
                </a:lnTo>
                <a:lnTo>
                  <a:pt x="12192000" y="5886736"/>
                </a:lnTo>
                <a:lnTo>
                  <a:pt x="0" y="5886736"/>
                </a:lnTo>
                <a:close/>
              </a:path>
            </a:pathLst>
          </a:cu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406400" y="0"/>
            <a:ext cx="4064000" cy="49403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513" y="3995788"/>
            <a:ext cx="3265487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EA361D0-87B0-4C01-8535-BCAFFBF87541}" type="datetime1">
              <a:rPr lang="nb-NO" smtClean="0"/>
              <a:t>03.09.2024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68FFDB9-DEC0-4ED2-AA73-EFDCD4020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369794"/>
            <a:ext cx="3267075" cy="2991925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9BBF87C4-A7B5-134E-8831-50A2AE67C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0166464" y="4851828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</p:spTree>
    <p:extLst>
      <p:ext uri="{BB962C8B-B14F-4D97-AF65-F5344CB8AC3E}">
        <p14:creationId xmlns:p14="http://schemas.microsoft.com/office/powerpoint/2010/main" val="417736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4D9D44-98FA-4766-8341-8FC3D8633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747B07-4572-40CF-B463-9CF5EBF58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2413000"/>
            <a:ext cx="8763000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869DCCC-FA35-4BC3-B401-3AF1C6FBD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852B1F4-6138-4225-A9A8-727786CA4CFA}" type="datetime1">
              <a:rPr lang="nb-NO" smtClean="0"/>
              <a:t>03.09.2024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8BCE1B-16B5-4C51-BA48-E53851E9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456F09-A299-4ECB-99F6-48D6F352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842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29766-028C-47E0-B4C0-A2A5CFB0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FA5423-2D6F-4DEB-BD8E-43406189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C01F237-A6AB-4B8D-8F87-3AF6EC629C80}" type="datetime1">
              <a:rPr lang="nb-NO" smtClean="0"/>
              <a:t>03.09.2024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91FCA3-AAB1-4942-A403-EB01037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52D164-B8A5-4C80-8608-6FCB80F2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D4C05C0E-D386-4C2B-8D54-20A35582E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5E1BB4FF-EB57-43DA-9720-67307DA70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1264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4778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76DCC81-28CF-43BD-AB01-4A571148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D41D179-E467-48CF-9B46-3F4C1069C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413000"/>
            <a:ext cx="10594975" cy="36496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8CDE90B-F9D0-4094-A5DB-5AA1AE39E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133925"/>
            <a:ext cx="27432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dk2"/>
                </a:solidFill>
              </a:defRPr>
            </a:lvl1pPr>
          </a:lstStyle>
          <a:p>
            <a:fld id="{38A75211-4ABF-4D09-AFA8-C3A9EEE6E2FC}" type="datetime1">
              <a:rPr lang="nb-NO" smtClean="0"/>
              <a:t>03.09.2024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A99EDB-DC56-4B77-9C83-A4B87C16B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912" y="6354990"/>
            <a:ext cx="10177200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400">
                <a:solidFill>
                  <a:schemeClr val="dk2"/>
                </a:solidFill>
              </a:defRPr>
            </a:lvl1pPr>
          </a:lstStyle>
          <a:p>
            <a:r>
              <a:rPr lang="nb-NO" dirty="0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23CF0F-671C-4A4D-87DD-A1299D7B8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356" y="6354990"/>
            <a:ext cx="254543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400">
                <a:solidFill>
                  <a:schemeClr val="dk2"/>
                </a:solidFill>
              </a:defRPr>
            </a:lvl1pPr>
          </a:lstStyle>
          <a:p>
            <a:r>
              <a:rPr lang="nb-NO" dirty="0"/>
              <a:t> </a:t>
            </a:r>
            <a:fld id="{FF8458C2-5565-427F-8AB4-11699EB9333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563EBB76-0109-8946-A231-B55D072A430D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  <p:sp>
        <p:nvSpPr>
          <p:cNvPr id="7" name="MSIPCMContentMarking" descr="{&quot;HashCode&quot;:610110512,&quot;Placement&quot;:&quot;Footer&quot;,&quot;Top&quot;:519.343,&quot;Left&quot;:0.0,&quot;SlideWidth&quot;:960,&quot;SlideHeight&quot;:540}"/>
          <p:cNvSpPr txBox="1"/>
          <p:nvPr userDrawn="1"/>
        </p:nvSpPr>
        <p:spPr>
          <a:xfrm>
            <a:off x="0" y="6595656"/>
            <a:ext cx="144612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</a:rPr>
              <a:t>Følsomhet Intern (gul)</a:t>
            </a:r>
          </a:p>
        </p:txBody>
      </p:sp>
    </p:spTree>
    <p:extLst>
      <p:ext uri="{BB962C8B-B14F-4D97-AF65-F5344CB8AC3E}">
        <p14:creationId xmlns:p14="http://schemas.microsoft.com/office/powerpoint/2010/main" val="200776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50" r:id="rId8"/>
    <p:sldLayoutId id="2147483652" r:id="rId9"/>
    <p:sldLayoutId id="2147483664" r:id="rId10"/>
    <p:sldLayoutId id="2147483653" r:id="rId11"/>
    <p:sldLayoutId id="2147483666" r:id="rId12"/>
    <p:sldLayoutId id="2147483667" r:id="rId13"/>
    <p:sldLayoutId id="2147483668" r:id="rId14"/>
    <p:sldLayoutId id="2147483665" r:id="rId15"/>
    <p:sldLayoutId id="2147483669" r:id="rId16"/>
    <p:sldLayoutId id="2147483651" r:id="rId17"/>
    <p:sldLayoutId id="2147483682" r:id="rId18"/>
    <p:sldLayoutId id="2147483681" r:id="rId19"/>
    <p:sldLayoutId id="2147483683" r:id="rId20"/>
    <p:sldLayoutId id="2147483684" r:id="rId21"/>
    <p:sldLayoutId id="2147483685" r:id="rId22"/>
    <p:sldLayoutId id="2147483686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8" r:id="rId35"/>
    <p:sldLayoutId id="2147483689" r:id="rId36"/>
    <p:sldLayoutId id="2147483687" r:id="rId3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1pPr>
      <a:lvl2pPr marL="6096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2pPr>
      <a:lvl3pPr marL="9144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3pPr>
      <a:lvl4pPr marL="12192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4pPr>
      <a:lvl5pPr marL="15240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5" userDrawn="1">
          <p15:clr>
            <a:srgbClr val="F26B43"/>
          </p15:clr>
        </p15:guide>
        <p15:guide id="2" orient="horz" pos="3819" userDrawn="1">
          <p15:clr>
            <a:srgbClr val="F26B43"/>
          </p15:clr>
        </p15:guide>
        <p15:guide id="3" pos="502" userDrawn="1">
          <p15:clr>
            <a:srgbClr val="F26B43"/>
          </p15:clr>
        </p15:guide>
        <p15:guide id="8" pos="3714" userDrawn="1">
          <p15:clr>
            <a:srgbClr val="F26B43"/>
          </p15:clr>
        </p15:guide>
        <p15:guide id="9" pos="3963" userDrawn="1">
          <p15:clr>
            <a:srgbClr val="F26B43"/>
          </p15:clr>
        </p15:guide>
        <p15:guide id="12" pos="7174" userDrawn="1">
          <p15:clr>
            <a:srgbClr val="F26B43"/>
          </p15:clr>
        </p15:guide>
        <p15:guide id="16" pos="7421" userDrawn="1">
          <p15:clr>
            <a:srgbClr val="F26B43"/>
          </p15:clr>
        </p15:guide>
        <p15:guide id="17" pos="2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6AA6E7-56FA-479E-82A8-8AAA5B2543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Eigenbetalte LIS1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52BAFD58-2519-1804-3752-C63D645881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9044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65DCEA3A-4B61-D7CA-263D-E23C6CE0C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593558"/>
            <a:ext cx="8763000" cy="790325"/>
          </a:xfrm>
        </p:spPr>
        <p:txBody>
          <a:bodyPr/>
          <a:lstStyle/>
          <a:p>
            <a:r>
              <a:rPr lang="nb-NO" dirty="0"/>
              <a:t>LIS1 ordninga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173E05B2-BC67-35D2-CDB5-0B5263CCA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1803400"/>
            <a:ext cx="8763000" cy="4380832"/>
          </a:xfrm>
        </p:spPr>
        <p:txBody>
          <a:bodyPr>
            <a:normAutofit/>
          </a:bodyPr>
          <a:lstStyle/>
          <a:p>
            <a:r>
              <a:rPr lang="nb-NO" dirty="0"/>
              <a:t>Fram til </a:t>
            </a:r>
            <a:r>
              <a:rPr lang="nb-NO" dirty="0" err="1"/>
              <a:t>no</a:t>
            </a:r>
            <a:r>
              <a:rPr lang="nb-NO" dirty="0"/>
              <a:t> har det </a:t>
            </a:r>
            <a:r>
              <a:rPr lang="nb-NO" dirty="0" err="1"/>
              <a:t>vore</a:t>
            </a:r>
            <a:r>
              <a:rPr lang="nb-NO" dirty="0"/>
              <a:t> </a:t>
            </a:r>
            <a:r>
              <a:rPr lang="nb-NO" dirty="0" err="1"/>
              <a:t>eit</a:t>
            </a:r>
            <a:r>
              <a:rPr lang="nb-NO" dirty="0"/>
              <a:t> begrensa antall LIS1 som kan bli tilsett per halvår</a:t>
            </a:r>
          </a:p>
          <a:p>
            <a:pPr lvl="2"/>
            <a:r>
              <a:rPr lang="nb-NO" dirty="0"/>
              <a:t>Antall og regional fordeling er bestemt av HOD – </a:t>
            </a:r>
            <a:r>
              <a:rPr lang="nb-NO" dirty="0" err="1"/>
              <a:t>øyremerka</a:t>
            </a:r>
            <a:r>
              <a:rPr lang="nb-NO" dirty="0"/>
              <a:t> </a:t>
            </a:r>
            <a:r>
              <a:rPr lang="nb-NO" dirty="0" err="1"/>
              <a:t>midlar</a:t>
            </a:r>
            <a:endParaRPr lang="nb-NO" dirty="0"/>
          </a:p>
          <a:p>
            <a:pPr lvl="2"/>
            <a:endParaRPr lang="nb-NO" dirty="0"/>
          </a:p>
          <a:p>
            <a:r>
              <a:rPr lang="nb-NO" dirty="0"/>
              <a:t>Vårt område har per </a:t>
            </a:r>
            <a:r>
              <a:rPr lang="nb-NO" dirty="0" err="1"/>
              <a:t>no</a:t>
            </a:r>
            <a:r>
              <a:rPr lang="nb-NO" dirty="0"/>
              <a:t> 21 </a:t>
            </a:r>
            <a:r>
              <a:rPr lang="nb-NO" dirty="0" err="1"/>
              <a:t>stillingar</a:t>
            </a:r>
            <a:endParaRPr lang="nb-NO" dirty="0"/>
          </a:p>
          <a:p>
            <a:pPr lvl="2"/>
            <a:endParaRPr lang="nb-NO" dirty="0"/>
          </a:p>
          <a:p>
            <a:pPr lvl="2"/>
            <a:r>
              <a:rPr lang="nb-NO" dirty="0"/>
              <a:t>2 skal være tilknytta </a:t>
            </a:r>
            <a:r>
              <a:rPr lang="nb-NO" dirty="0" err="1"/>
              <a:t>allmenmedisin</a:t>
            </a:r>
            <a:r>
              <a:rPr lang="nb-NO" dirty="0"/>
              <a:t>, </a:t>
            </a:r>
            <a:r>
              <a:rPr lang="nb-NO" dirty="0" err="1"/>
              <a:t>vaksenpsykiatri</a:t>
            </a:r>
            <a:r>
              <a:rPr lang="nb-NO" dirty="0"/>
              <a:t> eller barne- og ungdomspsykiatri</a:t>
            </a:r>
          </a:p>
          <a:p>
            <a:pPr lvl="2"/>
            <a:endParaRPr lang="nb-NO" dirty="0"/>
          </a:p>
          <a:p>
            <a:pPr lvl="2"/>
            <a:r>
              <a:rPr lang="nb-NO" dirty="0"/>
              <a:t>Dei 21 </a:t>
            </a:r>
            <a:r>
              <a:rPr lang="nb-NO" dirty="0" err="1"/>
              <a:t>plassane</a:t>
            </a:r>
            <a:r>
              <a:rPr lang="nb-NO" dirty="0"/>
              <a:t> fortsetter framover med </a:t>
            </a:r>
            <a:r>
              <a:rPr lang="nb-NO" dirty="0" err="1"/>
              <a:t>øyremerka</a:t>
            </a:r>
            <a:r>
              <a:rPr lang="nb-NO" dirty="0"/>
              <a:t> </a:t>
            </a:r>
            <a:r>
              <a:rPr lang="nb-NO" dirty="0" err="1"/>
              <a:t>midlar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9503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FEA012-BD06-3C0E-8174-1F72BDDF2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795336"/>
            <a:ext cx="8763000" cy="670009"/>
          </a:xfrm>
        </p:spPr>
        <p:txBody>
          <a:bodyPr/>
          <a:lstStyle/>
          <a:p>
            <a:r>
              <a:rPr lang="nb-NO" dirty="0"/>
              <a:t>Eigenfinansierte LIS1 </a:t>
            </a:r>
            <a:r>
              <a:rPr lang="nb-NO" dirty="0" err="1"/>
              <a:t>stillingar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ACDA06-61AC-CF6C-FF1F-17E44F833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2005262"/>
            <a:ext cx="8763000" cy="4057401"/>
          </a:xfrm>
        </p:spPr>
        <p:txBody>
          <a:bodyPr>
            <a:normAutofit/>
          </a:bodyPr>
          <a:lstStyle/>
          <a:p>
            <a:r>
              <a:rPr lang="nb-NO" dirty="0"/>
              <a:t>HOD åpner </a:t>
            </a:r>
            <a:r>
              <a:rPr lang="nb-NO" dirty="0" err="1"/>
              <a:t>no</a:t>
            </a:r>
            <a:r>
              <a:rPr lang="nb-NO" dirty="0"/>
              <a:t> opp for at </a:t>
            </a:r>
            <a:r>
              <a:rPr lang="nb-NO" dirty="0" err="1"/>
              <a:t>helseføretak</a:t>
            </a:r>
            <a:r>
              <a:rPr lang="nb-NO" dirty="0"/>
              <a:t>/</a:t>
            </a:r>
            <a:r>
              <a:rPr lang="nb-NO" dirty="0" err="1"/>
              <a:t>kommunar</a:t>
            </a:r>
            <a:r>
              <a:rPr lang="nb-NO" dirty="0"/>
              <a:t> kan opprette eigne LIS1 </a:t>
            </a:r>
            <a:r>
              <a:rPr lang="nb-NO" dirty="0" err="1"/>
              <a:t>stillingar</a:t>
            </a:r>
            <a:r>
              <a:rPr lang="nb-NO" dirty="0"/>
              <a:t>, men vi må då </a:t>
            </a:r>
            <a:r>
              <a:rPr lang="nb-NO" dirty="0" err="1"/>
              <a:t>sjølv</a:t>
            </a:r>
            <a:r>
              <a:rPr lang="nb-NO" dirty="0"/>
              <a:t> betale for </a:t>
            </a:r>
            <a:r>
              <a:rPr lang="nb-NO" dirty="0" err="1"/>
              <a:t>stillingane</a:t>
            </a:r>
            <a:endParaRPr lang="nb-NO" dirty="0"/>
          </a:p>
          <a:p>
            <a:endParaRPr lang="nb-NO" dirty="0"/>
          </a:p>
          <a:p>
            <a:r>
              <a:rPr lang="nb-NO" dirty="0"/>
              <a:t>Helse Førde </a:t>
            </a:r>
            <a:r>
              <a:rPr lang="nb-NO" dirty="0" err="1"/>
              <a:t>nyttar</a:t>
            </a:r>
            <a:r>
              <a:rPr lang="nb-NO" dirty="0"/>
              <a:t> ein del </a:t>
            </a:r>
            <a:r>
              <a:rPr lang="nb-NO" dirty="0" err="1"/>
              <a:t>vikarar</a:t>
            </a:r>
            <a:r>
              <a:rPr lang="nb-NO" dirty="0"/>
              <a:t> som </a:t>
            </a:r>
            <a:r>
              <a:rPr lang="nb-NO" dirty="0" err="1"/>
              <a:t>ikkje</a:t>
            </a:r>
            <a:r>
              <a:rPr lang="nb-NO" dirty="0"/>
              <a:t> har gjennomført LIS1 </a:t>
            </a:r>
            <a:r>
              <a:rPr lang="nb-NO" dirty="0" err="1"/>
              <a:t>teneste</a:t>
            </a:r>
            <a:r>
              <a:rPr lang="nb-NO" dirty="0"/>
              <a:t> enda – ein god del av </a:t>
            </a:r>
            <a:r>
              <a:rPr lang="nb-NO" dirty="0" err="1"/>
              <a:t>desse</a:t>
            </a:r>
            <a:r>
              <a:rPr lang="nb-NO" dirty="0"/>
              <a:t> er egna for å gå inn i LIS1-spesialisering</a:t>
            </a:r>
          </a:p>
          <a:p>
            <a:pPr lvl="2"/>
            <a:r>
              <a:rPr lang="nb-NO" dirty="0"/>
              <a:t>Helse Førde sin bruk av ordningen må </a:t>
            </a:r>
            <a:r>
              <a:rPr lang="nb-NO" dirty="0" err="1"/>
              <a:t>avklarast</a:t>
            </a:r>
            <a:r>
              <a:rPr lang="nb-NO" dirty="0"/>
              <a:t> med Helse Vest før den kan </a:t>
            </a:r>
            <a:r>
              <a:rPr lang="nb-NO" dirty="0" err="1"/>
              <a:t>iverksettast</a:t>
            </a:r>
            <a:endParaRPr lang="nb-NO" dirty="0"/>
          </a:p>
          <a:p>
            <a:endParaRPr lang="nb-NO" dirty="0"/>
          </a:p>
          <a:p>
            <a:r>
              <a:rPr lang="nb-NO" dirty="0"/>
              <a:t>Eigenfinansierte LIS1 skal også ha kommunal praksis (</a:t>
            </a:r>
            <a:r>
              <a:rPr lang="nb-NO" dirty="0" err="1"/>
              <a:t>inkl</a:t>
            </a:r>
            <a:r>
              <a:rPr lang="nb-NO" dirty="0"/>
              <a:t> finansiering) – behov for koordinering av antall </a:t>
            </a:r>
            <a:r>
              <a:rPr lang="nb-NO" dirty="0" err="1"/>
              <a:t>stillingar</a:t>
            </a:r>
            <a:endParaRPr lang="nb-NO" dirty="0"/>
          </a:p>
          <a:p>
            <a:pPr lvl="2"/>
            <a:endParaRPr lang="nb-NO" dirty="0"/>
          </a:p>
          <a:p>
            <a:r>
              <a:rPr lang="nb-NO" dirty="0"/>
              <a:t>Obs! Kan ordningen medføre </a:t>
            </a:r>
            <a:r>
              <a:rPr lang="nb-NO" dirty="0" err="1"/>
              <a:t>rekrutteringsutfordringar</a:t>
            </a:r>
            <a:r>
              <a:rPr lang="nb-NO" dirty="0"/>
              <a:t> for Helse Førde og </a:t>
            </a:r>
            <a:r>
              <a:rPr lang="nb-NO" dirty="0" err="1"/>
              <a:t>tilhøyrande</a:t>
            </a:r>
            <a:r>
              <a:rPr lang="nb-NO" dirty="0"/>
              <a:t> </a:t>
            </a:r>
            <a:r>
              <a:rPr lang="nb-NO" dirty="0" err="1"/>
              <a:t>kommunar</a:t>
            </a:r>
            <a:r>
              <a:rPr lang="nb-NO" dirty="0"/>
              <a:t>?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6145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333333"/>
      </a:dk1>
      <a:lt1>
        <a:srgbClr val="FFFFFF"/>
      </a:lt1>
      <a:dk2>
        <a:srgbClr val="333333"/>
      </a:dk2>
      <a:lt2>
        <a:srgbClr val="DAD7D3"/>
      </a:lt2>
      <a:accent1>
        <a:srgbClr val="003086"/>
      </a:accent1>
      <a:accent2>
        <a:srgbClr val="6CACE4"/>
      </a:accent2>
      <a:accent3>
        <a:srgbClr val="FFD36A"/>
      </a:accent3>
      <a:accent4>
        <a:srgbClr val="FF854C"/>
      </a:accent4>
      <a:accent5>
        <a:srgbClr val="D2DDE2"/>
      </a:accent5>
      <a:accent6>
        <a:srgbClr val="9ABEAB"/>
      </a:accent6>
      <a:hlink>
        <a:srgbClr val="0563C1"/>
      </a:hlink>
      <a:folHlink>
        <a:srgbClr val="954F72"/>
      </a:folHlink>
    </a:clrScheme>
    <a:fontScheme name="Egendefinert 5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seForde.potx" id="{B5CD0ABB-A9FC-4F5D-87D9-BC460E7839B6}" vid="{5C7E5A9F-8150-441F-AA89-AE5A151B691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C0DF0E62A1B243A3D7E282DE529D4B" ma:contentTypeVersion="6" ma:contentTypeDescription="Opprett et nytt dokument." ma:contentTypeScope="" ma:versionID="b0eb55ef3598fa7feb77890f64c30f61">
  <xsd:schema xmlns:xsd="http://www.w3.org/2001/XMLSchema" xmlns:xs="http://www.w3.org/2001/XMLSchema" xmlns:p="http://schemas.microsoft.com/office/2006/metadata/properties" xmlns:ns2="baf20e6c-96c4-4342-a830-6886b168ba42" xmlns:ns3="509a4059-7c50-49fd-a393-a328d84be1f6" targetNamespace="http://schemas.microsoft.com/office/2006/metadata/properties" ma:root="true" ma:fieldsID="3544542173ba8246bf503ca617149907" ns2:_="" ns3:_="">
    <xsd:import namespace="baf20e6c-96c4-4342-a830-6886b168ba42"/>
    <xsd:import namespace="509a4059-7c50-49fd-a393-a328d84be1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f20e6c-96c4-4342-a830-6886b168ba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9a4059-7c50-49fd-a393-a328d84be1f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C0368E-6646-4531-A2CD-99EED5C163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50D4F5-9C46-4A76-9C5E-18805B6C0D8C}"/>
</file>

<file path=customXml/itemProps3.xml><?xml version="1.0" encoding="utf-8"?>
<ds:datastoreItem xmlns:ds="http://schemas.openxmlformats.org/officeDocument/2006/customXml" ds:itemID="{6DDBC0F8-1511-4FB7-8883-8074DF7DC681}">
  <ds:schemaRefs>
    <ds:schemaRef ds:uri="http://purl.org/dc/elements/1.1/"/>
    <ds:schemaRef ds:uri="74f84712-6a9a-42c2-b344-09959c8e0b49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HelseForde</Template>
  <TotalTime>23</TotalTime>
  <Words>156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Office-tema</vt:lpstr>
      <vt:lpstr>Eigenbetalte LIS1</vt:lpstr>
      <vt:lpstr>LIS1 ordninga</vt:lpstr>
      <vt:lpstr>Eigenfinansierte LIS1 stillingar</vt:lpstr>
    </vt:vector>
  </TitlesOfParts>
  <Company>Helse Vest 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Eigenbetalte LIS1</dc:title>
  <dc:creator>Kjørlaug, Asle</dc:creator>
  <cp:lastModifiedBy>Kjørlaug, Asle</cp:lastModifiedBy>
  <cp:revision>1</cp:revision>
  <dcterms:created xsi:type="dcterms:W3CDTF">2024-09-03T07:36:40Z</dcterms:created>
  <dcterms:modified xsi:type="dcterms:W3CDTF">2024-09-03T08:00:38Z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0x0101008CC0DF0E62A1B243A3D7E282DE529D4B</vt:lpwstr>
  </property>
  <property fmtid="{D5CDD505-2E9C-101B-9397-08002B2CF9AE}" pid="3" name="MediaServiceImageTags">
    <vt:lpwstr/>
  </property>
  <property fmtid="{D5CDD505-2E9C-101B-9397-08002B2CF9AE}" pid="4" name="MSIP_Label_0c3ffc1c-ef00-4620-9c2f-7d9c1597774b_Enabled">
    <vt:lpwstr>true</vt:lpwstr>
  </property>
  <property fmtid="{D5CDD505-2E9C-101B-9397-08002B2CF9AE}" pid="5" name="MSIP_Label_0c3ffc1c-ef00-4620-9c2f-7d9c1597774b_SetDate">
    <vt:lpwstr>2023-07-07T10:35:00Z</vt:lpwstr>
  </property>
  <property fmtid="{D5CDD505-2E9C-101B-9397-08002B2CF9AE}" pid="6" name="MSIP_Label_0c3ffc1c-ef00-4620-9c2f-7d9c1597774b_Method">
    <vt:lpwstr>Privileged</vt:lpwstr>
  </property>
  <property fmtid="{D5CDD505-2E9C-101B-9397-08002B2CF9AE}" pid="7" name="MSIP_Label_0c3ffc1c-ef00-4620-9c2f-7d9c1597774b_Name">
    <vt:lpwstr>Intern</vt:lpwstr>
  </property>
  <property fmtid="{D5CDD505-2E9C-101B-9397-08002B2CF9AE}" pid="8" name="MSIP_Label_0c3ffc1c-ef00-4620-9c2f-7d9c1597774b_SiteId">
    <vt:lpwstr>bdcbe535-f3cf-49f5-8a6a-fb6d98dc7837</vt:lpwstr>
  </property>
  <property fmtid="{D5CDD505-2E9C-101B-9397-08002B2CF9AE}" pid="9" name="MSIP_Label_0c3ffc1c-ef00-4620-9c2f-7d9c1597774b_ActionId">
    <vt:lpwstr>ff98dd7f-2614-45c6-8d3b-596b7816d749</vt:lpwstr>
  </property>
  <property fmtid="{D5CDD505-2E9C-101B-9397-08002B2CF9AE}" pid="10" name="MSIP_Label_0c3ffc1c-ef00-4620-9c2f-7d9c1597774b_ContentBits">
    <vt:lpwstr>2</vt:lpwstr>
  </property>
</Properties>
</file>