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4" r:id="rId5"/>
  </p:sldMasterIdLst>
  <p:notesMasterIdLst>
    <p:notesMasterId r:id="rId12"/>
  </p:notesMasterIdLst>
  <p:handoutMasterIdLst>
    <p:handoutMasterId r:id="rId13"/>
  </p:handoutMasterIdLst>
  <p:sldIdLst>
    <p:sldId id="319" r:id="rId6"/>
    <p:sldId id="350" r:id="rId7"/>
    <p:sldId id="333" r:id="rId8"/>
    <p:sldId id="361" r:id="rId9"/>
    <p:sldId id="323" r:id="rId10"/>
    <p:sldId id="331" r:id="rId11"/>
  </p:sldIdLst>
  <p:sldSz cx="9144000" cy="6858000" type="screen4x3"/>
  <p:notesSz cx="6669088" cy="99282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D97"/>
    <a:srgbClr val="F3F4FA"/>
    <a:srgbClr val="E7E9F5"/>
    <a:srgbClr val="002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92A553-4B56-4DE3-89AD-4BB3094AF6D9}" v="6" dt="2024-05-15T06:52:14.7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0971" autoAdjust="0"/>
  </p:normalViewPr>
  <p:slideViewPr>
    <p:cSldViewPr snapToGrid="0" snapToObjects="1">
      <p:cViewPr varScale="1">
        <p:scale>
          <a:sx n="100" d="100"/>
          <a:sy n="100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junglöf, Maria Katarina" userId="a5b91838-e00f-4d1a-b456-f82d00986ccd" providerId="ADAL" clId="{1F92A553-4B56-4DE3-89AD-4BB3094AF6D9}"/>
    <pc:docChg chg="addSld delSld modSld">
      <pc:chgData name="Ljunglöf, Maria Katarina" userId="a5b91838-e00f-4d1a-b456-f82d00986ccd" providerId="ADAL" clId="{1F92A553-4B56-4DE3-89AD-4BB3094AF6D9}" dt="2024-05-15T06:52:14.719" v="10" actId="1076"/>
      <pc:docMkLst>
        <pc:docMk/>
      </pc:docMkLst>
      <pc:sldChg chg="addSp delSp modSp mod">
        <pc:chgData name="Ljunglöf, Maria Katarina" userId="a5b91838-e00f-4d1a-b456-f82d00986ccd" providerId="ADAL" clId="{1F92A553-4B56-4DE3-89AD-4BB3094AF6D9}" dt="2024-05-15T06:52:14.719" v="10" actId="1076"/>
        <pc:sldMkLst>
          <pc:docMk/>
          <pc:sldMk cId="961675052" sldId="350"/>
        </pc:sldMkLst>
        <pc:spChg chg="add del mod">
          <ac:chgData name="Ljunglöf, Maria Katarina" userId="a5b91838-e00f-4d1a-b456-f82d00986ccd" providerId="ADAL" clId="{1F92A553-4B56-4DE3-89AD-4BB3094AF6D9}" dt="2024-05-15T06:46:59.110" v="3"/>
          <ac:spMkLst>
            <pc:docMk/>
            <pc:sldMk cId="961675052" sldId="350"/>
            <ac:spMk id="5" creationId="{C2143F1A-52C7-FBC7-4EA7-AB8FF7F80523}"/>
          </ac:spMkLst>
        </pc:spChg>
        <pc:spChg chg="add mod">
          <ac:chgData name="Ljunglöf, Maria Katarina" userId="a5b91838-e00f-4d1a-b456-f82d00986ccd" providerId="ADAL" clId="{1F92A553-4B56-4DE3-89AD-4BB3094AF6D9}" dt="2024-05-15T06:52:14.719" v="10" actId="1076"/>
          <ac:spMkLst>
            <pc:docMk/>
            <pc:sldMk cId="961675052" sldId="350"/>
            <ac:spMk id="6" creationId="{972594A4-9591-F8F2-0212-D84EF0A5FB8F}"/>
          </ac:spMkLst>
        </pc:spChg>
      </pc:sldChg>
      <pc:sldChg chg="addSp delSp modSp new del">
        <pc:chgData name="Ljunglöf, Maria Katarina" userId="a5b91838-e00f-4d1a-b456-f82d00986ccd" providerId="ADAL" clId="{1F92A553-4B56-4DE3-89AD-4BB3094AF6D9}" dt="2024-05-15T06:48:02.096" v="7" actId="2696"/>
        <pc:sldMkLst>
          <pc:docMk/>
          <pc:sldMk cId="450782966" sldId="362"/>
        </pc:sldMkLst>
        <pc:spChg chg="del">
          <ac:chgData name="Ljunglöf, Maria Katarina" userId="a5b91838-e00f-4d1a-b456-f82d00986ccd" providerId="ADAL" clId="{1F92A553-4B56-4DE3-89AD-4BB3094AF6D9}" dt="2024-05-15T06:47:45.458" v="6"/>
          <ac:spMkLst>
            <pc:docMk/>
            <pc:sldMk cId="450782966" sldId="362"/>
            <ac:spMk id="2" creationId="{3F519069-E9F2-4958-34D0-075427950F04}"/>
          </ac:spMkLst>
        </pc:spChg>
        <pc:spChg chg="add mod">
          <ac:chgData name="Ljunglöf, Maria Katarina" userId="a5b91838-e00f-4d1a-b456-f82d00986ccd" providerId="ADAL" clId="{1F92A553-4B56-4DE3-89AD-4BB3094AF6D9}" dt="2024-05-15T06:47:38.946" v="5" actId="571"/>
          <ac:spMkLst>
            <pc:docMk/>
            <pc:sldMk cId="450782966" sldId="362"/>
            <ac:spMk id="3" creationId="{6FC22C32-4BA4-DD7E-47AD-A48450CF4BA1}"/>
          </ac:spMkLst>
        </pc:spChg>
        <pc:graphicFrameChg chg="add mod">
          <ac:chgData name="Ljunglöf, Maria Katarina" userId="a5b91838-e00f-4d1a-b456-f82d00986ccd" providerId="ADAL" clId="{1F92A553-4B56-4DE3-89AD-4BB3094AF6D9}" dt="2024-05-15T06:47:45.458" v="6"/>
          <ac:graphicFrameMkLst>
            <pc:docMk/>
            <pc:sldMk cId="450782966" sldId="362"/>
            <ac:graphicFrameMk id="4" creationId="{F043DB2C-A633-06F5-7ADA-1D16202B15B4}"/>
          </ac:graphicFrameMkLst>
        </pc:graphicFrameChg>
      </pc:sldChg>
    </pc:docChg>
  </pc:docChgLst>
  <pc:docChgLst>
    <pc:chgData name="Ljunglöf, Maria Katarina" userId="a5b91838-e00f-4d1a-b456-f82d00986ccd" providerId="ADAL" clId="{6ACA7555-675F-4F71-AE20-3A386ED44728}"/>
    <pc:docChg chg="undo custSel delSld modSld sldOrd">
      <pc:chgData name="Ljunglöf, Maria Katarina" userId="a5b91838-e00f-4d1a-b456-f82d00986ccd" providerId="ADAL" clId="{6ACA7555-675F-4F71-AE20-3A386ED44728}" dt="2024-05-13T12:33:01.979" v="1264" actId="20577"/>
      <pc:docMkLst>
        <pc:docMk/>
      </pc:docMkLst>
      <pc:sldChg chg="modNotesTx">
        <pc:chgData name="Ljunglöf, Maria Katarina" userId="a5b91838-e00f-4d1a-b456-f82d00986ccd" providerId="ADAL" clId="{6ACA7555-675F-4F71-AE20-3A386ED44728}" dt="2024-05-13T12:12:44.418" v="1156" actId="6549"/>
        <pc:sldMkLst>
          <pc:docMk/>
          <pc:sldMk cId="1276847686" sldId="319"/>
        </pc:sldMkLst>
      </pc:sldChg>
      <pc:sldChg chg="modSp mod modNotesTx">
        <pc:chgData name="Ljunglöf, Maria Katarina" userId="a5b91838-e00f-4d1a-b456-f82d00986ccd" providerId="ADAL" clId="{6ACA7555-675F-4F71-AE20-3A386ED44728}" dt="2024-05-13T12:09:07.669" v="927" actId="20577"/>
        <pc:sldMkLst>
          <pc:docMk/>
          <pc:sldMk cId="1744657784" sldId="323"/>
        </pc:sldMkLst>
        <pc:spChg chg="mod">
          <ac:chgData name="Ljunglöf, Maria Katarina" userId="a5b91838-e00f-4d1a-b456-f82d00986ccd" providerId="ADAL" clId="{6ACA7555-675F-4F71-AE20-3A386ED44728}" dt="2024-05-13T11:58:19.640" v="345" actId="20577"/>
          <ac:spMkLst>
            <pc:docMk/>
            <pc:sldMk cId="1744657784" sldId="323"/>
            <ac:spMk id="2" creationId="{00000000-0000-0000-0000-000000000000}"/>
          </ac:spMkLst>
        </pc:spChg>
        <pc:spChg chg="mod">
          <ac:chgData name="Ljunglöf, Maria Katarina" userId="a5b91838-e00f-4d1a-b456-f82d00986ccd" providerId="ADAL" clId="{6ACA7555-675F-4F71-AE20-3A386ED44728}" dt="2024-05-13T11:57:30.694" v="343" actId="14100"/>
          <ac:spMkLst>
            <pc:docMk/>
            <pc:sldMk cId="1744657784" sldId="323"/>
            <ac:spMk id="3" creationId="{00000000-0000-0000-0000-000000000000}"/>
          </ac:spMkLst>
        </pc:spChg>
      </pc:sldChg>
      <pc:sldChg chg="modSp mod">
        <pc:chgData name="Ljunglöf, Maria Katarina" userId="a5b91838-e00f-4d1a-b456-f82d00986ccd" providerId="ADAL" clId="{6ACA7555-675F-4F71-AE20-3A386ED44728}" dt="2024-05-13T11:35:26.951" v="299" actId="20577"/>
        <pc:sldMkLst>
          <pc:docMk/>
          <pc:sldMk cId="3425739869" sldId="331"/>
        </pc:sldMkLst>
        <pc:spChg chg="mod">
          <ac:chgData name="Ljunglöf, Maria Katarina" userId="a5b91838-e00f-4d1a-b456-f82d00986ccd" providerId="ADAL" clId="{6ACA7555-675F-4F71-AE20-3A386ED44728}" dt="2024-05-13T11:35:26.951" v="299" actId="20577"/>
          <ac:spMkLst>
            <pc:docMk/>
            <pc:sldMk cId="3425739869" sldId="331"/>
            <ac:spMk id="2" creationId="{00000000-0000-0000-0000-000000000000}"/>
          </ac:spMkLst>
        </pc:spChg>
      </pc:sldChg>
      <pc:sldChg chg="modSp mod modNotesTx">
        <pc:chgData name="Ljunglöf, Maria Katarina" userId="a5b91838-e00f-4d1a-b456-f82d00986ccd" providerId="ADAL" clId="{6ACA7555-675F-4F71-AE20-3A386ED44728}" dt="2024-05-13T12:11:41.002" v="1153" actId="20577"/>
        <pc:sldMkLst>
          <pc:docMk/>
          <pc:sldMk cId="423812873" sldId="333"/>
        </pc:sldMkLst>
        <pc:spChg chg="mod">
          <ac:chgData name="Ljunglöf, Maria Katarina" userId="a5b91838-e00f-4d1a-b456-f82d00986ccd" providerId="ADAL" clId="{6ACA7555-675F-4F71-AE20-3A386ED44728}" dt="2024-05-13T11:55:19.432" v="335" actId="20577"/>
          <ac:spMkLst>
            <pc:docMk/>
            <pc:sldMk cId="423812873" sldId="333"/>
            <ac:spMk id="2" creationId="{00000000-0000-0000-0000-000000000000}"/>
          </ac:spMkLst>
        </pc:spChg>
        <pc:spChg chg="mod">
          <ac:chgData name="Ljunglöf, Maria Katarina" userId="a5b91838-e00f-4d1a-b456-f82d00986ccd" providerId="ADAL" clId="{6ACA7555-675F-4F71-AE20-3A386ED44728}" dt="2024-05-13T11:54:53.678" v="320" actId="14100"/>
          <ac:spMkLst>
            <pc:docMk/>
            <pc:sldMk cId="423812873" sldId="333"/>
            <ac:spMk id="3" creationId="{00000000-0000-0000-0000-000000000000}"/>
          </ac:spMkLst>
        </pc:spChg>
      </pc:sldChg>
      <pc:sldChg chg="addSp delSp modSp mod modNotesTx">
        <pc:chgData name="Ljunglöf, Maria Katarina" userId="a5b91838-e00f-4d1a-b456-f82d00986ccd" providerId="ADAL" clId="{6ACA7555-675F-4F71-AE20-3A386ED44728}" dt="2024-05-13T12:13:30.675" v="1182" actId="20577"/>
        <pc:sldMkLst>
          <pc:docMk/>
          <pc:sldMk cId="961675052" sldId="350"/>
        </pc:sldMkLst>
        <pc:spChg chg="add mod">
          <ac:chgData name="Ljunglöf, Maria Katarina" userId="a5b91838-e00f-4d1a-b456-f82d00986ccd" providerId="ADAL" clId="{6ACA7555-675F-4F71-AE20-3A386ED44728}" dt="2024-05-13T11:21:05.090" v="11" actId="14100"/>
          <ac:spMkLst>
            <pc:docMk/>
            <pc:sldMk cId="961675052" sldId="350"/>
            <ac:spMk id="2" creationId="{F3807EFB-9767-B91F-F082-CF70382CBC99}"/>
          </ac:spMkLst>
        </pc:spChg>
        <pc:spChg chg="mod">
          <ac:chgData name="Ljunglöf, Maria Katarina" userId="a5b91838-e00f-4d1a-b456-f82d00986ccd" providerId="ADAL" clId="{6ACA7555-675F-4F71-AE20-3A386ED44728}" dt="2024-05-13T11:21:32.576" v="26" actId="20577"/>
          <ac:spMkLst>
            <pc:docMk/>
            <pc:sldMk cId="961675052" sldId="350"/>
            <ac:spMk id="3" creationId="{00000000-0000-0000-0000-000000000000}"/>
          </ac:spMkLst>
        </pc:spChg>
        <pc:spChg chg="del mod">
          <ac:chgData name="Ljunglöf, Maria Katarina" userId="a5b91838-e00f-4d1a-b456-f82d00986ccd" providerId="ADAL" clId="{6ACA7555-675F-4F71-AE20-3A386ED44728}" dt="2024-05-13T11:21:05.737" v="13"/>
          <ac:spMkLst>
            <pc:docMk/>
            <pc:sldMk cId="961675052" sldId="350"/>
            <ac:spMk id="5" creationId="{00000000-0000-0000-0000-000000000000}"/>
          </ac:spMkLst>
        </pc:spChg>
        <pc:picChg chg="mod">
          <ac:chgData name="Ljunglöf, Maria Katarina" userId="a5b91838-e00f-4d1a-b456-f82d00986ccd" providerId="ADAL" clId="{6ACA7555-675F-4F71-AE20-3A386ED44728}" dt="2024-05-13T11:19:49.681" v="5" actId="14100"/>
          <ac:picMkLst>
            <pc:docMk/>
            <pc:sldMk cId="961675052" sldId="350"/>
            <ac:picMk id="4" creationId="{00000000-0000-0000-0000-000000000000}"/>
          </ac:picMkLst>
        </pc:picChg>
        <pc:picChg chg="add mod">
          <ac:chgData name="Ljunglöf, Maria Katarina" userId="a5b91838-e00f-4d1a-b456-f82d00986ccd" providerId="ADAL" clId="{6ACA7555-675F-4F71-AE20-3A386ED44728}" dt="2024-05-13T11:22:37.489" v="31" actId="1076"/>
          <ac:picMkLst>
            <pc:docMk/>
            <pc:sldMk cId="961675052" sldId="350"/>
            <ac:picMk id="7" creationId="{A34C3AF5-EDD4-808F-1A17-803567A036B0}"/>
          </ac:picMkLst>
        </pc:picChg>
      </pc:sldChg>
      <pc:sldChg chg="del">
        <pc:chgData name="Ljunglöf, Maria Katarina" userId="a5b91838-e00f-4d1a-b456-f82d00986ccd" providerId="ADAL" clId="{6ACA7555-675F-4F71-AE20-3A386ED44728}" dt="2024-05-13T11:19:28.195" v="4" actId="2696"/>
        <pc:sldMkLst>
          <pc:docMk/>
          <pc:sldMk cId="1556843252" sldId="359"/>
        </pc:sldMkLst>
      </pc:sldChg>
      <pc:sldChg chg="del">
        <pc:chgData name="Ljunglöf, Maria Katarina" userId="a5b91838-e00f-4d1a-b456-f82d00986ccd" providerId="ADAL" clId="{6ACA7555-675F-4F71-AE20-3A386ED44728}" dt="2024-05-13T11:53:58.704" v="300" actId="2696"/>
        <pc:sldMkLst>
          <pc:docMk/>
          <pc:sldMk cId="61237963" sldId="360"/>
        </pc:sldMkLst>
      </pc:sldChg>
      <pc:sldChg chg="addSp delSp modSp mod ord modNotesTx">
        <pc:chgData name="Ljunglöf, Maria Katarina" userId="a5b91838-e00f-4d1a-b456-f82d00986ccd" providerId="ADAL" clId="{6ACA7555-675F-4F71-AE20-3A386ED44728}" dt="2024-05-13T12:33:01.979" v="1264" actId="20577"/>
        <pc:sldMkLst>
          <pc:docMk/>
          <pc:sldMk cId="43923496" sldId="361"/>
        </pc:sldMkLst>
        <pc:spChg chg="add del mod">
          <ac:chgData name="Ljunglöf, Maria Katarina" userId="a5b91838-e00f-4d1a-b456-f82d00986ccd" providerId="ADAL" clId="{6ACA7555-675F-4F71-AE20-3A386ED44728}" dt="2024-05-13T12:29:45.364" v="1188" actId="22"/>
          <ac:spMkLst>
            <pc:docMk/>
            <pc:sldMk cId="43923496" sldId="361"/>
            <ac:spMk id="4" creationId="{5B485EB6-CBA5-DD5B-6DF7-6F5FF616D329}"/>
          </ac:spMkLst>
        </pc:spChg>
        <pc:spChg chg="add mod">
          <ac:chgData name="Ljunglöf, Maria Katarina" userId="a5b91838-e00f-4d1a-b456-f82d00986ccd" providerId="ADAL" clId="{6ACA7555-675F-4F71-AE20-3A386ED44728}" dt="2024-05-13T12:32:01.875" v="1198" actId="20577"/>
          <ac:spMkLst>
            <pc:docMk/>
            <pc:sldMk cId="43923496" sldId="361"/>
            <ac:spMk id="5" creationId="{115567C5-E8B8-C6E7-3942-AF9D6B0A646A}"/>
          </ac:spMkLst>
        </pc:spChg>
      </pc:sldChg>
      <pc:sldChg chg="del">
        <pc:chgData name="Ljunglöf, Maria Katarina" userId="a5b91838-e00f-4d1a-b456-f82d00986ccd" providerId="ADAL" clId="{6ACA7555-675F-4F71-AE20-3A386ED44728}" dt="2024-05-13T11:19:05.074" v="2" actId="2696"/>
        <pc:sldMkLst>
          <pc:docMk/>
          <pc:sldMk cId="1610729183" sldId="362"/>
        </pc:sldMkLst>
      </pc:sldChg>
      <pc:sldChg chg="del">
        <pc:chgData name="Ljunglöf, Maria Katarina" userId="a5b91838-e00f-4d1a-b456-f82d00986ccd" providerId="ADAL" clId="{6ACA7555-675F-4F71-AE20-3A386ED44728}" dt="2024-05-13T11:19:13.469" v="3" actId="2696"/>
        <pc:sldMkLst>
          <pc:docMk/>
          <pc:sldMk cId="2849286514" sldId="363"/>
        </pc:sldMkLst>
      </pc:sldChg>
      <pc:sldChg chg="del mod modShow">
        <pc:chgData name="Ljunglöf, Maria Katarina" userId="a5b91838-e00f-4d1a-b456-f82d00986ccd" providerId="ADAL" clId="{6ACA7555-675F-4F71-AE20-3A386ED44728}" dt="2024-05-13T11:18:59.866" v="1" actId="2696"/>
        <pc:sldMkLst>
          <pc:docMk/>
          <pc:sldMk cId="75924178" sldId="364"/>
        </pc:sldMkLst>
      </pc:sldChg>
      <pc:sldMasterChg chg="delSldLayout">
        <pc:chgData name="Ljunglöf, Maria Katarina" userId="a5b91838-e00f-4d1a-b456-f82d00986ccd" providerId="ADAL" clId="{6ACA7555-675F-4F71-AE20-3A386ED44728}" dt="2024-05-13T11:19:28.195" v="4" actId="2696"/>
        <pc:sldMasterMkLst>
          <pc:docMk/>
          <pc:sldMasterMk cId="888115101" sldId="2147483648"/>
        </pc:sldMasterMkLst>
        <pc:sldLayoutChg chg="del">
          <pc:chgData name="Ljunglöf, Maria Katarina" userId="a5b91838-e00f-4d1a-b456-f82d00986ccd" providerId="ADAL" clId="{6ACA7555-675F-4F71-AE20-3A386ED44728}" dt="2024-05-13T11:19:28.195" v="4" actId="2696"/>
          <pc:sldLayoutMkLst>
            <pc:docMk/>
            <pc:sldMasterMk cId="888115101" sldId="2147483648"/>
            <pc:sldLayoutMk cId="2020239288" sldId="2147483663"/>
          </pc:sldLayoutMkLst>
        </pc:sldLayoutChg>
      </pc:sldMasterChg>
      <pc:sldMasterChg chg="delSldLayout">
        <pc:chgData name="Ljunglöf, Maria Katarina" userId="a5b91838-e00f-4d1a-b456-f82d00986ccd" providerId="ADAL" clId="{6ACA7555-675F-4F71-AE20-3A386ED44728}" dt="2024-05-13T11:19:13.469" v="3" actId="2696"/>
        <pc:sldMasterMkLst>
          <pc:docMk/>
          <pc:sldMasterMk cId="3254133164" sldId="2147483664"/>
        </pc:sldMasterMkLst>
        <pc:sldLayoutChg chg="del">
          <pc:chgData name="Ljunglöf, Maria Katarina" userId="a5b91838-e00f-4d1a-b456-f82d00986ccd" providerId="ADAL" clId="{6ACA7555-675F-4F71-AE20-3A386ED44728}" dt="2024-05-13T11:19:13.469" v="3" actId="2696"/>
          <pc:sldLayoutMkLst>
            <pc:docMk/>
            <pc:sldMasterMk cId="3254133164" sldId="2147483664"/>
            <pc:sldLayoutMk cId="3071989339" sldId="2147483676"/>
          </pc:sldLayoutMkLst>
        </pc:sldLayoutChg>
        <pc:sldLayoutChg chg="del">
          <pc:chgData name="Ljunglöf, Maria Katarina" userId="a5b91838-e00f-4d1a-b456-f82d00986ccd" providerId="ADAL" clId="{6ACA7555-675F-4F71-AE20-3A386ED44728}" dt="2024-05-13T11:19:05.074" v="2" actId="2696"/>
          <pc:sldLayoutMkLst>
            <pc:docMk/>
            <pc:sldMasterMk cId="3254133164" sldId="2147483664"/>
            <pc:sldLayoutMk cId="3648341770" sldId="214748367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9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4359-EBDC-FC43-A019-8CBBBB60D08C}" type="datetimeFigureOut">
              <a:rPr lang="nb-NO" smtClean="0"/>
              <a:pPr/>
              <a:t>15.05.2024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9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BD6B3-C618-314E-913A-06F6EC1502E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4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9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9FD8F-D6C5-A544-AA87-3865A95E4205}" type="datetimeFigureOut">
              <a:rPr lang="nb-NO" smtClean="0"/>
              <a:pPr/>
              <a:t>15.05.2024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9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C3697-D74B-0149-84E8-C429FD2168A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30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Koordinerande eining! Lovpålagt teneste. </a:t>
            </a:r>
          </a:p>
          <a:p>
            <a:r>
              <a:rPr lang="nn-NO" dirty="0" err="1"/>
              <a:t>Enheten</a:t>
            </a:r>
            <a:r>
              <a:rPr lang="nn-NO" dirty="0"/>
              <a:t> skal ha oversikt over, og nødvendig kontakt med, </a:t>
            </a:r>
            <a:r>
              <a:rPr lang="nn-NO" dirty="0" err="1"/>
              <a:t>habiliterings</a:t>
            </a:r>
            <a:r>
              <a:rPr lang="nn-NO" dirty="0"/>
              <a:t>- og </a:t>
            </a:r>
            <a:r>
              <a:rPr lang="nn-NO" dirty="0" err="1"/>
              <a:t>rehabiliteringsvirksomheten</a:t>
            </a:r>
            <a:r>
              <a:rPr lang="nn-NO" dirty="0"/>
              <a:t> i kommunen. </a:t>
            </a:r>
          </a:p>
          <a:p>
            <a:r>
              <a:rPr lang="nn-NO" dirty="0"/>
              <a:t>I tillegg skal </a:t>
            </a:r>
            <a:r>
              <a:rPr lang="nn-NO" dirty="0" err="1"/>
              <a:t>enheten</a:t>
            </a:r>
            <a:r>
              <a:rPr lang="nn-NO" dirty="0"/>
              <a:t> ha </a:t>
            </a:r>
            <a:r>
              <a:rPr lang="nn-NO" dirty="0" err="1"/>
              <a:t>overordnet</a:t>
            </a:r>
            <a:r>
              <a:rPr lang="nn-NO" dirty="0"/>
              <a:t> ansvar for arbeidet med individuell plan og for </a:t>
            </a:r>
            <a:r>
              <a:rPr lang="nn-NO" dirty="0" err="1"/>
              <a:t>oppnevning</a:t>
            </a:r>
            <a:r>
              <a:rPr lang="nn-NO" dirty="0"/>
              <a:t>, opplæring og veiledning av koordinator				Spesialisthelsetenesteloven §2-5b </a:t>
            </a:r>
          </a:p>
          <a:p>
            <a:r>
              <a:rPr lang="nn-NO" dirty="0"/>
              <a:t>Lovpålagd teneste. I alle kommunar og i </a:t>
            </a:r>
            <a:r>
              <a:rPr lang="nn-NO" dirty="0" err="1"/>
              <a:t>helseføretakSkal</a:t>
            </a:r>
            <a:r>
              <a:rPr lang="nn-NO" dirty="0"/>
              <a:t> bidra til å sikre </a:t>
            </a:r>
            <a:r>
              <a:rPr lang="nn-NO" dirty="0" err="1"/>
              <a:t>heilhetlige</a:t>
            </a:r>
            <a:r>
              <a:rPr lang="nn-NO" dirty="0"/>
              <a:t> og koordinerte tilbod til pasientar og brukarar med behov for tenester frå fleire fagområder, nivå og sektorer. </a:t>
            </a:r>
          </a:p>
          <a:p>
            <a:r>
              <a:rPr lang="nn-NO" dirty="0"/>
              <a:t>Ansvaret omfattar alle pasient- og brukargrupper med trong for langvarige og koordinerte tenester, og er ikkje avgrensa til </a:t>
            </a:r>
            <a:r>
              <a:rPr lang="nn-NO" dirty="0" err="1"/>
              <a:t>habilitering</a:t>
            </a:r>
            <a:r>
              <a:rPr lang="nn-NO" dirty="0"/>
              <a:t> og rehabilitering 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064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at ein årleg orienterer i fagleg samarbeidsutval om arbeidet som har vore gjort. 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7389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Sikra koordinerte tilbod til pasientar og brukarar med behov for samansette tenester. </a:t>
            </a:r>
            <a:r>
              <a:rPr lang="nn-NO" dirty="0" err="1"/>
              <a:t>Ref</a:t>
            </a:r>
            <a:r>
              <a:rPr lang="nn-NO" dirty="0"/>
              <a:t> dei prioriterte pasientgruppene. </a:t>
            </a:r>
          </a:p>
          <a:p>
            <a:r>
              <a:rPr lang="nn-NO" dirty="0"/>
              <a:t>Arbeidar med dei lovpålagte systema  individuell plan og koordinator. Rettleiarar, informasjon, opplæring, i gruppe og individuelt, tildeling av koordinatorrolla. Visma Flyt </a:t>
            </a:r>
            <a:r>
              <a:rPr lang="nn-NO" dirty="0" err="1"/>
              <a:t>Samspill</a:t>
            </a:r>
            <a:r>
              <a:rPr lang="nn-NO" dirty="0"/>
              <a:t>. </a:t>
            </a:r>
          </a:p>
          <a:p>
            <a:r>
              <a:rPr lang="nn-NO" dirty="0"/>
              <a:t>Oversikt over </a:t>
            </a:r>
            <a:r>
              <a:rPr lang="nn-NO" dirty="0" err="1"/>
              <a:t>habiliterings</a:t>
            </a:r>
            <a:r>
              <a:rPr lang="nn-NO" dirty="0"/>
              <a:t> og rehabiliteringstilbod i regionen.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125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Alle er no i Samhandlingseiningar. Ikkje berre </a:t>
            </a:r>
            <a:r>
              <a:rPr lang="nn-NO" dirty="0" err="1"/>
              <a:t>habilitering</a:t>
            </a:r>
            <a:r>
              <a:rPr lang="nn-NO" dirty="0"/>
              <a:t> og rehabiliteringsavdelingar. Ein skal tenke rehabilitering på alle avdelingar i helseføretak. </a:t>
            </a:r>
          </a:p>
          <a:p>
            <a:r>
              <a:rPr lang="nn-NO" dirty="0"/>
              <a:t>Samarbeid med Regional </a:t>
            </a:r>
            <a:r>
              <a:rPr lang="nn-NO"/>
              <a:t>koordinerande eining. 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6028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/>
              <a:t>Per i dag. Møter på Teams. Har arbeida med mandat.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997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/>
              <a:t>§ 2-5 </a:t>
            </a:r>
            <a:r>
              <a:rPr lang="nb-NO" sz="2000" dirty="0" err="1"/>
              <a:t>b.</a:t>
            </a:r>
            <a:r>
              <a:rPr lang="nb-NO" sz="2000" i="1" dirty="0" err="1"/>
              <a:t>Koordinerende</a:t>
            </a:r>
            <a:r>
              <a:rPr lang="nb-NO" sz="2000" i="1" dirty="0"/>
              <a:t> enhet</a:t>
            </a:r>
          </a:p>
          <a:p>
            <a:pPr marL="0" indent="0">
              <a:buNone/>
            </a:pPr>
            <a:r>
              <a:rPr lang="nb-NO" sz="2000" dirty="0"/>
              <a:t>, jf. §§ 2-5 og 2-5 a.</a:t>
            </a:r>
            <a:r>
              <a:rPr lang="nn-NO" sz="2000" dirty="0"/>
              <a:t> </a:t>
            </a:r>
          </a:p>
          <a:p>
            <a:pPr marL="0" indent="0">
              <a:buNone/>
            </a:pPr>
            <a:r>
              <a:rPr lang="nb-NO" sz="2000" dirty="0"/>
              <a:t>Helseforetaket skal ha en koordinerende enhet som skal ha en generell oversikt over </a:t>
            </a:r>
            <a:r>
              <a:rPr lang="nb-NO" sz="2000" dirty="0" err="1"/>
              <a:t>habiliterings</a:t>
            </a:r>
            <a:r>
              <a:rPr lang="nb-NO" sz="2000" dirty="0"/>
              <a:t>- og rehabiliteringstiltak i helseregionen. </a:t>
            </a:r>
          </a:p>
          <a:p>
            <a:pPr marL="0" indent="0">
              <a:buNone/>
            </a:pPr>
            <a:r>
              <a:rPr lang="nb-NO" sz="2000" dirty="0"/>
              <a:t>Enheten skal ha oversikt over, og nødvendig kontakt med, </a:t>
            </a:r>
            <a:r>
              <a:rPr lang="nb-NO" sz="2000" dirty="0" err="1"/>
              <a:t>habiliterings</a:t>
            </a:r>
            <a:r>
              <a:rPr lang="nb-NO" sz="2000" dirty="0"/>
              <a:t>- og rehabiliteringsvirksomheten i kommunen. </a:t>
            </a:r>
          </a:p>
          <a:p>
            <a:pPr marL="0" indent="0">
              <a:buNone/>
            </a:pPr>
            <a:r>
              <a:rPr lang="nb-NO" sz="2000" dirty="0"/>
              <a:t>I tillegg skal enheten ha overordnet ansvar for arbeidet med individuell plan og for oppnevning, opplæring og veiledning av koordinator</a:t>
            </a:r>
            <a:r>
              <a:rPr lang="nn-NO" sz="2000" dirty="0"/>
              <a:t>				</a:t>
            </a:r>
            <a:r>
              <a:rPr lang="nn-NO" sz="1600" dirty="0"/>
              <a:t>Spesialisthelsetenesteloven §2-5b</a:t>
            </a:r>
            <a:r>
              <a:rPr lang="nb-NO" sz="2000" dirty="0"/>
              <a:t> </a:t>
            </a:r>
          </a:p>
          <a:p>
            <a:r>
              <a:rPr lang="nb-NO" sz="2000" dirty="0" err="1"/>
              <a:t>Lovpålagd</a:t>
            </a:r>
            <a:r>
              <a:rPr lang="nb-NO" sz="2000" baseline="0" dirty="0"/>
              <a:t> </a:t>
            </a:r>
            <a:r>
              <a:rPr lang="nb-NO" sz="2000" baseline="0" dirty="0" err="1"/>
              <a:t>teneste</a:t>
            </a:r>
            <a:r>
              <a:rPr lang="nb-NO" sz="2000" baseline="0" dirty="0"/>
              <a:t>. I alle </a:t>
            </a:r>
            <a:r>
              <a:rPr lang="nb-NO" sz="2000" baseline="0" dirty="0" err="1"/>
              <a:t>kommunar</a:t>
            </a:r>
            <a:r>
              <a:rPr lang="nb-NO" sz="2000" baseline="0" dirty="0"/>
              <a:t> og i </a:t>
            </a:r>
            <a:r>
              <a:rPr lang="nb-NO" sz="2000" baseline="0" dirty="0" err="1"/>
              <a:t>helseføretak</a:t>
            </a:r>
            <a:r>
              <a:rPr lang="nb-NO" sz="2000" baseline="0" dirty="0"/>
              <a:t>. </a:t>
            </a:r>
            <a:r>
              <a:rPr lang="nb-NO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 om kommunale helse- og omsorgstjenester m.m. (helse- og omsorgstjenesteloven)</a:t>
            </a:r>
            <a:endParaRPr lang="nb-NO" sz="2000" baseline="0" dirty="0"/>
          </a:p>
          <a:p>
            <a:r>
              <a:rPr lang="nb-NO" sz="2000" baseline="0" dirty="0"/>
              <a:t>I Helse Førde er det meg. </a:t>
            </a:r>
            <a:endParaRPr lang="nn-NO" sz="2000" dirty="0"/>
          </a:p>
          <a:p>
            <a:pPr marL="0" indent="0">
              <a:buNone/>
            </a:pPr>
            <a:r>
              <a:rPr lang="nn-NO" dirty="0"/>
              <a:t>Skal bidra til å </a:t>
            </a:r>
            <a:r>
              <a:rPr lang="nn-NO" b="1" dirty="0"/>
              <a:t>sikre </a:t>
            </a:r>
            <a:r>
              <a:rPr lang="nn-NO" b="1" dirty="0" err="1"/>
              <a:t>heilhetlige</a:t>
            </a:r>
            <a:r>
              <a:rPr lang="nn-NO" b="1" dirty="0"/>
              <a:t> og koordinerte tilbod</a:t>
            </a:r>
            <a:r>
              <a:rPr lang="nn-NO" dirty="0"/>
              <a:t> til pasientar og brukarar med behov for tenester frå fleire fagområder, nivå og sektorer. 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Ansvaret omfattar </a:t>
            </a:r>
            <a:r>
              <a:rPr lang="nn-NO" b="1" dirty="0"/>
              <a:t>alle pasient- og brukargrupper </a:t>
            </a:r>
            <a:r>
              <a:rPr lang="nn-NO" dirty="0"/>
              <a:t>med trong for langvarige og koordinerte tenester, og er ikkje avgrensa til </a:t>
            </a:r>
            <a:r>
              <a:rPr lang="nn-NO" dirty="0" err="1"/>
              <a:t>habilitering</a:t>
            </a:r>
            <a:r>
              <a:rPr lang="nn-NO" dirty="0"/>
              <a:t> og rehabilitering 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(Helsedirektoratet</a:t>
            </a:r>
            <a:r>
              <a:rPr lang="nb-NO" dirty="0"/>
              <a:t>, 2015) 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04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mørkt">
    <p:bg>
      <p:bgPr>
        <a:gradFill flip="none" rotWithShape="1">
          <a:gsLst>
            <a:gs pos="60000">
              <a:schemeClr val="tx1"/>
            </a:gs>
            <a:gs pos="100000">
              <a:schemeClr val="tx1">
                <a:alpha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 userDrawn="1"/>
        </p:nvGrpSpPr>
        <p:grpSpPr>
          <a:xfrm>
            <a:off x="4319895" y="2094545"/>
            <a:ext cx="5437880" cy="5334079"/>
            <a:chOff x="5118191" y="2170455"/>
            <a:chExt cx="4639583" cy="4551020"/>
          </a:xfrm>
        </p:grpSpPr>
        <p:sp>
          <p:nvSpPr>
            <p:cNvPr id="12" name="Ellipse 11"/>
            <p:cNvSpPr/>
            <p:nvPr userDrawn="1"/>
          </p:nvSpPr>
          <p:spPr>
            <a:xfrm>
              <a:off x="7879559" y="2170455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 userDrawn="1"/>
          </p:nvSpPr>
          <p:spPr>
            <a:xfrm>
              <a:off x="7879559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 </a:t>
              </a:r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5118191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 </a:t>
              </a:r>
            </a:p>
          </p:txBody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cxnSp>
        <p:nvCxnSpPr>
          <p:cNvPr id="9" name="Rett linje 8"/>
          <p:cNvCxnSpPr/>
          <p:nvPr userDrawn="1"/>
        </p:nvCxnSpPr>
        <p:spPr>
          <a:xfrm flipH="1" flipV="1">
            <a:off x="1226781" y="2523454"/>
            <a:ext cx="8129772" cy="2498"/>
          </a:xfrm>
          <a:prstGeom prst="line">
            <a:avLst/>
          </a:prstGeom>
          <a:ln w="6350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24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BAAAA-6BFC-4544-8357-CAB6170240E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5681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1F810-FC86-470E-B9AD-3AD21661895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9548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A6D4-D036-4CF1-90A3-8F3DE5F790E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47306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BE67F-F721-4A01-9DE9-87ADA2442F3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77594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8A444-F580-4CD1-837A-A73DFDD713E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11099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DD11-65A6-479B-A292-28A8439B90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26367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B5C2C-151C-4E79-999D-591004F88C1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90004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A1B3-FF41-43AD-92D3-344C2DA55A1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446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ly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tt linje 10"/>
          <p:cNvCxnSpPr/>
          <p:nvPr userDrawn="1"/>
        </p:nvCxnSpPr>
        <p:spPr>
          <a:xfrm flipV="1">
            <a:off x="884624" y="1707931"/>
            <a:ext cx="0" cy="5150069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 userDrawn="1"/>
        </p:nvGrpSpPr>
        <p:grpSpPr>
          <a:xfrm>
            <a:off x="7471102" y="4062592"/>
            <a:ext cx="2076366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5" name="Ellipse 4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 </a:t>
              </a:r>
            </a:p>
          </p:txBody>
        </p:sp>
        <p:sp>
          <p:nvSpPr>
            <p:cNvPr id="7" name="Ellipse 6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 </a:t>
              </a:r>
            </a:p>
          </p:txBody>
        </p:sp>
        <p:sp>
          <p:nvSpPr>
            <p:cNvPr id="8" name="Ellipse 7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 </a:t>
              </a:r>
            </a:p>
          </p:txBody>
        </p:sp>
      </p:grp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4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soversikt med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457200" y="3567659"/>
            <a:ext cx="4911834" cy="1791260"/>
          </a:xfrm>
          <a:prstGeom prst="rect">
            <a:avLst/>
          </a:prstGeom>
        </p:spPr>
        <p:txBody>
          <a:bodyPr>
            <a:spAutoFit/>
          </a:bodyPr>
          <a:lstStyle>
            <a:lvl1pPr marL="285750" indent="-285750">
              <a:buFont typeface="Arial"/>
              <a:buChar char="•"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dirty="0"/>
              <a:t>Sak 1</a:t>
            </a:r>
          </a:p>
          <a:p>
            <a:pPr lvl="0"/>
            <a:r>
              <a:rPr lang="nb-NO" dirty="0"/>
              <a:t>Sak 2</a:t>
            </a:r>
          </a:p>
          <a:p>
            <a:pPr lvl="0"/>
            <a:r>
              <a:rPr lang="nb-NO" dirty="0"/>
              <a:t>Sak 3</a:t>
            </a:r>
          </a:p>
          <a:p>
            <a:pPr lvl="0"/>
            <a:r>
              <a:rPr lang="nb-NO" dirty="0"/>
              <a:t>Sak 4</a:t>
            </a:r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5727700" y="3182938"/>
            <a:ext cx="3100388" cy="336867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/>
              <a:t>Klikk ikonet for å legge til et bilde</a:t>
            </a:r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-114300" y="3144179"/>
            <a:ext cx="9385300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tel 1"/>
          <p:cNvSpPr>
            <a:spLocks noGrp="1"/>
          </p:cNvSpPr>
          <p:nvPr>
            <p:ph type="ctrTitle"/>
          </p:nvPr>
        </p:nvSpPr>
        <p:spPr>
          <a:xfrm>
            <a:off x="457200" y="2183361"/>
            <a:ext cx="63881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8" name="Bilde 7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6551"/>
            <a:ext cx="242316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3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1" y="2070099"/>
            <a:ext cx="8021144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uppe 12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14" name="Ellipse 13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6" name="Gruppe 15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18" name="Ellipse 17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Ellipse 18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" name="Ellipse 19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pic>
        <p:nvPicPr>
          <p:cNvPr id="22" name="Bilde 21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2750"/>
            <a:ext cx="242316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0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23445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20" name="Rett linje 1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23" name="Ellipse 22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Ellipse 23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25" name="Gruppe 24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26" name="Ellipse 25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7" name="Ellipse 26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" name="Ellipse 27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29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2" name="Bilde 1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2750"/>
            <a:ext cx="242316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2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47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65EF5-C2E0-4495-9A44-9F274A03D86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2341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EA80D-7763-499D-BB2E-C1D79240637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7321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A82E-21B8-4F0A-A6AA-416D5D62379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8500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2101F5D3-8BDD-6E31-8AEF-564604BBBF8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n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8881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2" r:id="rId3"/>
    <p:sldLayoutId id="2147483661" r:id="rId4"/>
    <p:sldLayoutId id="2147483650" r:id="rId5"/>
    <p:sldLayoutId id="2147483655" r:id="rId6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1F11B6C-1AD6-47BA-A90B-C0B9FA72324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4A85C16-64EF-A01A-E1D3-5D6AFC6A1F1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n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32541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helsevest-my.sharepoint.com/:w:/r/personal/malj1607_ihelse_net/Documents/Kopi%20av%20H%20250423%20090733/data/Koordinerande%20eining/Helsefellesskap/Mandat%20fagnettverket%20M%C3%B8teplassen.docx?d=w25e3598c603145e8ad157e5b53d3f7a1&amp;csf=1&amp;web=1&amp;e=zCnLv2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lse-bergen.no/regionalt-kompetansesenter-for-habilitering-og-rehabilitering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-forde.no/samhandling-i-sogn-og-fjordane/koordinerande-eining-for-habilitering-og-rehabilitering-i-helse-ford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helse-forde.no/samhandling-i-sogn-og-fjordane/koordinerande-einingar-i-sogn-og-fjorda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70391" y="243413"/>
            <a:ext cx="8379910" cy="2169825"/>
          </a:xfrm>
        </p:spPr>
        <p:txBody>
          <a:bodyPr/>
          <a:lstStyle/>
          <a:p>
            <a:br>
              <a:rPr lang="nn-NO" b="0" dirty="0"/>
            </a:br>
            <a:r>
              <a:rPr lang="nn-NO" b="0" dirty="0"/>
              <a:t>Fagnettverk innan </a:t>
            </a:r>
            <a:r>
              <a:rPr lang="nn-NO" b="0" dirty="0" err="1"/>
              <a:t>habilitering</a:t>
            </a:r>
            <a:r>
              <a:rPr lang="nn-NO" b="0" dirty="0"/>
              <a:t>    og rehabilitering </a:t>
            </a:r>
            <a:endParaRPr lang="nn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161308" y="3090441"/>
            <a:ext cx="458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Maria </a:t>
            </a:r>
            <a:r>
              <a:rPr lang="nb-NO" dirty="0" err="1">
                <a:solidFill>
                  <a:schemeClr val="bg1"/>
                </a:solidFill>
              </a:rPr>
              <a:t>Ljunglöf</a:t>
            </a:r>
            <a:r>
              <a:rPr lang="nb-NO" dirty="0">
                <a:solidFill>
                  <a:schemeClr val="bg1"/>
                </a:solidFill>
              </a:rPr>
              <a:t>, </a:t>
            </a:r>
          </a:p>
          <a:p>
            <a:r>
              <a:rPr lang="nb-NO" dirty="0" err="1">
                <a:solidFill>
                  <a:schemeClr val="bg1"/>
                </a:solidFill>
              </a:rPr>
              <a:t>Rådgjevar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Koordinerande</a:t>
            </a:r>
            <a:r>
              <a:rPr lang="nb-NO" dirty="0">
                <a:solidFill>
                  <a:schemeClr val="bg1"/>
                </a:solidFill>
              </a:rPr>
              <a:t> eining, Helse Førde</a:t>
            </a:r>
            <a:endParaRPr lang="nn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21247761">
            <a:off x="791499" y="1953747"/>
            <a:ext cx="3457178" cy="1631577"/>
          </a:xfrm>
          <a:prstGeom prst="rect">
            <a:avLst/>
          </a:prstGeom>
        </p:spPr>
      </p:pic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/>
              <a:t>Delavtale       Mandat</a:t>
            </a:r>
          </a:p>
        </p:txBody>
      </p:sp>
      <p:sp>
        <p:nvSpPr>
          <p:cNvPr id="2" name="Pil: høyre 1">
            <a:extLst>
              <a:ext uri="{FF2B5EF4-FFF2-40B4-BE49-F238E27FC236}">
                <a16:creationId xmlns:a16="http://schemas.microsoft.com/office/drawing/2014/main" id="{F3807EFB-9767-B91F-F082-CF70382CBC99}"/>
              </a:ext>
            </a:extLst>
          </p:cNvPr>
          <p:cNvSpPr/>
          <p:nvPr/>
        </p:nvSpPr>
        <p:spPr>
          <a:xfrm>
            <a:off x="2695575" y="1019175"/>
            <a:ext cx="561975" cy="11412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A34C3AF5-EDD4-808F-1A17-803567A036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76608">
            <a:off x="2613984" y="3902164"/>
            <a:ext cx="5035639" cy="1708520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972594A4-9591-F8F2-0212-D84EF0A5F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620608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Mandat fagnettverket Møteplassen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7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182880" y="2061556"/>
            <a:ext cx="8961119" cy="3951851"/>
          </a:xfrm>
        </p:spPr>
        <p:txBody>
          <a:bodyPr/>
          <a:lstStyle/>
          <a:p>
            <a:pPr>
              <a:buFontTx/>
              <a:buChar char="-"/>
            </a:pPr>
            <a:r>
              <a:rPr lang="nn-NO" sz="1800" dirty="0"/>
              <a:t>vere eit fora for dei koordinerande einingane innan </a:t>
            </a:r>
            <a:r>
              <a:rPr lang="nn-NO" sz="1800" dirty="0" err="1"/>
              <a:t>hab</a:t>
            </a:r>
            <a:r>
              <a:rPr lang="nn-NO" sz="1800" dirty="0"/>
              <a:t>. og rehabilitering </a:t>
            </a:r>
          </a:p>
          <a:p>
            <a:pPr marL="0" indent="0">
              <a:buNone/>
            </a:pPr>
            <a:r>
              <a:rPr lang="nn-NO" sz="1800" dirty="0"/>
              <a:t>	i kommunane og på sjukehuset. </a:t>
            </a:r>
          </a:p>
          <a:p>
            <a:pPr>
              <a:buFontTx/>
              <a:buChar char="-"/>
            </a:pPr>
            <a:endParaRPr lang="nn-NO" sz="1800" dirty="0"/>
          </a:p>
          <a:p>
            <a:pPr>
              <a:buFontTx/>
              <a:buChar char="-"/>
            </a:pPr>
            <a:r>
              <a:rPr lang="nn-NO" sz="1800" dirty="0"/>
              <a:t>legge til rette for samhandling innan </a:t>
            </a:r>
            <a:r>
              <a:rPr lang="nn-NO" sz="1800" dirty="0" err="1"/>
              <a:t>habiliterings</a:t>
            </a:r>
            <a:r>
              <a:rPr lang="nn-NO" sz="1800" dirty="0"/>
              <a:t>- og rehabiliterings-felta. </a:t>
            </a:r>
          </a:p>
          <a:p>
            <a:pPr marL="0" indent="0">
              <a:buNone/>
            </a:pPr>
            <a:endParaRPr lang="nn-NO" sz="1800" dirty="0"/>
          </a:p>
          <a:p>
            <a:pPr>
              <a:buFontTx/>
              <a:buChar char="-"/>
            </a:pPr>
            <a:r>
              <a:rPr lang="nn-NO" sz="1800" dirty="0"/>
              <a:t>vere ein del av samhandlingssystemet for kommunar, spesialisthelsetenesta, brukarorganisasjonar og andre relevante samarbeidspartnarar </a:t>
            </a:r>
          </a:p>
          <a:p>
            <a:pPr>
              <a:buFontTx/>
              <a:buChar char="-"/>
            </a:pPr>
            <a:endParaRPr lang="nn-NO" sz="1800" dirty="0"/>
          </a:p>
          <a:p>
            <a:pPr>
              <a:buFontTx/>
              <a:buChar char="-"/>
            </a:pPr>
            <a:r>
              <a:rPr lang="nn-NO" sz="1800" dirty="0"/>
              <a:t>vere sentral i det lokale og i det regionale arbeidet for utvikling og synliggjering av oppgåver innan fagområda. </a:t>
            </a:r>
          </a:p>
          <a:p>
            <a:pPr>
              <a:buFontTx/>
              <a:buChar char="-"/>
            </a:pPr>
            <a:endParaRPr lang="nn-NO" sz="1800" dirty="0"/>
          </a:p>
          <a:p>
            <a:pPr>
              <a:buFontTx/>
              <a:buChar char="-"/>
            </a:pPr>
            <a:endParaRPr lang="nn-NO" sz="2000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182880" y="844592"/>
            <a:ext cx="6662420" cy="623323"/>
          </a:xfrm>
        </p:spPr>
        <p:txBody>
          <a:bodyPr/>
          <a:lstStyle/>
          <a:p>
            <a:r>
              <a:rPr lang="nn-NO" sz="2800" dirty="0"/>
              <a:t>Fagnettverket Møteplassen skal: </a:t>
            </a:r>
            <a:br>
              <a:rPr lang="nn-NO" dirty="0"/>
            </a:b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2381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13" y="279400"/>
            <a:ext cx="8229600" cy="820738"/>
          </a:xfrm>
        </p:spPr>
        <p:txBody>
          <a:bodyPr/>
          <a:lstStyle/>
          <a:p>
            <a:pPr>
              <a:defRPr/>
            </a:pPr>
            <a:r>
              <a:rPr lang="nb-NO" sz="3200" b="1" kern="1200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Koordinerande</a:t>
            </a:r>
            <a:r>
              <a:rPr lang="nb-NO" sz="3200" b="1" kern="1200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eining, Helse Vest</a:t>
            </a:r>
            <a:endParaRPr lang="nb-NO" sz="3200" b="1" dirty="0"/>
          </a:p>
        </p:txBody>
      </p:sp>
      <p:pic>
        <p:nvPicPr>
          <p:cNvPr id="307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8275" y="1516063"/>
            <a:ext cx="3871913" cy="4564062"/>
          </a:xfrm>
        </p:spPr>
      </p:pic>
      <p:sp>
        <p:nvSpPr>
          <p:cNvPr id="3076" name="TekstSylinder 6"/>
          <p:cNvSpPr txBox="1">
            <a:spLocks noChangeArrowheads="1"/>
          </p:cNvSpPr>
          <p:nvPr/>
        </p:nvSpPr>
        <p:spPr bwMode="auto">
          <a:xfrm>
            <a:off x="3851275" y="3357563"/>
            <a:ext cx="792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 </a:t>
            </a:r>
            <a:r>
              <a:rPr kumimoji="0" lang="nb-NO" altLang="nb-NO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KE</a:t>
            </a:r>
          </a:p>
        </p:txBody>
      </p:sp>
      <p:sp>
        <p:nvSpPr>
          <p:cNvPr id="3077" name="TekstSylinder 8"/>
          <p:cNvSpPr txBox="1">
            <a:spLocks noChangeArrowheads="1"/>
          </p:cNvSpPr>
          <p:nvPr/>
        </p:nvSpPr>
        <p:spPr bwMode="auto">
          <a:xfrm>
            <a:off x="5508625" y="2852738"/>
            <a:ext cx="1295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Møte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plass</a:t>
            </a:r>
          </a:p>
        </p:txBody>
      </p:sp>
      <p:sp>
        <p:nvSpPr>
          <p:cNvPr id="3078" name="TekstSylinder 9"/>
          <p:cNvSpPr txBox="1">
            <a:spLocks noChangeArrowheads="1"/>
          </p:cNvSpPr>
          <p:nvPr/>
        </p:nvSpPr>
        <p:spPr bwMode="auto">
          <a:xfrm>
            <a:off x="3348038" y="43656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           </a:t>
            </a:r>
            <a:r>
              <a:rPr kumimoji="0" lang="nb-NO" altLang="nb-NO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KE</a:t>
            </a:r>
          </a:p>
        </p:txBody>
      </p:sp>
      <p:sp>
        <p:nvSpPr>
          <p:cNvPr id="3079" name="TekstSylinder 11"/>
          <p:cNvSpPr txBox="1">
            <a:spLocks noChangeArrowheads="1"/>
          </p:cNvSpPr>
          <p:nvPr/>
        </p:nvSpPr>
        <p:spPr bwMode="auto">
          <a:xfrm>
            <a:off x="3708400" y="4873625"/>
            <a:ext cx="1150938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18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          </a:t>
            </a:r>
            <a:r>
              <a:rPr kumimoji="0" lang="nb-NO" altLang="nb-NO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KE</a:t>
            </a:r>
          </a:p>
        </p:txBody>
      </p:sp>
      <p:sp>
        <p:nvSpPr>
          <p:cNvPr id="3080" name="TekstSylinder 12"/>
          <p:cNvSpPr txBox="1">
            <a:spLocks noChangeArrowheads="1"/>
          </p:cNvSpPr>
          <p:nvPr/>
        </p:nvSpPr>
        <p:spPr bwMode="auto">
          <a:xfrm>
            <a:off x="4792663" y="1881188"/>
            <a:ext cx="17875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18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KE</a:t>
            </a:r>
          </a:p>
        </p:txBody>
      </p:sp>
      <p:pic>
        <p:nvPicPr>
          <p:cNvPr id="3081" name="Plassholder for innhold 7"/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37300" y="2019300"/>
            <a:ext cx="2212975" cy="2005013"/>
          </a:xfrm>
        </p:spPr>
      </p:pic>
      <p:pic>
        <p:nvPicPr>
          <p:cNvPr id="3082" name="Bild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082800"/>
            <a:ext cx="2395537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Bild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4549775"/>
            <a:ext cx="1671638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Bild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560888"/>
            <a:ext cx="2055813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TekstSylinder 23"/>
          <p:cNvSpPr txBox="1">
            <a:spLocks noChangeArrowheads="1"/>
          </p:cNvSpPr>
          <p:nvPr/>
        </p:nvSpPr>
        <p:spPr bwMode="auto">
          <a:xfrm>
            <a:off x="6389688" y="1516063"/>
            <a:ext cx="2719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Kommuner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Helse Førde HF område </a:t>
            </a:r>
          </a:p>
        </p:txBody>
      </p:sp>
      <p:sp>
        <p:nvSpPr>
          <p:cNvPr id="3086" name="TekstSylinder 24"/>
          <p:cNvSpPr txBox="1">
            <a:spLocks noChangeArrowheads="1"/>
          </p:cNvSpPr>
          <p:nvPr/>
        </p:nvSpPr>
        <p:spPr bwMode="auto">
          <a:xfrm>
            <a:off x="6542088" y="4089400"/>
            <a:ext cx="260191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Kommuner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Helse Stavanger HF område </a:t>
            </a:r>
          </a:p>
        </p:txBody>
      </p:sp>
      <p:sp>
        <p:nvSpPr>
          <p:cNvPr id="3087" name="TekstSylinder 25"/>
          <p:cNvSpPr txBox="1">
            <a:spLocks noChangeArrowheads="1"/>
          </p:cNvSpPr>
          <p:nvPr/>
        </p:nvSpPr>
        <p:spPr bwMode="auto">
          <a:xfrm>
            <a:off x="403225" y="1516063"/>
            <a:ext cx="2424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Kommuner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Helse Bergen HF område</a:t>
            </a:r>
            <a:endParaRPr kumimoji="0" lang="nb-NO" alt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88" name="TekstSylinder 26"/>
          <p:cNvSpPr txBox="1">
            <a:spLocks noChangeArrowheads="1"/>
          </p:cNvSpPr>
          <p:nvPr/>
        </p:nvSpPr>
        <p:spPr bwMode="auto">
          <a:xfrm>
            <a:off x="468313" y="4089400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Kommuner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Helse Fonna HF område</a:t>
            </a:r>
            <a:endParaRPr kumimoji="0" lang="nb-NO" alt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89" name="TekstSylinder 29"/>
          <p:cNvSpPr txBox="1">
            <a:spLocks noChangeArrowheads="1"/>
          </p:cNvSpPr>
          <p:nvPr/>
        </p:nvSpPr>
        <p:spPr bwMode="auto">
          <a:xfrm>
            <a:off x="4356100" y="5654675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AU</a:t>
            </a:r>
          </a:p>
        </p:txBody>
      </p:sp>
      <p:sp>
        <p:nvSpPr>
          <p:cNvPr id="3090" name="TekstSylinder 31"/>
          <p:cNvSpPr txBox="1">
            <a:spLocks noChangeArrowheads="1"/>
          </p:cNvSpPr>
          <p:nvPr/>
        </p:nvSpPr>
        <p:spPr bwMode="auto">
          <a:xfrm flipH="1">
            <a:off x="4500563" y="4024313"/>
            <a:ext cx="515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AU</a:t>
            </a:r>
          </a:p>
        </p:txBody>
      </p:sp>
      <p:sp>
        <p:nvSpPr>
          <p:cNvPr id="3091" name="TekstSylinder 32"/>
          <p:cNvSpPr txBox="1">
            <a:spLocks noChangeArrowheads="1"/>
          </p:cNvSpPr>
          <p:nvPr/>
        </p:nvSpPr>
        <p:spPr bwMode="auto">
          <a:xfrm>
            <a:off x="4365625" y="3141663"/>
            <a:ext cx="5667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AU</a:t>
            </a:r>
          </a:p>
        </p:txBody>
      </p:sp>
      <p:sp>
        <p:nvSpPr>
          <p:cNvPr id="3092" name="TekstSylinder 33"/>
          <p:cNvSpPr txBox="1">
            <a:spLocks noChangeArrowheads="1"/>
          </p:cNvSpPr>
          <p:nvPr/>
        </p:nvSpPr>
        <p:spPr bwMode="auto">
          <a:xfrm>
            <a:off x="4211638" y="2422525"/>
            <a:ext cx="581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AU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15567C5-E8B8-C6E7-3942-AF9D6B0A646A}"/>
              </a:ext>
            </a:extLst>
          </p:cNvPr>
          <p:cNvSpPr txBox="1"/>
          <p:nvPr/>
        </p:nvSpPr>
        <p:spPr>
          <a:xfrm>
            <a:off x="1276350" y="6400800"/>
            <a:ext cx="6391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200" dirty="0">
                <a:hlinkClick r:id="rId8"/>
              </a:rPr>
              <a:t>https://www.helse-bergen.no/regionalt-kompetansesenter-for-habilitering-og-rehabilitering/</a:t>
            </a:r>
            <a:endParaRPr lang="nn-NO" sz="1200" dirty="0"/>
          </a:p>
          <a:p>
            <a:endParaRPr lang="nn-NO" sz="1200" dirty="0"/>
          </a:p>
        </p:txBody>
      </p:sp>
    </p:spTree>
    <p:extLst>
      <p:ext uri="{BB962C8B-B14F-4D97-AF65-F5344CB8AC3E}">
        <p14:creationId xmlns:p14="http://schemas.microsoft.com/office/powerpoint/2010/main" val="4392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118334" y="1816926"/>
            <a:ext cx="8950362" cy="467204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de-DE" dirty="0">
                <a:latin typeface="Calibri"/>
                <a:ea typeface="Calibri"/>
              </a:rPr>
              <a:t>Barteldina Wichers 		</a:t>
            </a:r>
            <a:r>
              <a:rPr lang="de-DE" dirty="0" err="1">
                <a:latin typeface="Calibri"/>
                <a:ea typeface="Calibri"/>
              </a:rPr>
              <a:t>Representant</a:t>
            </a:r>
            <a:r>
              <a:rPr lang="de-DE" dirty="0">
                <a:latin typeface="Calibri"/>
                <a:ea typeface="Calibri"/>
              </a:rPr>
              <a:t> </a:t>
            </a:r>
            <a:r>
              <a:rPr lang="de-DE" dirty="0" err="1">
                <a:latin typeface="Calibri"/>
                <a:ea typeface="Calibri"/>
              </a:rPr>
              <a:t>Hyllestad</a:t>
            </a:r>
            <a:r>
              <a:rPr lang="de-DE" dirty="0">
                <a:latin typeface="Calibri"/>
                <a:ea typeface="Calibri"/>
              </a:rPr>
              <a:t> kommune</a:t>
            </a:r>
            <a:r>
              <a:rPr lang="nn-NO" dirty="0">
                <a:latin typeface="Calibri"/>
                <a:ea typeface="Calibri"/>
              </a:rPr>
              <a:t>		</a:t>
            </a:r>
          </a:p>
          <a:p>
            <a:pPr marL="0" indent="0">
              <a:spcAft>
                <a:spcPts val="0"/>
              </a:spcAft>
              <a:buNone/>
            </a:pPr>
            <a:r>
              <a:rPr lang="nn-NO" dirty="0">
                <a:latin typeface="Calibri"/>
                <a:ea typeface="Calibri"/>
              </a:rPr>
              <a:t>Anne </a:t>
            </a:r>
            <a:r>
              <a:rPr lang="nn-NO" dirty="0" err="1">
                <a:latin typeface="Calibri"/>
                <a:ea typeface="Calibri"/>
              </a:rPr>
              <a:t>Bjørbak</a:t>
            </a:r>
            <a:r>
              <a:rPr lang="nn-NO" dirty="0">
                <a:latin typeface="Calibri"/>
                <a:ea typeface="Calibri"/>
              </a:rPr>
              <a:t> Standal		Representant Kinn kommune</a:t>
            </a:r>
          </a:p>
          <a:p>
            <a:pPr marL="0" indent="0">
              <a:spcAft>
                <a:spcPts val="0"/>
              </a:spcAft>
              <a:buNone/>
            </a:pPr>
            <a:r>
              <a:rPr lang="nn-NO" dirty="0">
                <a:latin typeface="Calibri"/>
                <a:ea typeface="Calibri"/>
              </a:rPr>
              <a:t>Kari Ingeborg Bukve		Representant Luster Kommune</a:t>
            </a:r>
          </a:p>
          <a:p>
            <a:pPr marL="0" indent="0">
              <a:spcAft>
                <a:spcPts val="0"/>
              </a:spcAft>
              <a:buNone/>
            </a:pPr>
            <a:r>
              <a:rPr lang="nn-NO" dirty="0">
                <a:solidFill>
                  <a:srgbClr val="0A3D97"/>
                </a:solidFill>
                <a:latin typeface="Calibri"/>
                <a:ea typeface="Times New Roman"/>
                <a:cs typeface="Calibri"/>
              </a:rPr>
              <a:t>Ellen Eiken </a:t>
            </a:r>
            <a:r>
              <a:rPr lang="nn-NO" dirty="0" err="1">
                <a:solidFill>
                  <a:srgbClr val="0A3D97"/>
                </a:solidFill>
                <a:latin typeface="Calibri"/>
                <a:ea typeface="Times New Roman"/>
                <a:cs typeface="Calibri"/>
              </a:rPr>
              <a:t>RKHR</a:t>
            </a:r>
            <a:r>
              <a:rPr lang="nn-NO" dirty="0">
                <a:solidFill>
                  <a:srgbClr val="0A3D97"/>
                </a:solidFill>
                <a:latin typeface="Calibri"/>
                <a:ea typeface="Times New Roman"/>
                <a:cs typeface="Calibri"/>
              </a:rPr>
              <a:t>			Representant private institusjonar</a:t>
            </a:r>
            <a:endParaRPr lang="nn-NO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nn-NO" dirty="0">
                <a:latin typeface="Calibri"/>
                <a:ea typeface="Calibri"/>
              </a:rPr>
              <a:t>-----------------				Representant </a:t>
            </a:r>
            <a:r>
              <a:rPr lang="nn-NO" dirty="0" err="1">
                <a:latin typeface="Calibri"/>
                <a:ea typeface="Calibri"/>
              </a:rPr>
              <a:t>Habilitering</a:t>
            </a:r>
            <a:r>
              <a:rPr lang="nn-NO" dirty="0">
                <a:latin typeface="Calibri"/>
                <a:ea typeface="Calibri"/>
              </a:rPr>
              <a:t> Helse Førde</a:t>
            </a:r>
            <a:endParaRPr lang="nn-NO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nb-NO" dirty="0">
                <a:latin typeface="Calibri"/>
                <a:ea typeface="Calibri"/>
              </a:rPr>
              <a:t>-----------------				Representant Rehabilitering Helse Førde</a:t>
            </a:r>
            <a:endParaRPr lang="nn-NO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nn-NO" dirty="0">
                <a:latin typeface="Calibri"/>
                <a:ea typeface="Calibri"/>
              </a:rPr>
              <a:t>Magne Sellevoll			Representant, Brukarutvalet</a:t>
            </a:r>
          </a:p>
          <a:p>
            <a:pPr marL="0" indent="0">
              <a:spcAft>
                <a:spcPts val="0"/>
              </a:spcAft>
              <a:buNone/>
            </a:pPr>
            <a:r>
              <a:rPr lang="nn-NO" dirty="0">
                <a:latin typeface="Calibri"/>
                <a:ea typeface="Calibri"/>
              </a:rPr>
              <a:t>Maria Ljunglöf </a:t>
            </a:r>
            <a:r>
              <a:rPr lang="nn-NO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			</a:t>
            </a:r>
            <a:r>
              <a:rPr lang="nn-NO" dirty="0">
                <a:latin typeface="Calibri"/>
                <a:ea typeface="Calibri"/>
              </a:rPr>
              <a:t>Rådgjevar, Koordinerande eining, Helse 									Førde </a:t>
            </a:r>
            <a:endParaRPr lang="nn-NO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nn-NO" sz="1600" dirty="0">
              <a:latin typeface="Times New Roman"/>
              <a:ea typeface="Times New Roman"/>
            </a:endParaRPr>
          </a:p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610350" cy="1200329"/>
          </a:xfrm>
        </p:spPr>
        <p:txBody>
          <a:bodyPr/>
          <a:lstStyle/>
          <a:p>
            <a:r>
              <a:rPr lang="nb-NO" dirty="0" err="1"/>
              <a:t>Arbeidsutval</a:t>
            </a:r>
            <a:r>
              <a:rPr lang="nb-NO" dirty="0"/>
              <a:t> sammensetting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74465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1763486"/>
            <a:ext cx="7739149" cy="4351961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n-NO" dirty="0"/>
              <a:t>Koordinerande eining i Helse Førde</a:t>
            </a:r>
          </a:p>
          <a:p>
            <a:pPr marL="0" indent="0">
              <a:buNone/>
            </a:pPr>
            <a:r>
              <a:rPr lang="nn-NO" sz="1600" dirty="0">
                <a:hlinkClick r:id="rId3"/>
              </a:rPr>
              <a:t>https://www.helse-forde.no/samhandling-i-sogn-og-fjordane/koordinerande-eining-for-habilitering-og-rehabilitering-i-helse-forde/</a:t>
            </a:r>
            <a:endParaRPr lang="nn-NO" sz="1600" dirty="0"/>
          </a:p>
          <a:p>
            <a:pPr marL="0" indent="0">
              <a:buNone/>
            </a:pPr>
            <a:endParaRPr lang="nn-NO" sz="1600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Nettverk med </a:t>
            </a:r>
            <a:r>
              <a:rPr lang="nn-NO" dirty="0" err="1"/>
              <a:t>KE</a:t>
            </a:r>
            <a:r>
              <a:rPr lang="nn-NO" dirty="0"/>
              <a:t> i kommunane </a:t>
            </a:r>
          </a:p>
          <a:p>
            <a:pPr marL="0" indent="0">
              <a:buNone/>
            </a:pPr>
            <a:r>
              <a:rPr lang="nn-NO" sz="1600" dirty="0">
                <a:hlinkClick r:id="rId4"/>
              </a:rPr>
              <a:t>https://helse-forde.no/samhandling-i-sogn-og-fjordane/koordinerande-einingar-i-sogn-og-fjordane</a:t>
            </a:r>
            <a:endParaRPr lang="nn-NO" sz="1600" dirty="0"/>
          </a:p>
          <a:p>
            <a:pPr marL="0" indent="0">
              <a:buNone/>
            </a:pPr>
            <a:endParaRPr lang="nn-NO" sz="1600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Informasjon på internett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25739869"/>
      </p:ext>
    </p:extLst>
  </p:cSld>
  <p:clrMapOvr>
    <a:masterClrMapping/>
  </p:clrMapOvr>
</p:sld>
</file>

<file path=ppt/theme/theme1.xml><?xml version="1.0" encoding="utf-8"?>
<a:theme xmlns:a="http://schemas.openxmlformats.org/drawingml/2006/main" name="Helse Førde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mpetansesenteret">
  <a:themeElements>
    <a:clrScheme name="Kompetansesenter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mpetansesenter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etansesenter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etansesentere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etansesentere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etansesentere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etansesentere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etansesentere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etansesentere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etansesentere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etansesentere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etansesentere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etansesentere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etansesentere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9ECBA29092254DABA4F0516C577D3A" ma:contentTypeVersion="1" ma:contentTypeDescription="Opprett et nytt dokument." ma:contentTypeScope="" ma:versionID="9ce17ce243b1cdf2fe06a5b41b1c390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0c0180eee9ee720d3a6c588d300bb7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C57DA8-9AEF-4793-9FE4-08EE6934F4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280C5B-3ACB-4241-8CA0-CAADA66D23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1D72F7-FBC9-4327-9D2B-B69196F23624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Helse Førde</Template>
  <TotalTime>20993</TotalTime>
  <Words>641</Words>
  <Application>Microsoft Office PowerPoint</Application>
  <PresentationFormat>Skjermfremvisning (4:3)</PresentationFormat>
  <Paragraphs>85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14" baseType="lpstr">
      <vt:lpstr>Arial</vt:lpstr>
      <vt:lpstr>Calibri</vt:lpstr>
      <vt:lpstr>ScalaSans</vt:lpstr>
      <vt:lpstr>ScalaSans-Bold</vt:lpstr>
      <vt:lpstr>Segoe UI Light</vt:lpstr>
      <vt:lpstr>Times New Roman</vt:lpstr>
      <vt:lpstr>Helse Førde</vt:lpstr>
      <vt:lpstr>1_Kompetansesenteret</vt:lpstr>
      <vt:lpstr> Fagnettverk innan habilitering    og rehabilitering </vt:lpstr>
      <vt:lpstr>Delavtale       Mandat</vt:lpstr>
      <vt:lpstr>Fagnettverket Møteplassen skal:  </vt:lpstr>
      <vt:lpstr>Koordinerande eining, Helse Vest</vt:lpstr>
      <vt:lpstr>Arbeidsutval sammensetting</vt:lpstr>
      <vt:lpstr>Informasjon på internett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Helse Førde</dc:title>
  <dc:creator>Hanne Alver Krum</dc:creator>
  <cp:lastModifiedBy>Ljunglöf, Maria Katarina</cp:lastModifiedBy>
  <cp:revision>234</cp:revision>
  <cp:lastPrinted>2021-02-19T07:58:40Z</cp:lastPrinted>
  <dcterms:created xsi:type="dcterms:W3CDTF">2012-02-13T13:08:16Z</dcterms:created>
  <dcterms:modified xsi:type="dcterms:W3CDTF">2024-05-15T06:52:23Z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7" name="ContentTypeId">
    <vt:lpwstr>0x010100F79ECBA29092254DABA4F0516C577D3A</vt:lpwstr>
  </property>
  <property fmtid="{D5CDD505-2E9C-101B-9397-08002B2CF9AE}" pid="8" name="MSIP_Label_0c3ffc1c-ef00-4620-9c2f-7d9c1597774b_Enabled">
    <vt:lpwstr>true</vt:lpwstr>
  </property>
  <property fmtid="{D5CDD505-2E9C-101B-9397-08002B2CF9AE}" pid="9" name="MSIP_Label_0c3ffc1c-ef00-4620-9c2f-7d9c1597774b_SetDate">
    <vt:lpwstr>2024-05-13T11:18:15Z</vt:lpwstr>
  </property>
  <property fmtid="{D5CDD505-2E9C-101B-9397-08002B2CF9AE}" pid="10" name="MSIP_Label_0c3ffc1c-ef00-4620-9c2f-7d9c1597774b_Method">
    <vt:lpwstr>Standard</vt:lpwstr>
  </property>
  <property fmtid="{D5CDD505-2E9C-101B-9397-08002B2CF9AE}" pid="11" name="MSIP_Label_0c3ffc1c-ef00-4620-9c2f-7d9c1597774b_Name">
    <vt:lpwstr>Intern</vt:lpwstr>
  </property>
  <property fmtid="{D5CDD505-2E9C-101B-9397-08002B2CF9AE}" pid="12" name="MSIP_Label_0c3ffc1c-ef00-4620-9c2f-7d9c1597774b_SiteId">
    <vt:lpwstr>bdcbe535-f3cf-49f5-8a6a-fb6d98dc7837</vt:lpwstr>
  </property>
  <property fmtid="{D5CDD505-2E9C-101B-9397-08002B2CF9AE}" pid="13" name="MSIP_Label_0c3ffc1c-ef00-4620-9c2f-7d9c1597774b_ActionId">
    <vt:lpwstr>c6dc91c1-52fe-44e8-a6cf-1923b2cad55e</vt:lpwstr>
  </property>
  <property fmtid="{D5CDD505-2E9C-101B-9397-08002B2CF9AE}" pid="14" name="MSIP_Label_0c3ffc1c-ef00-4620-9c2f-7d9c1597774b_ContentBits">
    <vt:lpwstr>2</vt:lpwstr>
  </property>
  <property fmtid="{D5CDD505-2E9C-101B-9397-08002B2CF9AE}" pid="15" name="ClassificationContentMarkingFooterLocations">
    <vt:lpwstr>Helse Førde:3\1_Kompetansesenteret:3</vt:lpwstr>
  </property>
  <property fmtid="{D5CDD505-2E9C-101B-9397-08002B2CF9AE}" pid="16" name="ClassificationContentMarkingFooterText">
    <vt:lpwstr>Følsomhet Intern (gul)</vt:lpwstr>
  </property>
</Properties>
</file>