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7" r:id="rId4"/>
  </p:sldMasterIdLst>
  <p:notesMasterIdLst>
    <p:notesMasterId r:id="rId8"/>
  </p:notesMasterIdLst>
  <p:handoutMasterIdLst>
    <p:handoutMasterId r:id="rId9"/>
  </p:handoutMasterIdLst>
  <p:sldIdLst>
    <p:sldId id="308" r:id="rId5"/>
    <p:sldId id="309" r:id="rId6"/>
    <p:sldId id="310" r:id="rId7"/>
  </p:sldIdLst>
  <p:sldSz cx="12192000" cy="6858000"/>
  <p:notesSz cx="6858000" cy="9144000"/>
  <p:custDataLst>
    <p:tags r:id="rId10"/>
  </p:custDataLst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ECED"/>
    <a:srgbClr val="001046"/>
    <a:srgbClr val="008CD3"/>
    <a:srgbClr val="001A58"/>
    <a:srgbClr val="BCCFE8"/>
    <a:srgbClr val="F897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8D9068-52C3-4875-81B4-A5E8BF352619}" v="1" dt="2024-06-17T06:50:27.9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62091" autoAdjust="0"/>
  </p:normalViewPr>
  <p:slideViewPr>
    <p:cSldViewPr snapToGrid="0" snapToObjects="1">
      <p:cViewPr varScale="1">
        <p:scale>
          <a:sx n="49" d="100"/>
          <a:sy n="49" d="100"/>
        </p:scale>
        <p:origin x="616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9" d="100"/>
          <a:sy n="99" d="100"/>
        </p:scale>
        <p:origin x="42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lheim, Randi Berit" userId="30dadeca-8fb4-4500-9ef0-20144ebbba35" providerId="ADAL" clId="{EF8D9068-52C3-4875-81B4-A5E8BF352619}"/>
    <pc:docChg chg="custSel addSld delSld modSld">
      <pc:chgData name="Solheim, Randi Berit" userId="30dadeca-8fb4-4500-9ef0-20144ebbba35" providerId="ADAL" clId="{EF8D9068-52C3-4875-81B4-A5E8BF352619}" dt="2024-06-17T06:50:31.920" v="34" actId="14100"/>
      <pc:docMkLst>
        <pc:docMk/>
      </pc:docMkLst>
      <pc:sldChg chg="del">
        <pc:chgData name="Solheim, Randi Berit" userId="30dadeca-8fb4-4500-9ef0-20144ebbba35" providerId="ADAL" clId="{EF8D9068-52C3-4875-81B4-A5E8BF352619}" dt="2024-06-17T06:47:46.388" v="1" actId="47"/>
        <pc:sldMkLst>
          <pc:docMk/>
          <pc:sldMk cId="1346413812" sldId="302"/>
        </pc:sldMkLst>
      </pc:sldChg>
      <pc:sldChg chg="addSp delSp modSp new mod">
        <pc:chgData name="Solheim, Randi Berit" userId="30dadeca-8fb4-4500-9ef0-20144ebbba35" providerId="ADAL" clId="{EF8D9068-52C3-4875-81B4-A5E8BF352619}" dt="2024-06-17T06:50:31.920" v="34" actId="14100"/>
        <pc:sldMkLst>
          <pc:docMk/>
          <pc:sldMk cId="4227306344" sldId="309"/>
        </pc:sldMkLst>
        <pc:spChg chg="mod">
          <ac:chgData name="Solheim, Randi Berit" userId="30dadeca-8fb4-4500-9ef0-20144ebbba35" providerId="ADAL" clId="{EF8D9068-52C3-4875-81B4-A5E8BF352619}" dt="2024-06-17T06:48:34.842" v="31" actId="6549"/>
          <ac:spMkLst>
            <pc:docMk/>
            <pc:sldMk cId="4227306344" sldId="309"/>
            <ac:spMk id="2" creationId="{F363B85F-A60D-143B-56B1-B79F2D112EFC}"/>
          </ac:spMkLst>
        </pc:spChg>
        <pc:spChg chg="del">
          <ac:chgData name="Solheim, Randi Berit" userId="30dadeca-8fb4-4500-9ef0-20144ebbba35" providerId="ADAL" clId="{EF8D9068-52C3-4875-81B4-A5E8BF352619}" dt="2024-06-17T06:50:27.926" v="33"/>
          <ac:spMkLst>
            <pc:docMk/>
            <pc:sldMk cId="4227306344" sldId="309"/>
            <ac:spMk id="3" creationId="{C03A9175-A44F-1555-19A7-A59762DE6CD6}"/>
          </ac:spMkLst>
        </pc:spChg>
        <pc:picChg chg="add mod">
          <ac:chgData name="Solheim, Randi Berit" userId="30dadeca-8fb4-4500-9ef0-20144ebbba35" providerId="ADAL" clId="{EF8D9068-52C3-4875-81B4-A5E8BF352619}" dt="2024-06-17T06:50:31.920" v="34" actId="14100"/>
          <ac:picMkLst>
            <pc:docMk/>
            <pc:sldMk cId="4227306344" sldId="309"/>
            <ac:picMk id="5" creationId="{F8132A57-EA6D-B416-4F85-AE68B74B4D6B}"/>
          </ac:picMkLst>
        </pc:picChg>
      </pc:sldChg>
      <pc:sldChg chg="new">
        <pc:chgData name="Solheim, Randi Berit" userId="30dadeca-8fb4-4500-9ef0-20144ebbba35" providerId="ADAL" clId="{EF8D9068-52C3-4875-81B4-A5E8BF352619}" dt="2024-06-17T06:49:46.842" v="32" actId="680"/>
        <pc:sldMkLst>
          <pc:docMk/>
          <pc:sldMk cId="2689366378" sldId="310"/>
        </pc:sldMkLst>
      </pc:sldChg>
    </pc:docChg>
  </pc:docChgLst>
  <pc:docChgLst>
    <pc:chgData name="Hilde Ystanes" userId="926f1393-62d0-4a0e-9710-4e85a5562a50" providerId="ADAL" clId="{2037E5CC-63CD-4F88-81DA-7ED7BE8A888E}"/>
    <pc:docChg chg="delSld modSld">
      <pc:chgData name="Hilde Ystanes" userId="926f1393-62d0-4a0e-9710-4e85a5562a50" providerId="ADAL" clId="{2037E5CC-63CD-4F88-81DA-7ED7BE8A888E}" dt="2024-05-30T09:49:28.748" v="8" actId="47"/>
      <pc:docMkLst>
        <pc:docMk/>
      </pc:docMkLst>
      <pc:sldChg chg="del">
        <pc:chgData name="Hilde Ystanes" userId="926f1393-62d0-4a0e-9710-4e85a5562a50" providerId="ADAL" clId="{2037E5CC-63CD-4F88-81DA-7ED7BE8A888E}" dt="2024-05-30T09:49:28.748" v="8" actId="47"/>
        <pc:sldMkLst>
          <pc:docMk/>
          <pc:sldMk cId="2953483122" sldId="258"/>
        </pc:sldMkLst>
      </pc:sldChg>
      <pc:sldChg chg="del">
        <pc:chgData name="Hilde Ystanes" userId="926f1393-62d0-4a0e-9710-4e85a5562a50" providerId="ADAL" clId="{2037E5CC-63CD-4F88-81DA-7ED7BE8A888E}" dt="2024-05-30T09:49:26.626" v="7" actId="47"/>
        <pc:sldMkLst>
          <pc:docMk/>
          <pc:sldMk cId="63412124" sldId="267"/>
        </pc:sldMkLst>
      </pc:sldChg>
      <pc:sldChg chg="modNotesTx">
        <pc:chgData name="Hilde Ystanes" userId="926f1393-62d0-4a0e-9710-4e85a5562a50" providerId="ADAL" clId="{2037E5CC-63CD-4F88-81DA-7ED7BE8A888E}" dt="2024-05-30T09:49:02.611" v="1" actId="20577"/>
        <pc:sldMkLst>
          <pc:docMk/>
          <pc:sldMk cId="1346413812" sldId="302"/>
        </pc:sldMkLst>
      </pc:sldChg>
      <pc:sldChg chg="del">
        <pc:chgData name="Hilde Ystanes" userId="926f1393-62d0-4a0e-9710-4e85a5562a50" providerId="ADAL" clId="{2037E5CC-63CD-4F88-81DA-7ED7BE8A888E}" dt="2024-05-30T09:49:05.649" v="2" actId="47"/>
        <pc:sldMkLst>
          <pc:docMk/>
          <pc:sldMk cId="746946923" sldId="303"/>
        </pc:sldMkLst>
      </pc:sldChg>
      <pc:sldChg chg="del">
        <pc:chgData name="Hilde Ystanes" userId="926f1393-62d0-4a0e-9710-4e85a5562a50" providerId="ADAL" clId="{2037E5CC-63CD-4F88-81DA-7ED7BE8A888E}" dt="2024-05-30T09:49:06.705" v="3" actId="47"/>
        <pc:sldMkLst>
          <pc:docMk/>
          <pc:sldMk cId="2881457276" sldId="304"/>
        </pc:sldMkLst>
      </pc:sldChg>
      <pc:sldChg chg="del">
        <pc:chgData name="Hilde Ystanes" userId="926f1393-62d0-4a0e-9710-4e85a5562a50" providerId="ADAL" clId="{2037E5CC-63CD-4F88-81DA-7ED7BE8A888E}" dt="2024-05-30T09:49:24.773" v="6" actId="47"/>
        <pc:sldMkLst>
          <pc:docMk/>
          <pc:sldMk cId="2038998585" sldId="305"/>
        </pc:sldMkLst>
      </pc:sldChg>
      <pc:sldChg chg="del">
        <pc:chgData name="Hilde Ystanes" userId="926f1393-62d0-4a0e-9710-4e85a5562a50" providerId="ADAL" clId="{2037E5CC-63CD-4F88-81DA-7ED7BE8A888E}" dt="2024-05-30T09:49:07.919" v="4" actId="47"/>
        <pc:sldMkLst>
          <pc:docMk/>
          <pc:sldMk cId="1812609960" sldId="306"/>
        </pc:sldMkLst>
      </pc:sldChg>
      <pc:sldChg chg="del">
        <pc:chgData name="Hilde Ystanes" userId="926f1393-62d0-4a0e-9710-4e85a5562a50" providerId="ADAL" clId="{2037E5CC-63CD-4F88-81DA-7ED7BE8A888E}" dt="2024-05-30T09:49:23.668" v="5" actId="47"/>
        <pc:sldMkLst>
          <pc:docMk/>
          <pc:sldMk cId="3772520761" sldId="307"/>
        </pc:sldMkLst>
      </pc:sldChg>
      <pc:sldChg chg="modNotesTx">
        <pc:chgData name="Hilde Ystanes" userId="926f1393-62d0-4a0e-9710-4e85a5562a50" providerId="ADAL" clId="{2037E5CC-63CD-4F88-81DA-7ED7BE8A888E}" dt="2024-05-30T09:48:35.131" v="0" actId="20577"/>
        <pc:sldMkLst>
          <pc:docMk/>
          <pc:sldMk cId="662750337" sldId="30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E6778F-9D10-D546-AD42-60AA27D9D64A}" type="datetimeFigureOut">
              <a:t>17.06.2024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85C552-36E2-FE4A-8959-3A7D73BFBA2A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108919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487B1A-E018-9140-85DB-7F1A8A38AAEE}" type="datetimeFigureOut">
              <a:rPr lang="nb-NO" smtClean="0"/>
              <a:t>17.06.2024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436332-7825-CC4C-A5F0-67C79CB2EC7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39844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436332-7825-CC4C-A5F0-67C79CB2EC7A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67212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1244600"/>
            <a:ext cx="12192000" cy="3378200"/>
          </a:xfrm>
          <a:prstGeom prst="rect">
            <a:avLst/>
          </a:prstGeom>
          <a:solidFill>
            <a:srgbClr val="001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10" name="Rektangel 9"/>
          <p:cNvSpPr/>
          <p:nvPr userDrawn="1"/>
        </p:nvSpPr>
        <p:spPr>
          <a:xfrm>
            <a:off x="10244667" y="5911850"/>
            <a:ext cx="1701800" cy="819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11" name="Title 19"/>
          <p:cNvSpPr>
            <a:spLocks noGrp="1"/>
          </p:cNvSpPr>
          <p:nvPr>
            <p:ph type="ctrTitle"/>
          </p:nvPr>
        </p:nvSpPr>
        <p:spPr>
          <a:xfrm>
            <a:off x="664227" y="2196036"/>
            <a:ext cx="9915291" cy="466880"/>
          </a:xfrm>
        </p:spPr>
        <p:txBody>
          <a:bodyPr>
            <a:noAutofit/>
          </a:bodyPr>
          <a:lstStyle>
            <a:lvl1pPr algn="l">
              <a:defRPr sz="3800">
                <a:solidFill>
                  <a:srgbClr val="FFFFFF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Subtitle 20"/>
          <p:cNvSpPr>
            <a:spLocks noGrp="1"/>
          </p:cNvSpPr>
          <p:nvPr>
            <p:ph type="subTitle" idx="1"/>
          </p:nvPr>
        </p:nvSpPr>
        <p:spPr>
          <a:xfrm>
            <a:off x="664227" y="2822895"/>
            <a:ext cx="8534400" cy="51619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>
                <a:solidFill>
                  <a:srgbClr val="FFFFFF"/>
                </a:solidFill>
              </a:defRPr>
            </a:lvl1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13" name="Bilde 12" descr="ks_hovedlogo_rg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138" y="463550"/>
            <a:ext cx="953397" cy="476250"/>
          </a:xfrm>
          <a:prstGeom prst="rect">
            <a:avLst/>
          </a:prstGeom>
        </p:spPr>
      </p:pic>
      <p:pic>
        <p:nvPicPr>
          <p:cNvPr id="14" name="Bilde 13" descr="KS taglin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438" y="6159500"/>
            <a:ext cx="3137662" cy="28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58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0C3D-7D2E-B046-9707-68B92A5A8B5C}" type="datetimeFigureOut">
              <a:t>17.06.2024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872E-8BFC-214A-B7E1-4CF644173512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2439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0C3D-7D2E-B046-9707-68B92A5A8B5C}" type="datetimeFigureOut">
              <a:t>17.06.2024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872E-8BFC-214A-B7E1-4CF644173512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225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0C3D-7D2E-B046-9707-68B92A5A8B5C}" type="datetimeFigureOut">
              <a:t>17.06.2024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872E-8BFC-214A-B7E1-4CF644173512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5499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1244600"/>
            <a:ext cx="12192000" cy="5613400"/>
          </a:xfrm>
          <a:prstGeom prst="rect">
            <a:avLst/>
          </a:prstGeom>
          <a:solidFill>
            <a:srgbClr val="001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664227" y="2196036"/>
            <a:ext cx="7493466" cy="1066928"/>
          </a:xfrm>
        </p:spPr>
        <p:txBody>
          <a:bodyPr lIns="0" tIns="0" rIns="0" bIns="0" anchor="t">
            <a:noAutofit/>
          </a:bodyPr>
          <a:lstStyle>
            <a:lvl1pPr marL="0" indent="0" algn="l">
              <a:defRPr sz="360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6" name="Bilde 5" descr="ks_hovedlogo_rg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138" y="463550"/>
            <a:ext cx="953397" cy="476250"/>
          </a:xfrm>
          <a:prstGeom prst="rect">
            <a:avLst/>
          </a:prstGeom>
        </p:spPr>
      </p:pic>
      <p:pic>
        <p:nvPicPr>
          <p:cNvPr id="9" name="Bilde 8" descr="kommunelenka.png"/>
          <p:cNvPicPr>
            <a:picLocks noChangeAspect="1"/>
          </p:cNvPicPr>
          <p:nvPr userDrawn="1"/>
        </p:nvPicPr>
        <p:blipFill>
          <a:blip r:embed="rId3" cstate="screen">
            <a:alphaModFix amt="2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7693" y="1450325"/>
            <a:ext cx="5117920" cy="507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4785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pit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1244600"/>
            <a:ext cx="12192000" cy="5613400"/>
          </a:xfrm>
          <a:prstGeom prst="rect">
            <a:avLst/>
          </a:prstGeom>
          <a:solidFill>
            <a:srgbClr val="008C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664227" y="2196036"/>
            <a:ext cx="7151487" cy="1230558"/>
          </a:xfrm>
        </p:spPr>
        <p:txBody>
          <a:bodyPr lIns="0" tIns="0" rIns="0" bIns="0" anchor="t">
            <a:noAutofit/>
          </a:bodyPr>
          <a:lstStyle>
            <a:lvl1pPr marL="0" indent="0" algn="l">
              <a:defRPr sz="360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6" name="Bilde 5" descr="ks_hovedlogo_rg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138" y="463550"/>
            <a:ext cx="953397" cy="476250"/>
          </a:xfrm>
          <a:prstGeom prst="rect">
            <a:avLst/>
          </a:prstGeom>
        </p:spPr>
      </p:pic>
      <p:pic>
        <p:nvPicPr>
          <p:cNvPr id="9" name="Bilde 8" descr="kommunelenka.png"/>
          <p:cNvPicPr>
            <a:picLocks noChangeAspect="1"/>
          </p:cNvPicPr>
          <p:nvPr userDrawn="1"/>
        </p:nvPicPr>
        <p:blipFill>
          <a:blip r:embed="rId3" cstate="screen">
            <a:alphaModFix amt="2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7693" y="1450325"/>
            <a:ext cx="5117920" cy="507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956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pit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1244600"/>
            <a:ext cx="12192000" cy="5613400"/>
          </a:xfrm>
          <a:prstGeom prst="rect">
            <a:avLst/>
          </a:prstGeom>
          <a:solidFill>
            <a:srgbClr val="BCCF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664227" y="2196036"/>
            <a:ext cx="6756851" cy="1134305"/>
          </a:xfrm>
        </p:spPr>
        <p:txBody>
          <a:bodyPr lIns="0" tIns="0" rIns="0" bIns="0" anchor="t">
            <a:noAutofit/>
          </a:bodyPr>
          <a:lstStyle>
            <a:lvl1pPr marL="0" indent="0" algn="l">
              <a:defRPr sz="3600">
                <a:solidFill>
                  <a:srgbClr val="001A58"/>
                </a:solidFill>
                <a:latin typeface="Calibri"/>
                <a:cs typeface="Calibri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6" name="Bilde 5" descr="ks_hovedlogo_rg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138" y="463550"/>
            <a:ext cx="953397" cy="476250"/>
          </a:xfrm>
          <a:prstGeom prst="rect">
            <a:avLst/>
          </a:prstGeom>
        </p:spPr>
      </p:pic>
      <p:pic>
        <p:nvPicPr>
          <p:cNvPr id="9" name="Bilde 8" descr="kommunelenka.png"/>
          <p:cNvPicPr>
            <a:picLocks noChangeAspect="1"/>
          </p:cNvPicPr>
          <p:nvPr userDrawn="1"/>
        </p:nvPicPr>
        <p:blipFill>
          <a:blip r:embed="rId3" cstate="screen">
            <a:alphaModFix amt="2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7693" y="1450325"/>
            <a:ext cx="5117920" cy="507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485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ittel 1"/>
          <p:cNvSpPr>
            <a:spLocks noGrp="1"/>
          </p:cNvSpPr>
          <p:nvPr>
            <p:ph type="title"/>
          </p:nvPr>
        </p:nvSpPr>
        <p:spPr>
          <a:xfrm>
            <a:off x="609600" y="363546"/>
            <a:ext cx="10972800" cy="113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104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09600" y="617378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40C3D-7D2E-B046-9707-68B92A5A8B5C}" type="datetimeFigureOut">
              <a:t>17.06.2024</a:t>
            </a:fld>
            <a:endParaRPr lang="nb-NO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165600" y="6173788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737601" y="6173788"/>
            <a:ext cx="15590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1872E-8BFC-214A-B7E1-4CF644173512}" type="slidenum">
              <a:t>‹#›</a:t>
            </a:fld>
            <a:endParaRPr lang="nb-NO"/>
          </a:p>
        </p:txBody>
      </p:sp>
      <p:sp>
        <p:nvSpPr>
          <p:cNvPr id="14" name="Plassholder for innhold 13"/>
          <p:cNvSpPr>
            <a:spLocks noGrp="1"/>
          </p:cNvSpPr>
          <p:nvPr>
            <p:ph sz="quarter" idx="10"/>
          </p:nvPr>
        </p:nvSpPr>
        <p:spPr>
          <a:xfrm>
            <a:off x="609601" y="1495660"/>
            <a:ext cx="10972800" cy="441425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44026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- lysblå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7480D048-D9E0-7447-AC67-79F0EF52E519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E3EC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7" name="Plassholder for tittel 1"/>
          <p:cNvSpPr>
            <a:spLocks noGrp="1"/>
          </p:cNvSpPr>
          <p:nvPr>
            <p:ph type="title"/>
          </p:nvPr>
        </p:nvSpPr>
        <p:spPr>
          <a:xfrm>
            <a:off x="609600" y="363546"/>
            <a:ext cx="10972800" cy="113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104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09600" y="617378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40C3D-7D2E-B046-9707-68B92A5A8B5C}" type="datetimeFigureOut">
              <a:t>17.06.2024</a:t>
            </a:fld>
            <a:endParaRPr lang="nb-NO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165600" y="6173788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737601" y="6173788"/>
            <a:ext cx="15590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1872E-8BFC-214A-B7E1-4CF644173512}" type="slidenum">
              <a:t>‹#›</a:t>
            </a:fld>
            <a:endParaRPr lang="nb-NO"/>
          </a:p>
        </p:txBody>
      </p:sp>
      <p:sp>
        <p:nvSpPr>
          <p:cNvPr id="14" name="Plassholder for innhold 13"/>
          <p:cNvSpPr>
            <a:spLocks noGrp="1"/>
          </p:cNvSpPr>
          <p:nvPr>
            <p:ph sz="quarter" idx="10"/>
          </p:nvPr>
        </p:nvSpPr>
        <p:spPr>
          <a:xfrm>
            <a:off x="609601" y="1495660"/>
            <a:ext cx="10972800" cy="441425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pic>
        <p:nvPicPr>
          <p:cNvPr id="12" name="Bilde 11" descr="ks_hovedlogo_rgb.png">
            <a:extLst>
              <a:ext uri="{FF2B5EF4-FFF2-40B4-BE49-F238E27FC236}">
                <a16:creationId xmlns:a16="http://schemas.microsoft.com/office/drawing/2014/main" id="{46A0EEB7-D820-334D-B25B-E9ABF0D7B5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244" y="6173787"/>
            <a:ext cx="730357" cy="36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849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spalter -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7480D048-D9E0-7447-AC67-79F0EF52E519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7" name="Plassholder for tittel 1"/>
          <p:cNvSpPr>
            <a:spLocks noGrp="1"/>
          </p:cNvSpPr>
          <p:nvPr>
            <p:ph type="title"/>
          </p:nvPr>
        </p:nvSpPr>
        <p:spPr>
          <a:xfrm>
            <a:off x="609600" y="696774"/>
            <a:ext cx="5343939" cy="9133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104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09600" y="617378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40C3D-7D2E-B046-9707-68B92A5A8B5C}" type="datetimeFigureOut">
              <a:t>17.06.2024</a:t>
            </a:fld>
            <a:endParaRPr lang="nb-NO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165600" y="6173788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737601" y="6173788"/>
            <a:ext cx="15590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1872E-8BFC-214A-B7E1-4CF644173512}" type="slidenum">
              <a:t>‹#›</a:t>
            </a:fld>
            <a:endParaRPr lang="nb-NO"/>
          </a:p>
        </p:txBody>
      </p:sp>
      <p:sp>
        <p:nvSpPr>
          <p:cNvPr id="14" name="Plassholder for innhold 13"/>
          <p:cNvSpPr>
            <a:spLocks noGrp="1"/>
          </p:cNvSpPr>
          <p:nvPr>
            <p:ph sz="quarter" idx="10"/>
          </p:nvPr>
        </p:nvSpPr>
        <p:spPr>
          <a:xfrm>
            <a:off x="609601" y="1759226"/>
            <a:ext cx="5343938" cy="415068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pic>
        <p:nvPicPr>
          <p:cNvPr id="12" name="Bilde 11" descr="ks_hovedlogo_rgb.png">
            <a:extLst>
              <a:ext uri="{FF2B5EF4-FFF2-40B4-BE49-F238E27FC236}">
                <a16:creationId xmlns:a16="http://schemas.microsoft.com/office/drawing/2014/main" id="{46A0EEB7-D820-334D-B25B-E9ABF0D7B5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244" y="6173787"/>
            <a:ext cx="730357" cy="364835"/>
          </a:xfrm>
          <a:prstGeom prst="rect">
            <a:avLst/>
          </a:prstGeom>
        </p:spPr>
      </p:pic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F8775785-5BFF-6D40-A053-A80A0C6E548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1" y="0"/>
            <a:ext cx="6096000" cy="6858000"/>
          </a:xfrm>
          <a:solidFill>
            <a:srgbClr val="E3ECED"/>
          </a:solidFill>
        </p:spPr>
        <p:txBody>
          <a:bodyPr/>
          <a:lstStyle/>
          <a:p>
            <a:r>
              <a:rPr lang="nb-NO" dirty="0"/>
              <a:t>Klikk for å sette inn bilde</a:t>
            </a:r>
          </a:p>
        </p:txBody>
      </p:sp>
    </p:spTree>
    <p:extLst>
      <p:ext uri="{BB962C8B-B14F-4D97-AF65-F5344CB8AC3E}">
        <p14:creationId xmlns:p14="http://schemas.microsoft.com/office/powerpoint/2010/main" val="2328153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spalter - bil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ittel 1"/>
          <p:cNvSpPr>
            <a:spLocks noGrp="1"/>
          </p:cNvSpPr>
          <p:nvPr>
            <p:ph type="title"/>
          </p:nvPr>
        </p:nvSpPr>
        <p:spPr>
          <a:xfrm>
            <a:off x="6456845" y="548535"/>
            <a:ext cx="5343939" cy="1172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104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09600" y="617378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40C3D-7D2E-B046-9707-68B92A5A8B5C}" type="datetimeFigureOut">
              <a:t>17.06.2024</a:t>
            </a:fld>
            <a:endParaRPr lang="nb-NO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165600" y="6173788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737601" y="6173788"/>
            <a:ext cx="15590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1872E-8BFC-214A-B7E1-4CF644173512}" type="slidenum">
              <a:t>‹#›</a:t>
            </a:fld>
            <a:endParaRPr lang="nb-NO"/>
          </a:p>
        </p:txBody>
      </p:sp>
      <p:sp>
        <p:nvSpPr>
          <p:cNvPr id="14" name="Plassholder for innhold 13"/>
          <p:cNvSpPr>
            <a:spLocks noGrp="1"/>
          </p:cNvSpPr>
          <p:nvPr>
            <p:ph sz="quarter" idx="10"/>
          </p:nvPr>
        </p:nvSpPr>
        <p:spPr>
          <a:xfrm>
            <a:off x="6456846" y="1759226"/>
            <a:ext cx="5343938" cy="415068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pic>
        <p:nvPicPr>
          <p:cNvPr id="12" name="Bilde 11" descr="ks_hovedlogo_rgb.png">
            <a:extLst>
              <a:ext uri="{FF2B5EF4-FFF2-40B4-BE49-F238E27FC236}">
                <a16:creationId xmlns:a16="http://schemas.microsoft.com/office/drawing/2014/main" id="{46A0EEB7-D820-334D-B25B-E9ABF0D7B5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244" y="6173787"/>
            <a:ext cx="730357" cy="364835"/>
          </a:xfrm>
          <a:prstGeom prst="rect">
            <a:avLst/>
          </a:prstGeom>
        </p:spPr>
      </p:pic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F8775785-5BFF-6D40-A053-A80A0C6E548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" y="0"/>
            <a:ext cx="6096000" cy="6858000"/>
          </a:xfrm>
          <a:solidFill>
            <a:srgbClr val="E3ECED"/>
          </a:solidFill>
        </p:spPr>
        <p:txBody>
          <a:bodyPr/>
          <a:lstStyle/>
          <a:p>
            <a:r>
              <a:rPr lang="nb-NO" dirty="0"/>
              <a:t>Klikk for å sette inn bilde</a:t>
            </a:r>
          </a:p>
        </p:txBody>
      </p:sp>
    </p:spTree>
    <p:extLst>
      <p:ext uri="{BB962C8B-B14F-4D97-AF65-F5344CB8AC3E}">
        <p14:creationId xmlns:p14="http://schemas.microsoft.com/office/powerpoint/2010/main" val="412545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spalter - bilde høyre - blå bakgrunn tekst">
    <p:bg>
      <p:bgPr>
        <a:solidFill>
          <a:srgbClr val="E3EC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ittel 1"/>
          <p:cNvSpPr>
            <a:spLocks noGrp="1"/>
          </p:cNvSpPr>
          <p:nvPr>
            <p:ph type="title"/>
          </p:nvPr>
        </p:nvSpPr>
        <p:spPr>
          <a:xfrm>
            <a:off x="609600" y="696774"/>
            <a:ext cx="5343939" cy="9133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104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09600" y="617378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40C3D-7D2E-B046-9707-68B92A5A8B5C}" type="datetimeFigureOut">
              <a:t>17.06.2024</a:t>
            </a:fld>
            <a:endParaRPr lang="nb-NO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165600" y="6173788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737601" y="6173788"/>
            <a:ext cx="15590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1872E-8BFC-214A-B7E1-4CF644173512}" type="slidenum">
              <a:t>‹#›</a:t>
            </a:fld>
            <a:endParaRPr lang="nb-NO"/>
          </a:p>
        </p:txBody>
      </p:sp>
      <p:sp>
        <p:nvSpPr>
          <p:cNvPr id="14" name="Plassholder for innhold 13"/>
          <p:cNvSpPr>
            <a:spLocks noGrp="1"/>
          </p:cNvSpPr>
          <p:nvPr>
            <p:ph sz="quarter" idx="10"/>
          </p:nvPr>
        </p:nvSpPr>
        <p:spPr>
          <a:xfrm>
            <a:off x="609601" y="1759226"/>
            <a:ext cx="5343938" cy="415068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pic>
        <p:nvPicPr>
          <p:cNvPr id="12" name="Bilde 11" descr="ks_hovedlogo_rgb.png">
            <a:extLst>
              <a:ext uri="{FF2B5EF4-FFF2-40B4-BE49-F238E27FC236}">
                <a16:creationId xmlns:a16="http://schemas.microsoft.com/office/drawing/2014/main" id="{46A0EEB7-D820-334D-B25B-E9ABF0D7B5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244" y="6173787"/>
            <a:ext cx="730357" cy="364835"/>
          </a:xfrm>
          <a:prstGeom prst="rect">
            <a:avLst/>
          </a:prstGeom>
        </p:spPr>
      </p:pic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F8775785-5BFF-6D40-A053-A80A0C6E548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1" y="0"/>
            <a:ext cx="6096000" cy="6858000"/>
          </a:xfrm>
          <a:solidFill>
            <a:schemeClr val="bg1"/>
          </a:solidFill>
        </p:spPr>
        <p:txBody>
          <a:bodyPr/>
          <a:lstStyle/>
          <a:p>
            <a:r>
              <a:rPr lang="nb-NO" dirty="0"/>
              <a:t>Klikk for å sette inn bilde</a:t>
            </a:r>
          </a:p>
        </p:txBody>
      </p:sp>
    </p:spTree>
    <p:extLst>
      <p:ext uri="{BB962C8B-B14F-4D97-AF65-F5344CB8AC3E}">
        <p14:creationId xmlns:p14="http://schemas.microsoft.com/office/powerpoint/2010/main" val="2998535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spalter - bilde venstre - blå bakgrunn">
    <p:bg>
      <p:bgPr>
        <a:solidFill>
          <a:srgbClr val="E3EC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ittel 1"/>
          <p:cNvSpPr>
            <a:spLocks noGrp="1"/>
          </p:cNvSpPr>
          <p:nvPr>
            <p:ph type="title"/>
          </p:nvPr>
        </p:nvSpPr>
        <p:spPr>
          <a:xfrm>
            <a:off x="6456845" y="548535"/>
            <a:ext cx="5343939" cy="1172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104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09600" y="617378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40C3D-7D2E-B046-9707-68B92A5A8B5C}" type="datetimeFigureOut">
              <a:t>17.06.2024</a:t>
            </a:fld>
            <a:endParaRPr lang="nb-NO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165600" y="6173788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737601" y="6173788"/>
            <a:ext cx="15590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1872E-8BFC-214A-B7E1-4CF644173512}" type="slidenum">
              <a:t>‹#›</a:t>
            </a:fld>
            <a:endParaRPr lang="nb-NO"/>
          </a:p>
        </p:txBody>
      </p:sp>
      <p:sp>
        <p:nvSpPr>
          <p:cNvPr id="14" name="Plassholder for innhold 13"/>
          <p:cNvSpPr>
            <a:spLocks noGrp="1"/>
          </p:cNvSpPr>
          <p:nvPr>
            <p:ph sz="quarter" idx="10"/>
          </p:nvPr>
        </p:nvSpPr>
        <p:spPr>
          <a:xfrm>
            <a:off x="6456846" y="1759226"/>
            <a:ext cx="5343938" cy="415068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pic>
        <p:nvPicPr>
          <p:cNvPr id="12" name="Bilde 11" descr="ks_hovedlogo_rgb.png">
            <a:extLst>
              <a:ext uri="{FF2B5EF4-FFF2-40B4-BE49-F238E27FC236}">
                <a16:creationId xmlns:a16="http://schemas.microsoft.com/office/drawing/2014/main" id="{46A0EEB7-D820-334D-B25B-E9ABF0D7B5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244" y="6173787"/>
            <a:ext cx="730357" cy="364835"/>
          </a:xfrm>
          <a:prstGeom prst="rect">
            <a:avLst/>
          </a:prstGeom>
        </p:spPr>
      </p:pic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F8775785-5BFF-6D40-A053-A80A0C6E548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" y="0"/>
            <a:ext cx="6096000" cy="6858000"/>
          </a:xfrm>
          <a:solidFill>
            <a:schemeClr val="bg1"/>
          </a:solidFill>
        </p:spPr>
        <p:txBody>
          <a:bodyPr/>
          <a:lstStyle/>
          <a:p>
            <a:r>
              <a:rPr lang="nb-NO" dirty="0"/>
              <a:t>Klikk for å sette inn bilde</a:t>
            </a:r>
          </a:p>
        </p:txBody>
      </p:sp>
    </p:spTree>
    <p:extLst>
      <p:ext uri="{BB962C8B-B14F-4D97-AF65-F5344CB8AC3E}">
        <p14:creationId xmlns:p14="http://schemas.microsoft.com/office/powerpoint/2010/main" val="892962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ksempel -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7480D048-D9E0-7447-AC67-79F0EF52E519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E3EC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7" name="Plassholder for tittel 1"/>
          <p:cNvSpPr>
            <a:spLocks noGrp="1"/>
          </p:cNvSpPr>
          <p:nvPr>
            <p:ph type="title"/>
          </p:nvPr>
        </p:nvSpPr>
        <p:spPr>
          <a:xfrm>
            <a:off x="609600" y="696774"/>
            <a:ext cx="5343939" cy="9133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104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09600" y="617378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40C3D-7D2E-B046-9707-68B92A5A8B5C}" type="datetimeFigureOut">
              <a:t>17.06.2024</a:t>
            </a:fld>
            <a:endParaRPr lang="nb-NO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165600" y="6173788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737601" y="6173788"/>
            <a:ext cx="15590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1872E-8BFC-214A-B7E1-4CF644173512}" type="slidenum">
              <a:t>‹#›</a:t>
            </a:fld>
            <a:endParaRPr lang="nb-NO"/>
          </a:p>
        </p:txBody>
      </p:sp>
      <p:sp>
        <p:nvSpPr>
          <p:cNvPr id="14" name="Plassholder for innhold 13"/>
          <p:cNvSpPr>
            <a:spLocks noGrp="1"/>
          </p:cNvSpPr>
          <p:nvPr>
            <p:ph sz="quarter" idx="10"/>
          </p:nvPr>
        </p:nvSpPr>
        <p:spPr>
          <a:xfrm>
            <a:off x="609601" y="1759226"/>
            <a:ext cx="5343938" cy="415068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pic>
        <p:nvPicPr>
          <p:cNvPr id="12" name="Bilde 11" descr="ks_hovedlogo_rgb.png">
            <a:extLst>
              <a:ext uri="{FF2B5EF4-FFF2-40B4-BE49-F238E27FC236}">
                <a16:creationId xmlns:a16="http://schemas.microsoft.com/office/drawing/2014/main" id="{46A0EEB7-D820-334D-B25B-E9ABF0D7B5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244" y="6173787"/>
            <a:ext cx="730357" cy="364835"/>
          </a:xfrm>
          <a:prstGeom prst="rect">
            <a:avLst/>
          </a:prstGeom>
        </p:spPr>
      </p:pic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F8775785-5BFF-6D40-A053-A80A0C6E548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1" y="0"/>
            <a:ext cx="6096000" cy="6858000"/>
          </a:xfrm>
          <a:solidFill>
            <a:schemeClr val="bg1"/>
          </a:solidFill>
        </p:spPr>
        <p:txBody>
          <a:bodyPr/>
          <a:lstStyle/>
          <a:p>
            <a:r>
              <a:rPr lang="nb-NO" dirty="0"/>
              <a:t>Klikk for å sette inn bilde</a:t>
            </a:r>
          </a:p>
        </p:txBody>
      </p:sp>
      <p:sp>
        <p:nvSpPr>
          <p:cNvPr id="13" name="Plassholder for tittel 1">
            <a:extLst>
              <a:ext uri="{FF2B5EF4-FFF2-40B4-BE49-F238E27FC236}">
                <a16:creationId xmlns:a16="http://schemas.microsoft.com/office/drawing/2014/main" id="{559ADE44-D286-4C48-AF6F-703878012833}"/>
              </a:ext>
            </a:extLst>
          </p:cNvPr>
          <p:cNvSpPr txBox="1">
            <a:spLocks/>
          </p:cNvSpPr>
          <p:nvPr userDrawn="1"/>
        </p:nvSpPr>
        <p:spPr>
          <a:xfrm>
            <a:off x="1124619" y="319087"/>
            <a:ext cx="4780794" cy="377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104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800" dirty="0"/>
              <a:t>EKSEMPEL</a:t>
            </a:r>
          </a:p>
        </p:txBody>
      </p:sp>
      <p:pic>
        <p:nvPicPr>
          <p:cNvPr id="5" name="Bilde 4" descr="Et bilde som inneholder lys, tegning&#10;&#10;Automatisk generert beskrivelse">
            <a:extLst>
              <a:ext uri="{FF2B5EF4-FFF2-40B4-BE49-F238E27FC236}">
                <a16:creationId xmlns:a16="http://schemas.microsoft.com/office/drawing/2014/main" id="{BDAA196A-661F-1943-8354-6DA556F118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566" y="319087"/>
            <a:ext cx="335213" cy="38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102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ksempel - bil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7480D048-D9E0-7447-AC67-79F0EF52E519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E3EC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7" name="Plassholder for tittel 1"/>
          <p:cNvSpPr>
            <a:spLocks noGrp="1"/>
          </p:cNvSpPr>
          <p:nvPr>
            <p:ph type="title"/>
          </p:nvPr>
        </p:nvSpPr>
        <p:spPr>
          <a:xfrm>
            <a:off x="6456845" y="548535"/>
            <a:ext cx="5343939" cy="1172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104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09600" y="617378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40C3D-7D2E-B046-9707-68B92A5A8B5C}" type="datetimeFigureOut">
              <a:t>17.06.2024</a:t>
            </a:fld>
            <a:endParaRPr lang="nb-NO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165600" y="6173788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737601" y="6173788"/>
            <a:ext cx="15590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1872E-8BFC-214A-B7E1-4CF644173512}" type="slidenum">
              <a:t>‹#›</a:t>
            </a:fld>
            <a:endParaRPr lang="nb-NO"/>
          </a:p>
        </p:txBody>
      </p:sp>
      <p:sp>
        <p:nvSpPr>
          <p:cNvPr id="14" name="Plassholder for innhold 13"/>
          <p:cNvSpPr>
            <a:spLocks noGrp="1"/>
          </p:cNvSpPr>
          <p:nvPr>
            <p:ph sz="quarter" idx="10"/>
          </p:nvPr>
        </p:nvSpPr>
        <p:spPr>
          <a:xfrm>
            <a:off x="6456846" y="1759226"/>
            <a:ext cx="5343938" cy="415068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pic>
        <p:nvPicPr>
          <p:cNvPr id="12" name="Bilde 11" descr="ks_hovedlogo_rgb.png">
            <a:extLst>
              <a:ext uri="{FF2B5EF4-FFF2-40B4-BE49-F238E27FC236}">
                <a16:creationId xmlns:a16="http://schemas.microsoft.com/office/drawing/2014/main" id="{46A0EEB7-D820-334D-B25B-E9ABF0D7B5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244" y="6173787"/>
            <a:ext cx="730357" cy="364835"/>
          </a:xfrm>
          <a:prstGeom prst="rect">
            <a:avLst/>
          </a:prstGeom>
        </p:spPr>
      </p:pic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F8775785-5BFF-6D40-A053-A80A0C6E548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" y="0"/>
            <a:ext cx="6096000" cy="6858000"/>
          </a:xfrm>
          <a:solidFill>
            <a:schemeClr val="bg1"/>
          </a:solidFill>
        </p:spPr>
        <p:txBody>
          <a:bodyPr/>
          <a:lstStyle/>
          <a:p>
            <a:r>
              <a:rPr lang="nb-NO" dirty="0"/>
              <a:t>Klikk for å sette inn bilde</a:t>
            </a:r>
          </a:p>
        </p:txBody>
      </p:sp>
      <p:sp>
        <p:nvSpPr>
          <p:cNvPr id="13" name="Plassholder for tittel 1">
            <a:extLst>
              <a:ext uri="{FF2B5EF4-FFF2-40B4-BE49-F238E27FC236}">
                <a16:creationId xmlns:a16="http://schemas.microsoft.com/office/drawing/2014/main" id="{76465E12-734C-3245-9C95-4F8EED55FA64}"/>
              </a:ext>
            </a:extLst>
          </p:cNvPr>
          <p:cNvSpPr txBox="1">
            <a:spLocks/>
          </p:cNvSpPr>
          <p:nvPr userDrawn="1"/>
        </p:nvSpPr>
        <p:spPr>
          <a:xfrm>
            <a:off x="6945848" y="319087"/>
            <a:ext cx="4780794" cy="377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104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800" dirty="0"/>
              <a:t>EKSEMPEL</a:t>
            </a:r>
          </a:p>
        </p:txBody>
      </p:sp>
      <p:pic>
        <p:nvPicPr>
          <p:cNvPr id="15" name="Bilde 14" descr="Et bilde som inneholder lys, tegning&#10;&#10;Automatisk generert beskrivelse">
            <a:extLst>
              <a:ext uri="{FF2B5EF4-FFF2-40B4-BE49-F238E27FC236}">
                <a16:creationId xmlns:a16="http://schemas.microsoft.com/office/drawing/2014/main" id="{D19E0E4C-2FD0-EE4A-8162-DFCEE973FC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4795" y="319087"/>
            <a:ext cx="335213" cy="38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333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09600" y="366591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48091"/>
            <a:ext cx="10972800" cy="4323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09600" y="617378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40C3D-7D2E-B046-9707-68B92A5A8B5C}" type="datetimeFigureOut">
              <a:t>17.06.2024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165600" y="6173788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737601" y="6173788"/>
            <a:ext cx="15590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1872E-8BFC-214A-B7E1-4CF644173512}" type="slidenum">
              <a:t>‹#›</a:t>
            </a:fld>
            <a:endParaRPr lang="nb-NO"/>
          </a:p>
        </p:txBody>
      </p:sp>
      <p:pic>
        <p:nvPicPr>
          <p:cNvPr id="8" name="Bilde 7" descr="ks_hovedlogo_rgb.png"/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244" y="6173787"/>
            <a:ext cx="730357" cy="364835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06BF54E3-F513-F5EF-CD5B-9EB03546C584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42100"/>
            <a:ext cx="117792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nb-NO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Følsomhet Intern (gul)</a:t>
            </a:r>
          </a:p>
        </p:txBody>
      </p:sp>
    </p:spTree>
    <p:extLst>
      <p:ext uri="{BB962C8B-B14F-4D97-AF65-F5344CB8AC3E}">
        <p14:creationId xmlns:p14="http://schemas.microsoft.com/office/powerpoint/2010/main" val="55272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11" r:id="rId3"/>
    <p:sldLayoutId id="2147483714" r:id="rId4"/>
    <p:sldLayoutId id="2147483715" r:id="rId5"/>
    <p:sldLayoutId id="2147483716" r:id="rId6"/>
    <p:sldLayoutId id="2147483717" r:id="rId7"/>
    <p:sldLayoutId id="2147483712" r:id="rId8"/>
    <p:sldLayoutId id="2147483713" r:id="rId9"/>
    <p:sldLayoutId id="2147483701" r:id="rId10"/>
    <p:sldLayoutId id="2147483703" r:id="rId11"/>
    <p:sldLayoutId id="2147483704" r:id="rId12"/>
    <p:sldLayoutId id="2147483649" r:id="rId13"/>
    <p:sldLayoutId id="2147483709" r:id="rId14"/>
    <p:sldLayoutId id="2147483710" r:id="rId15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001A58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600" kern="1200">
          <a:solidFill>
            <a:srgbClr val="001A58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600" kern="1200">
          <a:solidFill>
            <a:srgbClr val="001A58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600" kern="1200">
          <a:solidFill>
            <a:srgbClr val="001A58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600" kern="1200">
          <a:solidFill>
            <a:srgbClr val="001A58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600" kern="1200">
          <a:solidFill>
            <a:srgbClr val="001A58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E21D1DC-5114-33CE-1049-56E9113B9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6845" y="548535"/>
            <a:ext cx="5343939" cy="1172818"/>
          </a:xfrm>
        </p:spPr>
        <p:txBody>
          <a:bodyPr>
            <a:normAutofit/>
          </a:bodyPr>
          <a:lstStyle/>
          <a:p>
            <a:r>
              <a:rPr lang="en-US" sz="2400" b="1" u="sng" dirty="0"/>
              <a:t>Ny </a:t>
            </a:r>
            <a:r>
              <a:rPr lang="en-US" sz="2400" b="1" u="sng" dirty="0" err="1"/>
              <a:t>avtale</a:t>
            </a:r>
            <a:r>
              <a:rPr lang="en-US" sz="2400" b="1" u="sng" dirty="0"/>
              <a:t> </a:t>
            </a:r>
            <a:r>
              <a:rPr lang="en-US" sz="2400" b="1" u="sng" dirty="0" err="1"/>
              <a:t>mellom</a:t>
            </a:r>
            <a:r>
              <a:rPr lang="en-US" sz="2400" b="1" u="sng" dirty="0"/>
              <a:t> KS og </a:t>
            </a:r>
            <a:r>
              <a:rPr lang="en-US" sz="2400" b="1" u="sng" dirty="0" err="1"/>
              <a:t>Regjeringa</a:t>
            </a:r>
            <a:r>
              <a:rPr lang="en-US" sz="2400" b="1" u="sng" dirty="0"/>
              <a:t> om </a:t>
            </a:r>
            <a:r>
              <a:rPr lang="en-US" sz="2400" b="1" u="sng" dirty="0" err="1"/>
              <a:t>vidareutvikling</a:t>
            </a:r>
            <a:r>
              <a:rPr lang="en-US" sz="2400" b="1" u="sng" dirty="0"/>
              <a:t> av </a:t>
            </a:r>
            <a:r>
              <a:rPr lang="en-US" sz="2400" b="1" u="sng" dirty="0" err="1"/>
              <a:t>helsefellesskapa</a:t>
            </a:r>
            <a:r>
              <a:rPr lang="en-US" sz="2400" b="1" u="sng" dirty="0"/>
              <a:t> 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9612035-F44E-790B-ECD1-91DBF6DF8CF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456846" y="1759226"/>
            <a:ext cx="5343938" cy="4150686"/>
          </a:xfr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større</a:t>
            </a:r>
            <a:r>
              <a:rPr lang="en-US" dirty="0"/>
              <a:t> grad </a:t>
            </a:r>
            <a:r>
              <a:rPr lang="en-US" dirty="0" err="1"/>
              <a:t>sjå</a:t>
            </a:r>
            <a:r>
              <a:rPr lang="en-US" dirty="0"/>
              <a:t> </a:t>
            </a:r>
            <a:r>
              <a:rPr lang="en-US" dirty="0" err="1"/>
              <a:t>kapasitet</a:t>
            </a:r>
            <a:r>
              <a:rPr lang="en-US" dirty="0"/>
              <a:t> og </a:t>
            </a:r>
            <a:r>
              <a:rPr lang="en-US" dirty="0" err="1"/>
              <a:t>kompetanse</a:t>
            </a:r>
            <a:r>
              <a:rPr lang="en-US" dirty="0"/>
              <a:t> i </a:t>
            </a:r>
            <a:r>
              <a:rPr lang="en-US" dirty="0" err="1"/>
              <a:t>samanheng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tvers</a:t>
            </a:r>
            <a:r>
              <a:rPr lang="en-US" dirty="0"/>
              <a:t> av </a:t>
            </a:r>
            <a:r>
              <a:rPr lang="en-US" dirty="0" err="1"/>
              <a:t>nivåa</a:t>
            </a:r>
            <a:endParaRPr lang="en-US" dirty="0"/>
          </a:p>
          <a:p>
            <a:r>
              <a:rPr lang="en-US" dirty="0"/>
              <a:t>Felles </a:t>
            </a:r>
            <a:r>
              <a:rPr lang="en-US" dirty="0" err="1"/>
              <a:t>planlegging</a:t>
            </a:r>
            <a:endParaRPr lang="en-US" dirty="0"/>
          </a:p>
          <a:p>
            <a:r>
              <a:rPr lang="en-US" dirty="0" err="1"/>
              <a:t>Vidareføring</a:t>
            </a:r>
            <a:r>
              <a:rPr lang="en-US" dirty="0"/>
              <a:t> </a:t>
            </a:r>
            <a:r>
              <a:rPr lang="en-US" dirty="0" err="1"/>
              <a:t>prioritering</a:t>
            </a:r>
            <a:r>
              <a:rPr lang="en-US" dirty="0"/>
              <a:t> av </a:t>
            </a:r>
            <a:r>
              <a:rPr lang="en-US" dirty="0" err="1"/>
              <a:t>dei</a:t>
            </a:r>
            <a:r>
              <a:rPr lang="en-US" dirty="0"/>
              <a:t> fire </a:t>
            </a:r>
            <a:r>
              <a:rPr lang="en-US" dirty="0" err="1"/>
              <a:t>pasientgruppene</a:t>
            </a:r>
            <a:endParaRPr lang="en-US" dirty="0"/>
          </a:p>
          <a:p>
            <a:r>
              <a:rPr lang="en-US" dirty="0" err="1"/>
              <a:t>Svangerskap</a:t>
            </a:r>
            <a:r>
              <a:rPr lang="en-US" dirty="0"/>
              <a:t>, </a:t>
            </a:r>
            <a:r>
              <a:rPr lang="en-US" dirty="0" err="1"/>
              <a:t>føde</a:t>
            </a:r>
            <a:r>
              <a:rPr lang="en-US" dirty="0"/>
              <a:t> og </a:t>
            </a:r>
            <a:r>
              <a:rPr lang="en-US" dirty="0" err="1"/>
              <a:t>barsel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AE852AC6-CFCD-5A1B-EDD4-12BADC0A54E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/>
          <a:srcRect l="29007" r="17437" b="-1"/>
          <a:stretch/>
        </p:blipFill>
        <p:spPr>
          <a:xfrm>
            <a:off x="-1" y="10"/>
            <a:ext cx="6096000" cy="6857990"/>
          </a:xfrm>
          <a:noFill/>
        </p:spPr>
      </p:pic>
    </p:spTree>
    <p:extLst>
      <p:ext uri="{BB962C8B-B14F-4D97-AF65-F5344CB8AC3E}">
        <p14:creationId xmlns:p14="http://schemas.microsoft.com/office/powerpoint/2010/main" val="662750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363B85F-A60D-143B-56B1-B79F2D112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 </a:t>
            </a:r>
            <a:r>
              <a:rPr lang="nb-NO" sz="1600" dirty="0"/>
              <a:t>Velkommen til </a:t>
            </a:r>
            <a:r>
              <a:rPr lang="nb-NO" sz="1600" dirty="0" err="1"/>
              <a:t>Hallogota</a:t>
            </a:r>
            <a:r>
              <a:rPr lang="nb-NO" sz="1600" dirty="0"/>
              <a:t> – </a:t>
            </a:r>
            <a:r>
              <a:rPr lang="nb-NO" sz="1600" dirty="0" err="1"/>
              <a:t>håpar</a:t>
            </a:r>
            <a:r>
              <a:rPr lang="nb-NO" sz="1600" dirty="0"/>
              <a:t> </a:t>
            </a:r>
            <a:r>
              <a:rPr lang="nb-NO" sz="1600" dirty="0" err="1"/>
              <a:t>opphaldet</a:t>
            </a:r>
            <a:r>
              <a:rPr lang="nb-NO" sz="1600" dirty="0"/>
              <a:t> vert fint!   Ved spørsmål ring eller send SMS til 41530430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F8132A57-EA6D-B416-4F85-AE68B74B4D6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49086" y="1763487"/>
            <a:ext cx="3977046" cy="3404351"/>
          </a:xfrm>
          <a:prstGeom prst="rect">
            <a:avLst/>
          </a:prstGeom>
        </p:spPr>
      </p:pic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CE825C48-FB32-C76F-9B34-FEBB5CA90E5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27306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2B53462-FE0F-FE2D-33B6-A531568AB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8936637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SISTID" val="05a3e3d0-021f-422f-8a5c-ccb0a7e41808"/>
</p:tagLst>
</file>

<file path=ppt/theme/theme1.xml><?xml version="1.0" encoding="utf-8"?>
<a:theme xmlns:a="http://schemas.openxmlformats.org/drawingml/2006/main" name="KS-profil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KS-ppt-mal avansert  -  Skrivebeskyttet" id="{279A9F1D-F2AE-472F-A66F-73D59F0880E7}" vid="{55B065F8-F712-4859-B4BA-DA473C337EB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34DDDE2C2C1E4794A7F10B32E8F39C" ma:contentTypeVersion="11" ma:contentTypeDescription="Create a new document." ma:contentTypeScope="" ma:versionID="3fb3fab8be84a0cf61cea3c005269c57">
  <xsd:schema xmlns:xsd="http://www.w3.org/2001/XMLSchema" xmlns:xs="http://www.w3.org/2001/XMLSchema" xmlns:p="http://schemas.microsoft.com/office/2006/metadata/properties" xmlns:ns3="9292cd20-ea9c-4f78-b2a7-1b18e9873274" xmlns:ns4="dfcbf170-f3cb-4512-85fa-9c659779bd67" targetNamespace="http://schemas.microsoft.com/office/2006/metadata/properties" ma:root="true" ma:fieldsID="d17692f12c903baf6c256a2e55f8badc" ns3:_="" ns4:_="">
    <xsd:import namespace="9292cd20-ea9c-4f78-b2a7-1b18e9873274"/>
    <xsd:import namespace="dfcbf170-f3cb-4512-85fa-9c659779bd6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92cd20-ea9c-4f78-b2a7-1b18e98732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cbf170-f3cb-4512-85fa-9c659779bd67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7722EE4-960A-42D7-A7AC-2FE25FF3FEB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0CE8919-F8B8-4788-BBF5-56800C837FBA}">
  <ds:schemaRefs>
    <ds:schemaRef ds:uri="9292cd20-ea9c-4f78-b2a7-1b18e9873274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dfcbf170-f3cb-4512-85fa-9c659779bd67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FD5319B-D2FD-4839-996F-C52A3C8DBC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292cd20-ea9c-4f78-b2a7-1b18e9873274"/>
    <ds:schemaRef ds:uri="dfcbf170-f3cb-4512-85fa-9c659779bd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KS_pptmal_avansert</Template>
  <TotalTime>940</TotalTime>
  <Words>55</Words>
  <Application>Microsoft Office PowerPoint</Application>
  <PresentationFormat>Widescreen</PresentationFormat>
  <Paragraphs>9</Paragraphs>
  <Slides>3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</vt:i4>
      </vt:variant>
    </vt:vector>
  </HeadingPairs>
  <TitlesOfParts>
    <vt:vector size="6" baseType="lpstr">
      <vt:lpstr>Arial</vt:lpstr>
      <vt:lpstr>Calibri</vt:lpstr>
      <vt:lpstr>KS-profiltema</vt:lpstr>
      <vt:lpstr>Ny avtale mellom KS og Regjeringa om vidareutvikling av helsefellesskapa </vt:lpstr>
      <vt:lpstr> Velkommen til Hallogota – håpar opphaldet vert fint!   Ved spørsmål ring eller send SMS til 41530430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Marianne Fromreide</dc:creator>
  <cp:lastModifiedBy>Solheim, Randi Berit</cp:lastModifiedBy>
  <cp:revision>4</cp:revision>
  <dcterms:created xsi:type="dcterms:W3CDTF">2024-04-23T07:58:11Z</dcterms:created>
  <dcterms:modified xsi:type="dcterms:W3CDTF">2024-06-17T06:50:36Z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0x0101003934DDDE2C2C1E4794A7F10B32E8F39C</vt:lpwstr>
  </property>
  <property fmtid="{D5CDD505-2E9C-101B-9397-08002B2CF9AE}" pid="3" name="CloudStatistics_StoryID">
    <vt:lpwstr>cd4533dc-739f-4cc0-80e1-4e470d83145e</vt:lpwstr>
  </property>
  <property fmtid="{D5CDD505-2E9C-101B-9397-08002B2CF9AE}" pid="4" name="MSIP_Label_0c3ffc1c-ef00-4620-9c2f-7d9c1597774b_Enabled">
    <vt:lpwstr>true</vt:lpwstr>
  </property>
  <property fmtid="{D5CDD505-2E9C-101B-9397-08002B2CF9AE}" pid="5" name="MSIP_Label_0c3ffc1c-ef00-4620-9c2f-7d9c1597774b_SetDate">
    <vt:lpwstr>2024-06-17T06:47:52Z</vt:lpwstr>
  </property>
  <property fmtid="{D5CDD505-2E9C-101B-9397-08002B2CF9AE}" pid="6" name="MSIP_Label_0c3ffc1c-ef00-4620-9c2f-7d9c1597774b_Method">
    <vt:lpwstr>Standard</vt:lpwstr>
  </property>
  <property fmtid="{D5CDD505-2E9C-101B-9397-08002B2CF9AE}" pid="7" name="MSIP_Label_0c3ffc1c-ef00-4620-9c2f-7d9c1597774b_Name">
    <vt:lpwstr>Intern</vt:lpwstr>
  </property>
  <property fmtid="{D5CDD505-2E9C-101B-9397-08002B2CF9AE}" pid="8" name="MSIP_Label_0c3ffc1c-ef00-4620-9c2f-7d9c1597774b_SiteId">
    <vt:lpwstr>bdcbe535-f3cf-49f5-8a6a-fb6d98dc7837</vt:lpwstr>
  </property>
  <property fmtid="{D5CDD505-2E9C-101B-9397-08002B2CF9AE}" pid="9" name="MSIP_Label_0c3ffc1c-ef00-4620-9c2f-7d9c1597774b_ActionId">
    <vt:lpwstr>b6a37ee8-1a4e-4551-8b47-df35c589de92</vt:lpwstr>
  </property>
  <property fmtid="{D5CDD505-2E9C-101B-9397-08002B2CF9AE}" pid="10" name="MSIP_Label_0c3ffc1c-ef00-4620-9c2f-7d9c1597774b_ContentBits">
    <vt:lpwstr>2</vt:lpwstr>
  </property>
  <property fmtid="{D5CDD505-2E9C-101B-9397-08002B2CF9AE}" pid="11" name="ClassificationContentMarkingFooterLocations">
    <vt:lpwstr>KS-profiltema:9</vt:lpwstr>
  </property>
  <property fmtid="{D5CDD505-2E9C-101B-9397-08002B2CF9AE}" pid="12" name="ClassificationContentMarkingFooterText">
    <vt:lpwstr>Følsomhet Intern (gul)</vt:lpwstr>
  </property>
</Properties>
</file>