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329" r:id="rId5"/>
    <p:sldId id="330" r:id="rId6"/>
    <p:sldId id="332" r:id="rId7"/>
    <p:sldId id="337" r:id="rId8"/>
    <p:sldId id="338" r:id="rId9"/>
    <p:sldId id="339" r:id="rId10"/>
    <p:sldId id="256" r:id="rId11"/>
    <p:sldId id="258" r:id="rId12"/>
    <p:sldId id="334" r:id="rId13"/>
    <p:sldId id="333" r:id="rId14"/>
    <p:sldId id="335" r:id="rId15"/>
    <p:sldId id="336" r:id="rId16"/>
    <p:sldId id="345" r:id="rId17"/>
    <p:sldId id="3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CD1"/>
    <a:srgbClr val="6FA287"/>
    <a:srgbClr val="BFCED6"/>
    <a:srgbClr val="FF671F"/>
    <a:srgbClr val="FFC845"/>
    <a:srgbClr val="6CACE4"/>
    <a:srgbClr val="ADDFB3"/>
    <a:srgbClr val="333333"/>
    <a:srgbClr val="212121"/>
    <a:srgbClr val="557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vedt, Børge" userId="9ffc302b-9e6f-4cba-8de7-5f96a7c469d6" providerId="ADAL" clId="{AB685336-B815-4810-937A-94C3004FE4F7}"/>
    <pc:docChg chg="custSel modSld">
      <pc:chgData name="Tvedt, Børge" userId="9ffc302b-9e6f-4cba-8de7-5f96a7c469d6" providerId="ADAL" clId="{AB685336-B815-4810-937A-94C3004FE4F7}" dt="2024-05-29T20:44:30.914" v="41" actId="20577"/>
      <pc:docMkLst>
        <pc:docMk/>
      </pc:docMkLst>
      <pc:sldChg chg="modSp mod">
        <pc:chgData name="Tvedt, Børge" userId="9ffc302b-9e6f-4cba-8de7-5f96a7c469d6" providerId="ADAL" clId="{AB685336-B815-4810-937A-94C3004FE4F7}" dt="2024-05-29T20:44:30.914" v="41" actId="20577"/>
        <pc:sldMkLst>
          <pc:docMk/>
          <pc:sldMk cId="2769044672" sldId="329"/>
        </pc:sldMkLst>
        <pc:spChg chg="mod">
          <ac:chgData name="Tvedt, Børge" userId="9ffc302b-9e6f-4cba-8de7-5f96a7c469d6" providerId="ADAL" clId="{AB685336-B815-4810-937A-94C3004FE4F7}" dt="2024-05-29T20:44:30.914" v="41" actId="20577"/>
          <ac:spMkLst>
            <pc:docMk/>
            <pc:sldMk cId="2769044672" sldId="329"/>
            <ac:spMk id="3" creationId="{D25F8373-A817-47B3-85E4-5BCA32646F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60893-A16A-41EC-A345-21341206551B}" type="datetimeFigureOut">
              <a:rPr lang="nb-NO" smtClean="0"/>
              <a:t>29.05.2024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0F946-1FAF-45A5-AF44-93AAD9AA8D37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703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0F946-1FAF-45A5-AF44-93AAD9AA8D3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0110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986653"/>
            <a:ext cx="12192000" cy="58713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8901" y="2472029"/>
            <a:ext cx="7326312" cy="1169551"/>
          </a:xfrm>
        </p:spPr>
        <p:txBody>
          <a:bodyPr wrap="square" lIns="0" tIns="0" rIns="0" bIns="0" anchor="b">
            <a:noAutofit/>
          </a:bodyPr>
          <a:lstStyle>
            <a:lvl1pPr algn="ctr">
              <a:defRPr sz="3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1" y="3981884"/>
            <a:ext cx="7326312" cy="615553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435EFE49-716E-4BC2-9EFC-F6C4F62E78E1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787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729766-028C-47E0-B4C0-A2A5CFB0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AFA5423-2D6F-4DEB-BD8E-43406189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E63A93-2561-4A89-A7E2-7BE8335815AC}" type="datetime1">
              <a:rPr lang="nb-NO" smtClean="0"/>
              <a:t>29.05.2024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B91FCA3-AAB1-4942-A403-EB010371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F52D164-B8A5-4C80-8608-6FCB80F2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2886FD8-E3F1-4AF6-B1B3-56C5C0F27D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0099" y="2413000"/>
            <a:ext cx="5097462" cy="3649664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19D6546F-BDA3-480D-81D5-6D1B8A13EF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4438" y="2413000"/>
            <a:ext cx="5097462" cy="3649664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331544C7-6E4D-4FCE-B743-A772C08B1F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2413000"/>
            <a:ext cx="107722" cy="3649664"/>
          </a:xfrm>
        </p:spPr>
        <p:txBody>
          <a:bodyPr vert="vert">
            <a:spAutoFit/>
          </a:bodyPr>
          <a:lstStyle>
            <a:lvl1pPr marL="0" indent="0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31809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15AA92-CFF3-4A68-B2C4-B3E6548DB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925" y="2387600"/>
            <a:ext cx="5097462" cy="73866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8B1DF3D-C6BE-4D4E-957F-C6DEF9202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1264" y="2387600"/>
            <a:ext cx="5097462" cy="73866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CD12513-0937-438B-92B2-80ABB131DF2B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1169551"/>
          </a:xfr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D1A5C7BA-CCD2-40AB-95E9-773DE7FB60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6925" y="3327400"/>
            <a:ext cx="5097462" cy="27352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A274A5EE-0306-47C8-95FA-9176D50FAB4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91264" y="3327400"/>
            <a:ext cx="5097462" cy="27352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5841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2F26BDD0-8444-406F-A543-4E312E51B5A4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5097462" cy="1169551"/>
          </a:xfr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7614" y="976312"/>
            <a:ext cx="5894385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5097462" cy="36496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55A6CEE8-9BD3-4F79-BFFB-FCCC2C7483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4843" y="1412460"/>
            <a:ext cx="107722" cy="4543926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2805549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0D09085-7D4B-4E10-9C99-B8BD245DBFE6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4" y="864037"/>
            <a:ext cx="6931025" cy="1169551"/>
          </a:xfr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39" y="976312"/>
            <a:ext cx="406876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4" y="2413000"/>
            <a:ext cx="6931025" cy="36496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BE31FBC-3E87-4906-8AF2-8C42F3A72D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4843" y="1412460"/>
            <a:ext cx="107722" cy="4543926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51824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50532F98-8284-484E-8BF4-A5270B91B9B5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9288" y="976312"/>
            <a:ext cx="773271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0B37DE26-D1C3-4958-AAD0-4B083C57A7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4843" y="1412460"/>
            <a:ext cx="107722" cy="4543926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90317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15AA92-CFF3-4A68-B2C4-B3E6548DB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925" y="2387600"/>
            <a:ext cx="5097462" cy="73866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8910D29F-BF1C-499C-865B-AE569007ACDD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5097462" cy="1169551"/>
          </a:xfr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D1A5C7BA-CCD2-40AB-95E9-773DE7FB60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6925" y="3327400"/>
            <a:ext cx="5097462" cy="27352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7614" y="976312"/>
            <a:ext cx="5894385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FF8DB92C-8780-4508-8B81-50F7017091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24843" y="1412460"/>
            <a:ext cx="107722" cy="4543926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1704348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0B51F30-4B04-4CED-95D8-06D381065EE3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584775"/>
          </a:xfrm>
        </p:spPr>
        <p:txBody>
          <a:bodyPr lIns="0" tIns="0" rIns="0" bIns="0" anchor="t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13A60648-8934-4097-B0A8-3EAAC644EE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6925" y="1931822"/>
            <a:ext cx="10594975" cy="4130842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1728619-46BA-4E25-9B80-6EE5C107EB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1931821"/>
            <a:ext cx="107722" cy="4130842"/>
          </a:xfrm>
        </p:spPr>
        <p:txBody>
          <a:bodyPr vert="vert">
            <a:spAutoFit/>
          </a:bodyPr>
          <a:lstStyle>
            <a:lvl1pPr marL="0" indent="0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4284212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tittel og plassholder for ikon">
    <p:bg>
      <p:bgPr>
        <a:solidFill>
          <a:srgbClr val="BFCED6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1BB3812-6B92-41AA-B031-D8E21DD4438F}"/>
              </a:ext>
            </a:extLst>
          </p:cNvPr>
          <p:cNvSpPr/>
          <p:nvPr userDrawn="1"/>
        </p:nvSpPr>
        <p:spPr>
          <a:xfrm>
            <a:off x="7727950" y="0"/>
            <a:ext cx="4464050" cy="6858000"/>
          </a:xfrm>
          <a:prstGeom prst="rect">
            <a:avLst/>
          </a:prstGeom>
          <a:solidFill>
            <a:schemeClr val="lt1"/>
          </a:solidFill>
          <a:ln w="12700" cap="flat" cmpd="sng" algn="ctr">
            <a:solidFill>
              <a:schemeClr val="accent1">
                <a:lumMod val="100000"/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996CB9A-6DD9-4653-8D14-4D1DE607FA66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A11D1591-3D05-48F9-81D2-4C1C533E0F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3898" y="1521190"/>
            <a:ext cx="4132078" cy="35096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bildeknappen for å sette inn ikon her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722D91D-A69A-7F4F-B7A5-57E3F7AA6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42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bilde og tittel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6CB06730-514D-447A-AC1B-D56E4CAC2848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1819DB7C-4281-4A4C-92FC-574B03EC3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972122"/>
            <a:ext cx="7727950" cy="51096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59AE6E74-257D-40FA-ACE0-1C3E8F4E5B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971029" y="3643868"/>
            <a:ext cx="107722" cy="5109651"/>
          </a:xfrm>
        </p:spPr>
        <p:txBody>
          <a:bodyPr vert="vert">
            <a:spAutoFit/>
          </a:bodyPr>
          <a:lstStyle>
            <a:lvl1pPr marL="0" indent="0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20A73530-78F3-E246-8269-0BF01BB42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72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kun tit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2EA38832-0BFF-B141-8DEA-3ABA4C0DEF7B}"/>
              </a:ext>
            </a:extLst>
          </p:cNvPr>
          <p:cNvSpPr/>
          <p:nvPr userDrawn="1"/>
        </p:nvSpPr>
        <p:spPr>
          <a:xfrm>
            <a:off x="7734928" y="-11723"/>
            <a:ext cx="4467600" cy="6876000"/>
          </a:xfrm>
          <a:prstGeom prst="rect">
            <a:avLst/>
          </a:prstGeom>
          <a:solidFill>
            <a:schemeClr val="lt1"/>
          </a:solidFill>
          <a:ln w="12700" cap="flat" cmpd="sng" algn="ctr">
            <a:solidFill>
              <a:schemeClr val="accent1">
                <a:lumMod val="100000"/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0229358-32AD-4AE8-84CE-030CC25296FA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2222499"/>
            <a:ext cx="5099050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7B98F3BF-61B5-204E-A801-FADFF3905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8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986400"/>
            <a:ext cx="12192000" cy="5871600"/>
          </a:xfrm>
          <a:prstGeom prst="rect">
            <a:avLst/>
          </a:prstGeom>
          <a:solidFill>
            <a:srgbClr val="557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8901" y="2472029"/>
            <a:ext cx="7326312" cy="1169551"/>
          </a:xfrm>
        </p:spPr>
        <p:txBody>
          <a:bodyPr wrap="square" lIns="0" tIns="0" rIns="0" bIns="0" anchor="b">
            <a:noAutofit/>
          </a:bodyPr>
          <a:lstStyle>
            <a:lvl1pPr algn="ctr">
              <a:defRPr sz="3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1" y="3981884"/>
            <a:ext cx="7326312" cy="615553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15C60970-FE6A-4F74-8A2F-7457C909ED37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960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dekor blå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9AD0F42-88F7-4426-8B24-A2C24B047AD9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1CF77BC4-34AA-4675-BE55-234304E21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2776" cy="68580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83688B5B-08F8-FA49-95AB-92CF82DF88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90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dekor grå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9583505E-4570-4F62-ADB7-70756F9DF1AC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B590AD2-59FE-4C3E-BC34-FC6D87F3F5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2776" cy="68580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C7B1B64B-7C38-FD4D-B5D1-1522D3F3AE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24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dekor gul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538E33CC-B1F4-4813-A999-EED8B2EAC101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6CF46EF-E081-41C3-825D-4BA7493F5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2776" cy="68580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E76823CC-DB1B-4D46-A8C6-681C444DE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1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ide med dekor oransj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11D1A4-C7C4-41B6-A20A-E04C3D11A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51FA0B6-9C87-4C98-ADA4-2C6291B734DD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5B6032-7D05-4D83-8FF2-DBCDFB87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49314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1243BF-36D7-45B2-9C81-EB43C04D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49314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B81A321-9273-48AB-9354-A60166B5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238" y="2222499"/>
            <a:ext cx="3265488" cy="3840163"/>
          </a:xfrm>
        </p:spPr>
        <p:txBody>
          <a:bodyPr wrap="square" lIns="0" tIns="0" rIns="0" bIns="0" anchor="t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1B1D584-DC2C-4F86-AE3C-330E146FFC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32776" cy="685800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571B3C1C-3A60-374F-B8A7-9FFE601F6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7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 med tekst, bilde og farge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008F4AD-A83C-48A6-BA1C-97DB5AB310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745756" cy="6873389"/>
          </a:xfrm>
          <a:prstGeom prst="rect">
            <a:avLst/>
          </a:prstGeom>
          <a:solidFill>
            <a:srgbClr val="ADDFB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F1EF2F0-C0B3-4DDF-B074-ED4EBB865B32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9288" y="976312"/>
            <a:ext cx="693261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FD0E5513-0F25-4043-A538-F261F2E814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976312"/>
            <a:ext cx="107722" cy="5086351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3711738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 med tekst, bilde og farget bakgrun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008F4AD-A83C-48A6-BA1C-97DB5AB310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745756" cy="6873389"/>
          </a:xfrm>
          <a:prstGeom prst="rect">
            <a:avLst/>
          </a:prstGeom>
          <a:solidFill>
            <a:srgbClr val="FFC84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84F814F8-3CDD-44DD-99FC-CAF34234AF00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9288" y="976312"/>
            <a:ext cx="693261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2C4E6FEF-2A19-41B8-8242-4CA6ED6144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976312"/>
            <a:ext cx="107722" cy="5086351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2854878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side med tekst, bilde og farget bakgrunn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3008F4AD-A83C-48A6-BA1C-97DB5AB310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745756" cy="6873389"/>
          </a:xfrm>
          <a:prstGeom prst="rect">
            <a:avLst/>
          </a:prstGeom>
          <a:solidFill>
            <a:srgbClr val="FF671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1F81B52-8C46-4FD3-80AA-F8D04D565F97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lIns="0" tIns="0" rIns="0" bIns="0"/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B5A1E56D-AE99-4789-B24D-61210A3F24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9288" y="976312"/>
            <a:ext cx="6932612" cy="5086351"/>
          </a:xfrm>
          <a:prstGeom prst="rect">
            <a:avLst/>
          </a:prstGeom>
          <a:solidFill>
            <a:schemeClr val="lt2"/>
          </a:solid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2F76D602-75E9-486D-9F94-3D7511C6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9B93BCF4-D4C9-491C-A218-228C67A6BA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976312"/>
            <a:ext cx="107722" cy="5086351"/>
          </a:xfrm>
        </p:spPr>
        <p:txBody>
          <a:bodyPr vert="vert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1756806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si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3606932"/>
            <a:ext cx="3657600" cy="286941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D477F9B-9F58-4B5C-835B-EEB557C86025}"/>
              </a:ext>
            </a:extLst>
          </p:cNvPr>
          <p:cNvSpPr>
            <a:spLocks/>
          </p:cNvSpPr>
          <p:nvPr userDrawn="1"/>
        </p:nvSpPr>
        <p:spPr>
          <a:xfrm>
            <a:off x="406400" y="0"/>
            <a:ext cx="3657600" cy="3421796"/>
          </a:xfrm>
          <a:prstGeom prst="rect">
            <a:avLst/>
          </a:prstGeom>
          <a:solidFill>
            <a:srgbClr val="ADDFB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976313"/>
            <a:ext cx="2905563" cy="2080894"/>
          </a:xfrm>
        </p:spPr>
        <p:txBody>
          <a:bodyPr wrap="square" lIns="0" tIns="0" rIns="0" bIns="0" anchor="b">
            <a:noAutofit/>
          </a:bodyPr>
          <a:lstStyle>
            <a:lvl1pPr algn="l">
              <a:defRPr sz="30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DA5D0A0-3330-4C0A-B64F-5D4900BE51BD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84BB0569-EDCB-4706-8CA5-8F3806870E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87" y="976312"/>
            <a:ext cx="3701262" cy="550003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6" name="Plassholder for bilde 10">
            <a:extLst>
              <a:ext uri="{FF2B5EF4-FFF2-40B4-BE49-F238E27FC236}">
                <a16:creationId xmlns:a16="http://schemas.microsoft.com/office/drawing/2014/main" id="{54300F52-CFB3-452D-903D-1580694589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091" y="976312"/>
            <a:ext cx="3670509" cy="3056119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7" name="Plassholder for bilde 13">
            <a:extLst>
              <a:ext uri="{FF2B5EF4-FFF2-40B4-BE49-F238E27FC236}">
                <a16:creationId xmlns:a16="http://schemas.microsoft.com/office/drawing/2014/main" id="{B7BD9287-7C8F-4BDF-BF95-F9EDB343C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15091" y="4215084"/>
            <a:ext cx="3665747" cy="2261263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7F012555-5605-4B3C-A7BE-0D84B36DD3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035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DDCA7E7D-AD05-FD42-BCB7-23DB825A31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65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side med teks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3606932"/>
            <a:ext cx="3657600" cy="286941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D477F9B-9F58-4B5C-835B-EEB557C86025}"/>
              </a:ext>
            </a:extLst>
          </p:cNvPr>
          <p:cNvSpPr>
            <a:spLocks/>
          </p:cNvSpPr>
          <p:nvPr userDrawn="1"/>
        </p:nvSpPr>
        <p:spPr>
          <a:xfrm>
            <a:off x="406400" y="0"/>
            <a:ext cx="3657600" cy="34217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976313"/>
            <a:ext cx="2905563" cy="2080894"/>
          </a:xfrm>
        </p:spPr>
        <p:txBody>
          <a:bodyPr wrap="square" lIns="0" tIns="0" rIns="0" bIns="0" anchor="b">
            <a:noAutofit/>
          </a:bodyPr>
          <a:lstStyle>
            <a:lvl1pPr algn="l"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CC385112-3A4D-4279-8CF6-408D59E1AB50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B34D56FD-DF40-4637-BDBF-FC95E4ED6D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87" y="976312"/>
            <a:ext cx="3701262" cy="550003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2E917D5D-4BEE-49A6-8234-EED58A0D2F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091" y="976312"/>
            <a:ext cx="3670509" cy="3056119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44A564FB-6BFF-44C9-A3F6-BAB13C57C2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15091" y="4215084"/>
            <a:ext cx="3665747" cy="2261263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9D6CF72D-7AE9-41DC-9027-08F669A56B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4035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r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EF2B3289-D73E-9041-81C4-599835800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72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med teks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0D477F9B-9F58-4B5C-835B-EEB557C86025}"/>
              </a:ext>
            </a:extLst>
          </p:cNvPr>
          <p:cNvSpPr>
            <a:spLocks/>
          </p:cNvSpPr>
          <p:nvPr userDrawn="1"/>
        </p:nvSpPr>
        <p:spPr>
          <a:xfrm>
            <a:off x="8129816" y="3828502"/>
            <a:ext cx="3657600" cy="3029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3671290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BE63069-959E-4D9D-BB1B-BE05AA3FDCEE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0341" y="4140200"/>
            <a:ext cx="2905563" cy="2386373"/>
          </a:xfrm>
        </p:spPr>
        <p:txBody>
          <a:bodyPr wrap="square" lIns="0" tIns="0" rIns="0" bIns="0" anchor="t">
            <a:noAutofit/>
          </a:bodyPr>
          <a:lstStyle>
            <a:lvl1pPr algn="l">
              <a:defRPr sz="3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B6AF3DD8-E45D-4380-89B6-AF13DBE2E7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46588" y="3828502"/>
            <a:ext cx="3697374" cy="264784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4846D70E-D806-42B4-A444-56599B3EDD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86" y="976312"/>
            <a:ext cx="7539013" cy="2683091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A159A91A-2F6D-4739-AE54-9831A38C86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</p:spTree>
    <p:extLst>
      <p:ext uri="{BB962C8B-B14F-4D97-AF65-F5344CB8AC3E}">
        <p14:creationId xmlns:p14="http://schemas.microsoft.com/office/powerpoint/2010/main" val="381835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986653"/>
            <a:ext cx="12192000" cy="5886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8901" y="2472029"/>
            <a:ext cx="7326312" cy="1169551"/>
          </a:xfrm>
        </p:spPr>
        <p:txBody>
          <a:bodyPr wrap="square" lIns="0" tIns="0" rIns="0" bIns="0" anchor="b">
            <a:noAutofit/>
          </a:bodyPr>
          <a:lstStyle>
            <a:lvl1pPr algn="ctr">
              <a:defRPr sz="3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1" y="3981884"/>
            <a:ext cx="7326312" cy="615553"/>
          </a:xfrm>
        </p:spPr>
        <p:txBody>
          <a:bodyPr wrap="square" lIns="0" tIns="0" rIns="0" bIns="0">
            <a:noAutofit/>
          </a:bodyPr>
          <a:lstStyle>
            <a:lvl1pPr marL="0" indent="0" algn="ctr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6BF4CE17-8F5C-4F1D-B0BF-C08FC4116DFF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3913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3671290" cy="248517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C150E18-AA93-43E3-AC46-77D640A04D5A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B6AF3DD8-E45D-4380-89B6-AF13DBE2E7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400" y="3606933"/>
            <a:ext cx="3671290" cy="286941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15DF30A0-9F84-452A-A444-45F063653C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87" y="976313"/>
            <a:ext cx="3701262" cy="550003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bilde 10">
            <a:extLst>
              <a:ext uri="{FF2B5EF4-FFF2-40B4-BE49-F238E27FC236}">
                <a16:creationId xmlns:a16="http://schemas.microsoft.com/office/drawing/2014/main" id="{526789EA-E13E-48A6-BBE3-130F44F5D2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15091" y="976313"/>
            <a:ext cx="3670509" cy="3056119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8" name="Plassholder for bilde 13">
            <a:extLst>
              <a:ext uri="{FF2B5EF4-FFF2-40B4-BE49-F238E27FC236}">
                <a16:creationId xmlns:a16="http://schemas.microsoft.com/office/drawing/2014/main" id="{D541F21A-E060-4545-9758-1ADA5E8A9E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5091" y="4215085"/>
            <a:ext cx="3665747" cy="2261263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EDAC5FE1-F477-4417-B183-216CDB7FFF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6" name="Grafikk 15">
            <a:extLst>
              <a:ext uri="{FF2B5EF4-FFF2-40B4-BE49-F238E27FC236}">
                <a16:creationId xmlns:a16="http://schemas.microsoft.com/office/drawing/2014/main" id="{E8FAE8B1-32ED-5C4A-AA20-DC08D54EF6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44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D02CBD6-E0D6-437A-B3ED-7511445B7987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15" name="Plassholder for bilde 9">
            <a:extLst>
              <a:ext uri="{FF2B5EF4-FFF2-40B4-BE49-F238E27FC236}">
                <a16:creationId xmlns:a16="http://schemas.microsoft.com/office/drawing/2014/main" id="{B6AF3DD8-E45D-4380-89B6-AF13DBE2E7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0727" y="976313"/>
            <a:ext cx="7530112" cy="2664965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6" name="Plassholder for bilde 9">
            <a:extLst>
              <a:ext uri="{FF2B5EF4-FFF2-40B4-BE49-F238E27FC236}">
                <a16:creationId xmlns:a16="http://schemas.microsoft.com/office/drawing/2014/main" id="{60C59660-6576-47AC-AB0D-A04DB9B8FA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50726" y="3828466"/>
            <a:ext cx="3697374" cy="2647879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bilde 9">
            <a:extLst>
              <a:ext uri="{FF2B5EF4-FFF2-40B4-BE49-F238E27FC236}">
                <a16:creationId xmlns:a16="http://schemas.microsoft.com/office/drawing/2014/main" id="{8A8E1D40-0565-408A-B029-F0A20B771F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13229" y="3828465"/>
            <a:ext cx="3667609" cy="2647879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2">
            <a:extLst>
              <a:ext uri="{FF2B5EF4-FFF2-40B4-BE49-F238E27FC236}">
                <a16:creationId xmlns:a16="http://schemas.microsoft.com/office/drawing/2014/main" id="{BD103718-D9CD-43DD-812C-E66A69983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3671290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9D18FA0C-C228-4F44-82C8-F0AEBBED9B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9B145B0F-189F-DA43-B9D2-107B5875D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72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39044BC9-C33A-4F00-AB6A-0402DE569525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9" name="Plassholder for bilde 9">
            <a:extLst>
              <a:ext uri="{FF2B5EF4-FFF2-40B4-BE49-F238E27FC236}">
                <a16:creationId xmlns:a16="http://schemas.microsoft.com/office/drawing/2014/main" id="{1FF6A982-1173-45CF-8196-51E2C53BD4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45369" y="976313"/>
            <a:ext cx="3701262" cy="5500032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DD90688F-0610-4E9F-91A1-4B902D1D10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09342" y="976313"/>
            <a:ext cx="3671496" cy="5500032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bilde 12">
            <a:extLst>
              <a:ext uri="{FF2B5EF4-FFF2-40B4-BE49-F238E27FC236}">
                <a16:creationId xmlns:a16="http://schemas.microsoft.com/office/drawing/2014/main" id="{DD9A2790-C9EC-4CCF-898E-A5B002E7EE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3671290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FCA85F74-51BB-4D73-8859-F8FDD47BF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4CB1699F-D6F9-834B-8C3F-53277732D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11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352F1F83-84DB-401C-8D12-940686D604DF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11" name="Plassholder for bilde 12">
            <a:extLst>
              <a:ext uri="{FF2B5EF4-FFF2-40B4-BE49-F238E27FC236}">
                <a16:creationId xmlns:a16="http://schemas.microsoft.com/office/drawing/2014/main" id="{EE68CC7D-AA5C-4399-BA6B-E5EBFF4DB4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5603340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bilde 12">
            <a:extLst>
              <a:ext uri="{FF2B5EF4-FFF2-40B4-BE49-F238E27FC236}">
                <a16:creationId xmlns:a16="http://schemas.microsoft.com/office/drawing/2014/main" id="{38118730-7423-4715-8302-6A6FCBEE59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2262" y="976313"/>
            <a:ext cx="5603340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43924911-BEA6-4E57-BF82-1AF6C36DBB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86ECAC1C-5713-E146-A144-378A13596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91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1A638D09-8691-4371-A556-A09705D5D536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0D544DBE-4338-44E3-A81D-6B4E650A7A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00" y="976313"/>
            <a:ext cx="11374438" cy="5500034"/>
          </a:xfrm>
          <a:prstGeom prst="rect">
            <a:avLst/>
          </a:pr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C81084AF-41EE-488F-A708-C8CAD2EA5E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468" y="976312"/>
            <a:ext cx="107722" cy="5500035"/>
          </a:xfrm>
        </p:spPr>
        <p:txBody>
          <a:bodyPr vert="vert" wrap="square">
            <a:spAutoFit/>
          </a:bodyPr>
          <a:lstStyle>
            <a:lvl1pPr marL="0" indent="0" algn="l">
              <a:buNone/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på fotograf</a:t>
            </a: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0AAED46D-CB9C-AF40-AD84-A77B11F75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44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jul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15AA92-CFF3-4A68-B2C4-B3E6548DB7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6926" y="1884680"/>
            <a:ext cx="2688585" cy="307777"/>
          </a:xfr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5E21243-0A53-4B5E-8D26-9A5A7EC3969A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584775"/>
          </a:xfrm>
        </p:spPr>
        <p:txBody>
          <a:bodyPr lIns="0" tIns="0" rIns="0" bIns="0" anchor="t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D1A5C7BA-CCD2-40AB-95E9-773DE7FB60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6926" y="2202180"/>
            <a:ext cx="2688585" cy="148403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A9A60586-33CD-4C12-BD20-BB7CB6F21A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96926" y="4265890"/>
            <a:ext cx="2688585" cy="307777"/>
          </a:xfr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2C109AC8-F42F-45B9-9DF9-AE98BCB84EE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6926" y="4583390"/>
            <a:ext cx="2688585" cy="148403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Plassholder for tekst 2">
            <a:extLst>
              <a:ext uri="{FF2B5EF4-FFF2-40B4-BE49-F238E27FC236}">
                <a16:creationId xmlns:a16="http://schemas.microsoft.com/office/drawing/2014/main" id="{9474D08C-07FB-4270-9741-F3F245E9DC5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700135" y="1884680"/>
            <a:ext cx="2688585" cy="307777"/>
          </a:xfr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E69F2686-45C5-4D95-9EAF-D46D534ED3D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700135" y="2202180"/>
            <a:ext cx="2688585" cy="148403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Plassholder for tekst 2">
            <a:extLst>
              <a:ext uri="{FF2B5EF4-FFF2-40B4-BE49-F238E27FC236}">
                <a16:creationId xmlns:a16="http://schemas.microsoft.com/office/drawing/2014/main" id="{3FF69A63-78FB-49C5-852E-1C7559E69BF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700135" y="4265890"/>
            <a:ext cx="2688585" cy="307777"/>
          </a:xfr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827A236F-F1E3-43A3-AEB2-F8044067EF4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8700135" y="4583390"/>
            <a:ext cx="2688585" cy="148403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50825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2CE88AE4-D6DC-47D7-95AB-19E519618CFA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6056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128704-842D-438F-B761-751EFFCC5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B01A1F4-F13F-4618-960E-81237E5EA3BF}" type="datetime1">
              <a:rPr lang="nb-NO" smtClean="0"/>
              <a:t>29.05.2024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6D4C92-BCB5-4B7C-8DEE-3F3B0CD4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61FF4F2-B671-4C76-BA7E-8C8EE989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767CD8C-E6E1-47F7-A9B5-467CDD16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1169551"/>
          </a:xfrm>
        </p:spPr>
        <p:txBody>
          <a:bodyPr lIns="0" tIns="0" rIns="0" bIns="0" anchor="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80D9618-CA67-4EEF-97EF-B19AAD4D2B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2550667"/>
            <a:ext cx="2077202" cy="1141200"/>
          </a:xfrm>
          <a:custGeom>
            <a:avLst/>
            <a:gdLst>
              <a:gd name="connsiteX0" fmla="*/ 0 w 2077202"/>
              <a:gd name="connsiteY0" fmla="*/ 0 h 1141200"/>
              <a:gd name="connsiteX1" fmla="*/ 1925815 w 2077202"/>
              <a:gd name="connsiteY1" fmla="*/ 0 h 1141200"/>
              <a:gd name="connsiteX2" fmla="*/ 1925815 w 2077202"/>
              <a:gd name="connsiteY2" fmla="*/ 413919 h 1141200"/>
              <a:gd name="connsiteX3" fmla="*/ 2077202 w 2077202"/>
              <a:gd name="connsiteY3" fmla="*/ 570600 h 1141200"/>
              <a:gd name="connsiteX4" fmla="*/ 1925815 w 2077202"/>
              <a:gd name="connsiteY4" fmla="*/ 727406 h 1141200"/>
              <a:gd name="connsiteX5" fmla="*/ 1925815 w 2077202"/>
              <a:gd name="connsiteY5" fmla="*/ 1141200 h 1141200"/>
              <a:gd name="connsiteX6" fmla="*/ 0 w 2077202"/>
              <a:gd name="connsiteY6" fmla="*/ 1141200 h 11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7202" h="1141200">
                <a:moveTo>
                  <a:pt x="0" y="0"/>
                </a:moveTo>
                <a:lnTo>
                  <a:pt x="1925815" y="0"/>
                </a:lnTo>
                <a:lnTo>
                  <a:pt x="1925815" y="413919"/>
                </a:lnTo>
                <a:lnTo>
                  <a:pt x="2077202" y="570600"/>
                </a:lnTo>
                <a:lnTo>
                  <a:pt x="1925815" y="727406"/>
                </a:lnTo>
                <a:lnTo>
                  <a:pt x="1925815" y="1141200"/>
                </a:lnTo>
                <a:lnTo>
                  <a:pt x="0" y="1141200"/>
                </a:lnTo>
                <a:close/>
              </a:path>
            </a:pathLst>
          </a:custGeom>
          <a:solidFill>
            <a:srgbClr val="6CACE4"/>
          </a:solidFill>
        </p:spPr>
        <p:txBody>
          <a:bodyPr wrap="square" lIns="180000" rIns="324000" anchor="ctr"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Sett inn mellomtittel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294781A3-E6F4-4901-810C-582E1E51DB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0263" y="2550667"/>
            <a:ext cx="2077202" cy="1141200"/>
          </a:xfrm>
          <a:custGeom>
            <a:avLst/>
            <a:gdLst>
              <a:gd name="connsiteX0" fmla="*/ 0 w 2077202"/>
              <a:gd name="connsiteY0" fmla="*/ 0 h 1141200"/>
              <a:gd name="connsiteX1" fmla="*/ 1925815 w 2077202"/>
              <a:gd name="connsiteY1" fmla="*/ 0 h 1141200"/>
              <a:gd name="connsiteX2" fmla="*/ 1925815 w 2077202"/>
              <a:gd name="connsiteY2" fmla="*/ 413919 h 1141200"/>
              <a:gd name="connsiteX3" fmla="*/ 2077202 w 2077202"/>
              <a:gd name="connsiteY3" fmla="*/ 570600 h 1141200"/>
              <a:gd name="connsiteX4" fmla="*/ 1925815 w 2077202"/>
              <a:gd name="connsiteY4" fmla="*/ 727406 h 1141200"/>
              <a:gd name="connsiteX5" fmla="*/ 1925815 w 2077202"/>
              <a:gd name="connsiteY5" fmla="*/ 1141200 h 1141200"/>
              <a:gd name="connsiteX6" fmla="*/ 0 w 2077202"/>
              <a:gd name="connsiteY6" fmla="*/ 1141200 h 11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7202" h="1141200">
                <a:moveTo>
                  <a:pt x="0" y="0"/>
                </a:moveTo>
                <a:lnTo>
                  <a:pt x="1925815" y="0"/>
                </a:lnTo>
                <a:lnTo>
                  <a:pt x="1925815" y="413919"/>
                </a:lnTo>
                <a:lnTo>
                  <a:pt x="2077202" y="570600"/>
                </a:lnTo>
                <a:lnTo>
                  <a:pt x="1925815" y="727406"/>
                </a:lnTo>
                <a:lnTo>
                  <a:pt x="1925815" y="1141200"/>
                </a:lnTo>
                <a:lnTo>
                  <a:pt x="0" y="1141200"/>
                </a:lnTo>
                <a:close/>
              </a:path>
            </a:pathLst>
          </a:custGeom>
          <a:solidFill>
            <a:srgbClr val="FFC845">
              <a:alpha val="80000"/>
            </a:srgbClr>
          </a:solidFill>
        </p:spPr>
        <p:txBody>
          <a:bodyPr wrap="square" lIns="180000" rIns="324000" anchor="ctr"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Sett inn mellomtittel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F43E154C-A850-46AE-94EE-7DA3A017ED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8427" y="2550667"/>
            <a:ext cx="2077202" cy="1141200"/>
          </a:xfrm>
          <a:custGeom>
            <a:avLst/>
            <a:gdLst>
              <a:gd name="connsiteX0" fmla="*/ 0 w 2077202"/>
              <a:gd name="connsiteY0" fmla="*/ 0 h 1141200"/>
              <a:gd name="connsiteX1" fmla="*/ 1925815 w 2077202"/>
              <a:gd name="connsiteY1" fmla="*/ 0 h 1141200"/>
              <a:gd name="connsiteX2" fmla="*/ 1925815 w 2077202"/>
              <a:gd name="connsiteY2" fmla="*/ 413919 h 1141200"/>
              <a:gd name="connsiteX3" fmla="*/ 2077202 w 2077202"/>
              <a:gd name="connsiteY3" fmla="*/ 570600 h 1141200"/>
              <a:gd name="connsiteX4" fmla="*/ 1925815 w 2077202"/>
              <a:gd name="connsiteY4" fmla="*/ 727406 h 1141200"/>
              <a:gd name="connsiteX5" fmla="*/ 1925815 w 2077202"/>
              <a:gd name="connsiteY5" fmla="*/ 1141200 h 1141200"/>
              <a:gd name="connsiteX6" fmla="*/ 0 w 2077202"/>
              <a:gd name="connsiteY6" fmla="*/ 1141200 h 11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7202" h="1141200">
                <a:moveTo>
                  <a:pt x="0" y="0"/>
                </a:moveTo>
                <a:lnTo>
                  <a:pt x="1925815" y="0"/>
                </a:lnTo>
                <a:lnTo>
                  <a:pt x="1925815" y="413919"/>
                </a:lnTo>
                <a:lnTo>
                  <a:pt x="2077202" y="570600"/>
                </a:lnTo>
                <a:lnTo>
                  <a:pt x="1925815" y="727406"/>
                </a:lnTo>
                <a:lnTo>
                  <a:pt x="1925815" y="1141200"/>
                </a:lnTo>
                <a:lnTo>
                  <a:pt x="0" y="1141200"/>
                </a:lnTo>
                <a:close/>
              </a:path>
            </a:pathLst>
          </a:custGeom>
          <a:solidFill>
            <a:srgbClr val="FF671F">
              <a:alpha val="80000"/>
            </a:srgbClr>
          </a:solidFill>
        </p:spPr>
        <p:txBody>
          <a:bodyPr wrap="square" lIns="180000" rIns="324000" anchor="ctr"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Sett inn mellomtittel</a:t>
            </a:r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0B365A76-FEDD-4EE5-8005-0FEC4515D9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26591" y="2550667"/>
            <a:ext cx="2077202" cy="1141200"/>
          </a:xfrm>
          <a:custGeom>
            <a:avLst/>
            <a:gdLst>
              <a:gd name="connsiteX0" fmla="*/ 0 w 2077202"/>
              <a:gd name="connsiteY0" fmla="*/ 0 h 1141200"/>
              <a:gd name="connsiteX1" fmla="*/ 1925815 w 2077202"/>
              <a:gd name="connsiteY1" fmla="*/ 0 h 1141200"/>
              <a:gd name="connsiteX2" fmla="*/ 1925815 w 2077202"/>
              <a:gd name="connsiteY2" fmla="*/ 413919 h 1141200"/>
              <a:gd name="connsiteX3" fmla="*/ 2077202 w 2077202"/>
              <a:gd name="connsiteY3" fmla="*/ 570600 h 1141200"/>
              <a:gd name="connsiteX4" fmla="*/ 1925815 w 2077202"/>
              <a:gd name="connsiteY4" fmla="*/ 727406 h 1141200"/>
              <a:gd name="connsiteX5" fmla="*/ 1925815 w 2077202"/>
              <a:gd name="connsiteY5" fmla="*/ 1141200 h 1141200"/>
              <a:gd name="connsiteX6" fmla="*/ 0 w 2077202"/>
              <a:gd name="connsiteY6" fmla="*/ 1141200 h 11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7202" h="1141200">
                <a:moveTo>
                  <a:pt x="0" y="0"/>
                </a:moveTo>
                <a:lnTo>
                  <a:pt x="1925815" y="0"/>
                </a:lnTo>
                <a:lnTo>
                  <a:pt x="1925815" y="413919"/>
                </a:lnTo>
                <a:lnTo>
                  <a:pt x="2077202" y="570600"/>
                </a:lnTo>
                <a:lnTo>
                  <a:pt x="1925815" y="727406"/>
                </a:lnTo>
                <a:lnTo>
                  <a:pt x="1925815" y="1141200"/>
                </a:lnTo>
                <a:lnTo>
                  <a:pt x="0" y="1141200"/>
                </a:lnTo>
                <a:close/>
              </a:path>
            </a:pathLst>
          </a:custGeom>
          <a:solidFill>
            <a:srgbClr val="BFCED6">
              <a:alpha val="80000"/>
            </a:srgbClr>
          </a:solidFill>
        </p:spPr>
        <p:txBody>
          <a:bodyPr wrap="square" lIns="180000" rIns="324000" anchor="ctr"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Sett inn mellomtittel</a:t>
            </a:r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FAF72941-2213-48F9-A258-464DB4AE06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04755" y="2550667"/>
            <a:ext cx="2077202" cy="1141200"/>
          </a:xfrm>
          <a:custGeom>
            <a:avLst/>
            <a:gdLst>
              <a:gd name="connsiteX0" fmla="*/ 0 w 2077202"/>
              <a:gd name="connsiteY0" fmla="*/ 0 h 1141200"/>
              <a:gd name="connsiteX1" fmla="*/ 1925815 w 2077202"/>
              <a:gd name="connsiteY1" fmla="*/ 0 h 1141200"/>
              <a:gd name="connsiteX2" fmla="*/ 1925815 w 2077202"/>
              <a:gd name="connsiteY2" fmla="*/ 413919 h 1141200"/>
              <a:gd name="connsiteX3" fmla="*/ 2077202 w 2077202"/>
              <a:gd name="connsiteY3" fmla="*/ 570600 h 1141200"/>
              <a:gd name="connsiteX4" fmla="*/ 1925815 w 2077202"/>
              <a:gd name="connsiteY4" fmla="*/ 727406 h 1141200"/>
              <a:gd name="connsiteX5" fmla="*/ 1925815 w 2077202"/>
              <a:gd name="connsiteY5" fmla="*/ 1141200 h 1141200"/>
              <a:gd name="connsiteX6" fmla="*/ 0 w 2077202"/>
              <a:gd name="connsiteY6" fmla="*/ 1141200 h 11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7202" h="1141200">
                <a:moveTo>
                  <a:pt x="0" y="0"/>
                </a:moveTo>
                <a:lnTo>
                  <a:pt x="1925815" y="0"/>
                </a:lnTo>
                <a:lnTo>
                  <a:pt x="1925815" y="413919"/>
                </a:lnTo>
                <a:lnTo>
                  <a:pt x="2077202" y="570600"/>
                </a:lnTo>
                <a:lnTo>
                  <a:pt x="1925815" y="727406"/>
                </a:lnTo>
                <a:lnTo>
                  <a:pt x="1925815" y="1141200"/>
                </a:lnTo>
                <a:lnTo>
                  <a:pt x="0" y="1141200"/>
                </a:lnTo>
                <a:close/>
              </a:path>
            </a:pathLst>
          </a:custGeom>
          <a:solidFill>
            <a:srgbClr val="6FA287">
              <a:alpha val="60000"/>
            </a:srgbClr>
          </a:solidFill>
        </p:spPr>
        <p:txBody>
          <a:bodyPr wrap="square" lIns="180000" rIns="324000" anchor="ctr">
            <a:no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Sett inn mellomtittel</a:t>
            </a:r>
          </a:p>
        </p:txBody>
      </p:sp>
      <p:sp>
        <p:nvSpPr>
          <p:cNvPr id="26" name="Plassholder for tekst 25">
            <a:extLst>
              <a:ext uri="{FF2B5EF4-FFF2-40B4-BE49-F238E27FC236}">
                <a16:creationId xmlns:a16="http://schemas.microsoft.com/office/drawing/2014/main" id="{B683161D-B5CD-4402-B040-A0C5301211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6925" y="4099487"/>
            <a:ext cx="1946275" cy="1963175"/>
          </a:xfrm>
        </p:spPr>
        <p:txBody>
          <a:bodyPr/>
          <a:lstStyle>
            <a:lvl1pPr marL="0" indent="0">
              <a:buNone/>
              <a:defRPr/>
            </a:lvl1pPr>
            <a:lvl2pPr marL="3048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27" name="Plassholder for tekst 25">
            <a:extLst>
              <a:ext uri="{FF2B5EF4-FFF2-40B4-BE49-F238E27FC236}">
                <a16:creationId xmlns:a16="http://schemas.microsoft.com/office/drawing/2014/main" id="{1CFE57D9-0F71-4D97-9C49-4F0EEE5E8D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70263" y="4099487"/>
            <a:ext cx="1946275" cy="1963175"/>
          </a:xfrm>
        </p:spPr>
        <p:txBody>
          <a:bodyPr/>
          <a:lstStyle>
            <a:lvl1pPr marL="0" indent="0">
              <a:buNone/>
              <a:defRPr/>
            </a:lvl1pPr>
            <a:lvl2pPr marL="3048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28" name="Plassholder for tekst 25">
            <a:extLst>
              <a:ext uri="{FF2B5EF4-FFF2-40B4-BE49-F238E27FC236}">
                <a16:creationId xmlns:a16="http://schemas.microsoft.com/office/drawing/2014/main" id="{CEC8F951-6502-4237-9074-25F2C25EBA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43601" y="4099487"/>
            <a:ext cx="1946275" cy="1963175"/>
          </a:xfrm>
        </p:spPr>
        <p:txBody>
          <a:bodyPr/>
          <a:lstStyle>
            <a:lvl1pPr marL="0" indent="0">
              <a:buNone/>
              <a:defRPr/>
            </a:lvl1pPr>
            <a:lvl2pPr marL="3048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29" name="Plassholder for tekst 25">
            <a:extLst>
              <a:ext uri="{FF2B5EF4-FFF2-40B4-BE49-F238E27FC236}">
                <a16:creationId xmlns:a16="http://schemas.microsoft.com/office/drawing/2014/main" id="{8045DC42-5803-46CB-B7A0-A131E09853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16939" y="4099487"/>
            <a:ext cx="1946275" cy="1963175"/>
          </a:xfrm>
        </p:spPr>
        <p:txBody>
          <a:bodyPr/>
          <a:lstStyle>
            <a:lvl1pPr marL="0" indent="0">
              <a:buNone/>
              <a:defRPr/>
            </a:lvl1pPr>
            <a:lvl2pPr marL="3048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30" name="Plassholder for tekst 25">
            <a:extLst>
              <a:ext uri="{FF2B5EF4-FFF2-40B4-BE49-F238E27FC236}">
                <a16:creationId xmlns:a16="http://schemas.microsoft.com/office/drawing/2014/main" id="{154DCB59-20D9-44F4-BD70-3558B1E4C1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90277" y="4099487"/>
            <a:ext cx="1946275" cy="1963175"/>
          </a:xfrm>
        </p:spPr>
        <p:txBody>
          <a:bodyPr/>
          <a:lstStyle>
            <a:lvl1pPr marL="0" indent="0">
              <a:buNone/>
              <a:defRPr/>
            </a:lvl1pPr>
            <a:lvl2pPr marL="3048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529244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E099-895B-4627-B5DE-8CBE6A1DE889}" type="datetimeFigureOut">
              <a:rPr lang="nb-NO" smtClean="0"/>
              <a:t>29.05.2024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96551-946C-4FC7-BD91-4292E4D128FF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204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tekst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7745756" cy="6873389"/>
          </a:xfrm>
          <a:prstGeom prst="rect">
            <a:avLst/>
          </a:prstGeom>
          <a:solidFill>
            <a:srgbClr val="ADDFB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6" y="1919145"/>
            <a:ext cx="5099049" cy="1169551"/>
          </a:xfrm>
        </p:spPr>
        <p:txBody>
          <a:bodyPr wrap="square" lIns="0" tIns="0" rIns="0" bIns="0" anchor="b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926" y="3429000"/>
            <a:ext cx="5099049" cy="615553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dk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03A77A0-1B30-4FB6-A7F4-2AB117921877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272F82BE-F1C9-48CB-AC9E-52F6EFCCF4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1263" y="976312"/>
            <a:ext cx="5097462" cy="5086351"/>
          </a:xfrm>
          <a:solidFill>
            <a:schemeClr val="l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19A61B69-527E-204C-A794-5F5CC653CA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56129" y="2413000"/>
            <a:ext cx="107722" cy="3649664"/>
          </a:xfrm>
        </p:spPr>
        <p:txBody>
          <a:bodyPr vert="vert">
            <a:spAutoFit/>
          </a:bodyPr>
          <a:lstStyle>
            <a:lvl1pPr marL="0" indent="0" algn="r">
              <a:buNone/>
              <a:defRPr lang="nb-NO" sz="700" b="0" i="0" u="none" strike="noStrike" smtClean="0">
                <a:effectLst/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av fotograf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176B1D5F-6793-304B-A952-1D5516B71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2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tekst og lite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C0ECB62-1AEE-44CF-B49B-E42FC5854D2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064000" cy="68733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7ABC5F84-5B0B-40B1-95B9-B8959CC84B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513" y="976312"/>
            <a:ext cx="5097462" cy="5086351"/>
          </a:xfrm>
          <a:solidFill>
            <a:schemeClr val="lt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1264" y="1919145"/>
            <a:ext cx="5097462" cy="1169551"/>
          </a:xfrm>
        </p:spPr>
        <p:txBody>
          <a:bodyPr wrap="square" lIns="0" tIns="0" rIns="0" bIns="0" anchor="b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1264" y="3429000"/>
            <a:ext cx="5097462" cy="615553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dk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DF2BF78-71A9-4214-8D45-00E0363A513E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0FDE9D9C-A8AB-CF48-8328-3B918E7911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06" y="2413000"/>
            <a:ext cx="107722" cy="3649664"/>
          </a:xfrm>
        </p:spPr>
        <p:txBody>
          <a:bodyPr vert="vert">
            <a:spAutoFit/>
          </a:bodyPr>
          <a:lstStyle>
            <a:lvl1pPr marL="0" indent="0" algn="r">
              <a:buNone/>
              <a:defRPr lang="nb-NO" sz="700" b="0" i="0" u="none" strike="noStrike" smtClean="0">
                <a:effectLst/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av fotograf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A3BAEC17-17CB-9943-A4B3-CFACD18E3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9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med tekst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C6BCA24-2492-4D5E-851B-D133BE6BD08C}"/>
              </a:ext>
            </a:extLst>
          </p:cNvPr>
          <p:cNvSpPr/>
          <p:nvPr userDrawn="1"/>
        </p:nvSpPr>
        <p:spPr>
          <a:xfrm>
            <a:off x="406400" y="0"/>
            <a:ext cx="4064400" cy="4939200"/>
          </a:xfrm>
          <a:prstGeom prst="rect">
            <a:avLst/>
          </a:prstGeom>
          <a:solidFill>
            <a:srgbClr val="CEE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86653"/>
            <a:ext cx="12192000" cy="5886736"/>
          </a:xfrm>
          <a:custGeom>
            <a:avLst/>
            <a:gdLst>
              <a:gd name="connsiteX0" fmla="*/ 0 w 12192000"/>
              <a:gd name="connsiteY0" fmla="*/ 0 h 5886736"/>
              <a:gd name="connsiteX1" fmla="*/ 406400 w 12192000"/>
              <a:gd name="connsiteY1" fmla="*/ 0 h 5886736"/>
              <a:gd name="connsiteX2" fmla="*/ 406400 w 12192000"/>
              <a:gd name="connsiteY2" fmla="*/ 3953669 h 5886736"/>
              <a:gd name="connsiteX3" fmla="*/ 4470400 w 12192000"/>
              <a:gd name="connsiteY3" fmla="*/ 3953669 h 5886736"/>
              <a:gd name="connsiteX4" fmla="*/ 4470400 w 12192000"/>
              <a:gd name="connsiteY4" fmla="*/ 0 h 5886736"/>
              <a:gd name="connsiteX5" fmla="*/ 12192000 w 12192000"/>
              <a:gd name="connsiteY5" fmla="*/ 0 h 5886736"/>
              <a:gd name="connsiteX6" fmla="*/ 12192000 w 12192000"/>
              <a:gd name="connsiteY6" fmla="*/ 5886736 h 5886736"/>
              <a:gd name="connsiteX7" fmla="*/ 0 w 12192000"/>
              <a:gd name="connsiteY7" fmla="*/ 5886736 h 588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886736">
                <a:moveTo>
                  <a:pt x="0" y="0"/>
                </a:moveTo>
                <a:lnTo>
                  <a:pt x="406400" y="0"/>
                </a:lnTo>
                <a:lnTo>
                  <a:pt x="406400" y="3953669"/>
                </a:lnTo>
                <a:lnTo>
                  <a:pt x="4470400" y="3953669"/>
                </a:lnTo>
                <a:lnTo>
                  <a:pt x="4470400" y="0"/>
                </a:lnTo>
                <a:lnTo>
                  <a:pt x="12192000" y="0"/>
                </a:lnTo>
                <a:lnTo>
                  <a:pt x="12192000" y="5886736"/>
                </a:lnTo>
                <a:lnTo>
                  <a:pt x="0" y="5886736"/>
                </a:lnTo>
                <a:close/>
              </a:path>
            </a:pathLst>
          </a:cu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E0AB172-1CA3-41A2-A981-1FAE41E0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369794"/>
            <a:ext cx="3267075" cy="2991925"/>
          </a:xfrm>
        </p:spPr>
        <p:txBody>
          <a:bodyPr wrap="square" lIns="0" tIns="0" rIns="0" bIns="0" anchor="b">
            <a:noAutofit/>
          </a:bodyPr>
          <a:lstStyle>
            <a:lvl1pPr algn="l">
              <a:defRPr sz="3800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513" y="3995788"/>
            <a:ext cx="3265487" cy="615553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dk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540A8F8-C481-4CBC-B329-75A7F15DEA2F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9B83EA47-4C8F-6945-9467-5327596A6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10166464" y="4851828"/>
            <a:ext cx="107722" cy="3649664"/>
          </a:xfrm>
        </p:spPr>
        <p:txBody>
          <a:bodyPr vert="vert">
            <a:spAutoFit/>
          </a:bodyPr>
          <a:lstStyle>
            <a:lvl1pPr marL="0" indent="0" algn="r">
              <a:buNone/>
              <a:defRPr lang="nb-NO" sz="700" b="0" i="0" u="none" strike="noStrike" smtClean="0">
                <a:effectLst/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av fotograf</a:t>
            </a:r>
          </a:p>
        </p:txBody>
      </p:sp>
    </p:spTree>
    <p:extLst>
      <p:ext uri="{BB962C8B-B14F-4D97-AF65-F5344CB8AC3E}">
        <p14:creationId xmlns:p14="http://schemas.microsoft.com/office/powerpoint/2010/main" val="1600622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med tekst og stort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9E8A3748-D9BC-4588-9124-CBF265D47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86653"/>
            <a:ext cx="12192000" cy="5886736"/>
          </a:xfrm>
          <a:custGeom>
            <a:avLst/>
            <a:gdLst>
              <a:gd name="connsiteX0" fmla="*/ 0 w 12192000"/>
              <a:gd name="connsiteY0" fmla="*/ 0 h 5886736"/>
              <a:gd name="connsiteX1" fmla="*/ 406400 w 12192000"/>
              <a:gd name="connsiteY1" fmla="*/ 0 h 5886736"/>
              <a:gd name="connsiteX2" fmla="*/ 406400 w 12192000"/>
              <a:gd name="connsiteY2" fmla="*/ 3953669 h 5886736"/>
              <a:gd name="connsiteX3" fmla="*/ 4470400 w 12192000"/>
              <a:gd name="connsiteY3" fmla="*/ 3953669 h 5886736"/>
              <a:gd name="connsiteX4" fmla="*/ 4470400 w 12192000"/>
              <a:gd name="connsiteY4" fmla="*/ 0 h 5886736"/>
              <a:gd name="connsiteX5" fmla="*/ 12192000 w 12192000"/>
              <a:gd name="connsiteY5" fmla="*/ 0 h 5886736"/>
              <a:gd name="connsiteX6" fmla="*/ 12192000 w 12192000"/>
              <a:gd name="connsiteY6" fmla="*/ 5886736 h 5886736"/>
              <a:gd name="connsiteX7" fmla="*/ 0 w 12192000"/>
              <a:gd name="connsiteY7" fmla="*/ 5886736 h 588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886736">
                <a:moveTo>
                  <a:pt x="0" y="0"/>
                </a:moveTo>
                <a:lnTo>
                  <a:pt x="406400" y="0"/>
                </a:lnTo>
                <a:lnTo>
                  <a:pt x="406400" y="3953669"/>
                </a:lnTo>
                <a:lnTo>
                  <a:pt x="4470400" y="3953669"/>
                </a:lnTo>
                <a:lnTo>
                  <a:pt x="4470400" y="0"/>
                </a:lnTo>
                <a:lnTo>
                  <a:pt x="12192000" y="0"/>
                </a:lnTo>
                <a:lnTo>
                  <a:pt x="12192000" y="5886736"/>
                </a:lnTo>
                <a:lnTo>
                  <a:pt x="0" y="5886736"/>
                </a:lnTo>
                <a:close/>
              </a:path>
            </a:pathLst>
          </a:custGeom>
          <a:solidFill>
            <a:schemeClr val="l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D477F9B-9F58-4B5C-835B-EEB557C86025}"/>
              </a:ext>
            </a:extLst>
          </p:cNvPr>
          <p:cNvSpPr>
            <a:spLocks/>
          </p:cNvSpPr>
          <p:nvPr userDrawn="1"/>
        </p:nvSpPr>
        <p:spPr>
          <a:xfrm>
            <a:off x="406400" y="0"/>
            <a:ext cx="4064000" cy="4940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2A96FBF-2AD2-49E7-82B8-77F232A2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513" y="3995788"/>
            <a:ext cx="3265487" cy="615553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1894DC-4EB3-48E1-97EA-DD16B390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EA361D0-87B0-4C01-8535-BCAFFBF87541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6C0784-44CF-49A2-A674-CF47D7D0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118536"/>
            <a:ext cx="10220325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231186-E6D1-4DBF-BA24-3A5829ED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0325" y="-118536"/>
            <a:ext cx="374650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68FFDB9-DEC0-4ED2-AA73-EFDCD4020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25" y="369794"/>
            <a:ext cx="3267075" cy="2991925"/>
          </a:xfrm>
        </p:spPr>
        <p:txBody>
          <a:bodyPr wrap="square" lIns="0" tIns="0" rIns="0" bIns="0"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9BBF87C4-A7B5-134E-8831-50A2AE67C7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10166464" y="4851828"/>
            <a:ext cx="107722" cy="3649664"/>
          </a:xfrm>
        </p:spPr>
        <p:txBody>
          <a:bodyPr vert="vert">
            <a:spAutoFit/>
          </a:bodyPr>
          <a:lstStyle>
            <a:lvl1pPr marL="0" indent="0" algn="r">
              <a:buNone/>
              <a:defRPr lang="nb-NO" sz="700" b="0" i="0" u="none" strike="noStrike" smtClean="0">
                <a:effectLst/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nb-NO"/>
              <a:t>Foto: Sett inn kreditering av fotograf</a:t>
            </a:r>
          </a:p>
        </p:txBody>
      </p:sp>
    </p:spTree>
    <p:extLst>
      <p:ext uri="{BB962C8B-B14F-4D97-AF65-F5344CB8AC3E}">
        <p14:creationId xmlns:p14="http://schemas.microsoft.com/office/powerpoint/2010/main" val="417736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4D9D44-98FA-4766-8341-8FC3D8633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747B07-4572-40CF-B463-9CF5EBF5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6" y="2413000"/>
            <a:ext cx="8763000" cy="36496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69DCCC-FA35-4BC3-B401-3AF1C6FBD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852B1F4-6138-4225-A9A8-727786CA4CFA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8BCE1B-16B5-4C51-BA48-E53851E99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456F09-A299-4ECB-99F6-48D6F352D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842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729766-028C-47E0-B4C0-A2A5CFB0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AFA5423-2D6F-4DEB-BD8E-43406189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7C01F237-A6AB-4B8D-8F87-3AF6EC629C80}" type="datetime1">
              <a:rPr lang="nb-NO" smtClean="0"/>
              <a:t>29.05.2024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B91FCA3-AAB1-4942-A403-EB010371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F52D164-B8A5-4C80-8608-6FCB80F2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FF8458C2-5565-427F-8AB4-11699EB93339}" type="slidenum">
              <a:rPr lang="nb-NO" smtClean="0"/>
              <a:t>‹nr.›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D4C05C0E-D386-4C2B-8D54-20A35582E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5097462" cy="36496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5E1BB4FF-EB57-43DA-9720-67307DA703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1264" y="2413000"/>
            <a:ext cx="5097462" cy="3649664"/>
          </a:xfr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4778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76DCC81-28CF-43BD-AB01-4A571148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116955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D41D179-E467-48CF-9B46-3F4C1069C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925" y="2413000"/>
            <a:ext cx="10594975" cy="36496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CDE90B-F9D0-4094-A5DB-5AA1AE39E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-133925"/>
            <a:ext cx="27432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">
                <a:solidFill>
                  <a:schemeClr val="dk2"/>
                </a:solidFill>
              </a:defRPr>
            </a:lvl1pPr>
          </a:lstStyle>
          <a:p>
            <a:fld id="{38A75211-4ABF-4D09-AFA8-C3A9EEE6E2FC}" type="datetime1">
              <a:rPr lang="nb-NO" smtClean="0"/>
              <a:t>29.05.2024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A99EDB-DC56-4B77-9C83-A4B87C16B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4912" y="6354990"/>
            <a:ext cx="101772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dk2"/>
                </a:solidFill>
              </a:defRPr>
            </a:lvl1pPr>
          </a:lstStyle>
          <a:p>
            <a:r>
              <a:rPr lang="nb-NO"/>
              <a:t>Sett tittel på presentasjonen via "Sett inn" -&gt; "Topptekst og bunntekst"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23CF0F-671C-4A4D-87DD-A1299D7B8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356" y="6354990"/>
            <a:ext cx="254543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dk2"/>
                </a:solidFill>
              </a:defRPr>
            </a:lvl1pPr>
          </a:lstStyle>
          <a:p>
            <a:r>
              <a:rPr lang="nb-NO"/>
              <a:t> </a:t>
            </a:r>
            <a:fld id="{FF8458C2-5565-427F-8AB4-11699EB93339}" type="slidenum">
              <a:rPr lang="nb-NO" smtClean="0"/>
              <a:pPr/>
              <a:t>‹nr.›</a:t>
            </a:fld>
            <a:endParaRPr lang="nb-NO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563EBB76-0109-8946-A231-B55D072A430D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766765" y="300853"/>
            <a:ext cx="1683701" cy="436515"/>
          </a:xfrm>
          <a:prstGeom prst="rect">
            <a:avLst/>
          </a:prstGeom>
        </p:spPr>
      </p:pic>
      <p:sp>
        <p:nvSpPr>
          <p:cNvPr id="7" name="MSIPCMContentMarking" descr="{&quot;HashCode&quot;:610110512,&quot;Placement&quot;:&quot;Footer&quot;,&quot;Top&quot;:519.343,&quot;Left&quot;:0.0,&quot;SlideWidth&quot;:960,&quot;SlideHeight&quot;:540}"/>
          <p:cNvSpPr txBox="1"/>
          <p:nvPr userDrawn="1"/>
        </p:nvSpPr>
        <p:spPr>
          <a:xfrm>
            <a:off x="0" y="6595656"/>
            <a:ext cx="144612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200776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50" r:id="rId8"/>
    <p:sldLayoutId id="2147483652" r:id="rId9"/>
    <p:sldLayoutId id="2147483664" r:id="rId10"/>
    <p:sldLayoutId id="2147483653" r:id="rId11"/>
    <p:sldLayoutId id="2147483666" r:id="rId12"/>
    <p:sldLayoutId id="2147483667" r:id="rId13"/>
    <p:sldLayoutId id="2147483668" r:id="rId14"/>
    <p:sldLayoutId id="2147483665" r:id="rId15"/>
    <p:sldLayoutId id="2147483669" r:id="rId16"/>
    <p:sldLayoutId id="2147483651" r:id="rId17"/>
    <p:sldLayoutId id="2147483682" r:id="rId18"/>
    <p:sldLayoutId id="2147483681" r:id="rId19"/>
    <p:sldLayoutId id="2147483683" r:id="rId20"/>
    <p:sldLayoutId id="2147483684" r:id="rId21"/>
    <p:sldLayoutId id="2147483685" r:id="rId22"/>
    <p:sldLayoutId id="2147483686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8" r:id="rId35"/>
    <p:sldLayoutId id="2147483689" r:id="rId36"/>
    <p:sldLayoutId id="2147483687" r:id="rId37"/>
    <p:sldLayoutId id="2147483690" r:id="rId38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2"/>
          </a:solidFill>
          <a:latin typeface="+mn-lt"/>
          <a:ea typeface="+mn-ea"/>
          <a:cs typeface="+mn-cs"/>
        </a:defRPr>
      </a:lvl1pPr>
      <a:lvl2pPr marL="609600" indent="-304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2"/>
          </a:solidFill>
          <a:latin typeface="+mn-lt"/>
          <a:ea typeface="+mn-ea"/>
          <a:cs typeface="+mn-cs"/>
        </a:defRPr>
      </a:lvl2pPr>
      <a:lvl3pPr marL="914400" indent="-304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2"/>
          </a:solidFill>
          <a:latin typeface="+mn-lt"/>
          <a:ea typeface="+mn-ea"/>
          <a:cs typeface="+mn-cs"/>
        </a:defRPr>
      </a:lvl3pPr>
      <a:lvl4pPr marL="1219200" indent="-304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2"/>
          </a:solidFill>
          <a:latin typeface="+mn-lt"/>
          <a:ea typeface="+mn-ea"/>
          <a:cs typeface="+mn-cs"/>
        </a:defRPr>
      </a:lvl4pPr>
      <a:lvl5pPr marL="1524000" indent="-304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5" userDrawn="1">
          <p15:clr>
            <a:srgbClr val="F26B43"/>
          </p15:clr>
        </p15:guide>
        <p15:guide id="2" orient="horz" pos="3819" userDrawn="1">
          <p15:clr>
            <a:srgbClr val="F26B43"/>
          </p15:clr>
        </p15:guide>
        <p15:guide id="3" pos="502" userDrawn="1">
          <p15:clr>
            <a:srgbClr val="F26B43"/>
          </p15:clr>
        </p15:guide>
        <p15:guide id="8" pos="3714" userDrawn="1">
          <p15:clr>
            <a:srgbClr val="F26B43"/>
          </p15:clr>
        </p15:guide>
        <p15:guide id="9" pos="3963" userDrawn="1">
          <p15:clr>
            <a:srgbClr val="F26B43"/>
          </p15:clr>
        </p15:guide>
        <p15:guide id="12" pos="7174" userDrawn="1">
          <p15:clr>
            <a:srgbClr val="F26B43"/>
          </p15:clr>
        </p15:guide>
        <p15:guide id="16" pos="7421" userDrawn="1">
          <p15:clr>
            <a:srgbClr val="F26B43"/>
          </p15:clr>
        </p15:guide>
        <p15:guide id="17" pos="2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8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6AA6E7-56FA-479E-82A8-8AAA5B254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Styringsdokument 2024</a:t>
            </a:r>
            <a:br>
              <a:rPr lang="nb-NO"/>
            </a:br>
            <a:r>
              <a:rPr lang="nb-NO">
                <a:cs typeface="Calibri"/>
              </a:rPr>
              <a:t>Integrert </a:t>
            </a:r>
            <a:r>
              <a:rPr lang="nb-NO" err="1">
                <a:cs typeface="Calibri"/>
              </a:rPr>
              <a:t>teneste</a:t>
            </a:r>
            <a:r>
              <a:rPr lang="nb-NO">
                <a:cs typeface="Calibri"/>
              </a:rPr>
              <a:t> </a:t>
            </a:r>
            <a:r>
              <a:rPr lang="nb-NO" err="1">
                <a:cs typeface="Calibri"/>
              </a:rPr>
              <a:t>born</a:t>
            </a:r>
            <a:r>
              <a:rPr lang="nb-NO">
                <a:cs typeface="Calibri"/>
              </a:rPr>
              <a:t> og unge</a:t>
            </a:r>
            <a:endParaRPr lang="nb-NO" b="1">
              <a:cs typeface="Calibri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25F8373-A817-47B3-85E4-5BCA32646F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nb-NO" dirty="0"/>
              <a:t>Strategisk </a:t>
            </a:r>
            <a:r>
              <a:rPr lang="nb-NO" dirty="0" err="1"/>
              <a:t>samarbeidsutval</a:t>
            </a:r>
            <a:r>
              <a:rPr lang="nb-NO"/>
              <a:t> – 30.05.24</a:t>
            </a:r>
            <a:endParaRPr lang="nb-NO" dirty="0"/>
          </a:p>
          <a:p>
            <a:r>
              <a:rPr lang="nb-NO" dirty="0">
                <a:cs typeface="Calibri"/>
              </a:rPr>
              <a:t>Børge Tvedt, Psykisk helsevern</a:t>
            </a:r>
          </a:p>
        </p:txBody>
      </p:sp>
    </p:spTree>
    <p:extLst>
      <p:ext uri="{BB962C8B-B14F-4D97-AF65-F5344CB8AC3E}">
        <p14:creationId xmlns:p14="http://schemas.microsoft.com/office/powerpoint/2010/main" val="2769044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D1ECA0-C7CB-0339-C3BB-0E563430C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/>
              <a:t>Nordfjord BUP</a:t>
            </a:r>
          </a:p>
        </p:txBody>
      </p:sp>
      <p:pic>
        <p:nvPicPr>
          <p:cNvPr id="5" name="Plasshaldar for innhald 4">
            <a:extLst>
              <a:ext uri="{FF2B5EF4-FFF2-40B4-BE49-F238E27FC236}">
                <a16:creationId xmlns:a16="http://schemas.microsoft.com/office/drawing/2014/main" id="{D3A3A64E-C1C1-7473-6598-770B51D8B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702" y="1479480"/>
            <a:ext cx="9107067" cy="5047212"/>
          </a:xfrm>
        </p:spPr>
      </p:pic>
    </p:spTree>
    <p:extLst>
      <p:ext uri="{BB962C8B-B14F-4D97-AF65-F5344CB8AC3E}">
        <p14:creationId xmlns:p14="http://schemas.microsoft.com/office/powerpoint/2010/main" val="371479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802E42-E0B7-0862-CF6D-E5201E28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aldar for innhald 4">
            <a:extLst>
              <a:ext uri="{FF2B5EF4-FFF2-40B4-BE49-F238E27FC236}">
                <a16:creationId xmlns:a16="http://schemas.microsoft.com/office/drawing/2014/main" id="{A96FD6AC-C61D-7574-9D75-D969969D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13" y="864037"/>
            <a:ext cx="9778935" cy="5435029"/>
          </a:xfrm>
        </p:spPr>
      </p:pic>
      <p:pic>
        <p:nvPicPr>
          <p:cNvPr id="7" name="Bilete 6">
            <a:extLst>
              <a:ext uri="{FF2B5EF4-FFF2-40B4-BE49-F238E27FC236}">
                <a16:creationId xmlns:a16="http://schemas.microsoft.com/office/drawing/2014/main" id="{ACB529B6-7413-CE54-AE0A-C3A19C6F7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262" y="2085087"/>
            <a:ext cx="4604904" cy="1632945"/>
          </a:xfrm>
          <a:prstGeom prst="rect">
            <a:avLst/>
          </a:prstGeom>
        </p:spPr>
      </p:pic>
      <p:sp>
        <p:nvSpPr>
          <p:cNvPr id="6" name="Pil: Ned 5">
            <a:extLst>
              <a:ext uri="{FF2B5EF4-FFF2-40B4-BE49-F238E27FC236}">
                <a16:creationId xmlns:a16="http://schemas.microsoft.com/office/drawing/2014/main" id="{40E21E81-044A-F5EA-5CC1-ED7B778299B4}"/>
              </a:ext>
            </a:extLst>
          </p:cNvPr>
          <p:cNvSpPr/>
          <p:nvPr/>
        </p:nvSpPr>
        <p:spPr>
          <a:xfrm>
            <a:off x="4261281" y="2901559"/>
            <a:ext cx="328474" cy="417250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: Høgre 7">
            <a:extLst>
              <a:ext uri="{FF2B5EF4-FFF2-40B4-BE49-F238E27FC236}">
                <a16:creationId xmlns:a16="http://schemas.microsoft.com/office/drawing/2014/main" id="{214FE4C1-E56B-F6A9-98A5-1C4A165866D1}"/>
              </a:ext>
            </a:extLst>
          </p:cNvPr>
          <p:cNvSpPr/>
          <p:nvPr/>
        </p:nvSpPr>
        <p:spPr>
          <a:xfrm>
            <a:off x="1187326" y="4332303"/>
            <a:ext cx="594804" cy="230819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: Høgre 9">
            <a:extLst>
              <a:ext uri="{FF2B5EF4-FFF2-40B4-BE49-F238E27FC236}">
                <a16:creationId xmlns:a16="http://schemas.microsoft.com/office/drawing/2014/main" id="{E9C910B1-A79E-8A88-2950-D88EFFB1181E}"/>
              </a:ext>
            </a:extLst>
          </p:cNvPr>
          <p:cNvSpPr/>
          <p:nvPr/>
        </p:nvSpPr>
        <p:spPr>
          <a:xfrm rot="10800000">
            <a:off x="9559925" y="2142050"/>
            <a:ext cx="977869" cy="58592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7369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7B7F32-8D3C-3090-9BDA-9373354C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20" y="224639"/>
            <a:ext cx="8763000" cy="1169551"/>
          </a:xfrm>
        </p:spPr>
        <p:txBody>
          <a:bodyPr anchor="t"/>
          <a:lstStyle/>
          <a:p>
            <a:r>
              <a:rPr lang="nb-NO" err="1"/>
              <a:t>Eit</a:t>
            </a:r>
            <a:r>
              <a:rPr lang="nb-NO"/>
              <a:t> litt </a:t>
            </a:r>
            <a:r>
              <a:rPr lang="nb-NO" err="1"/>
              <a:t>krevjande</a:t>
            </a:r>
            <a:r>
              <a:rPr lang="nb-NO"/>
              <a:t> samhandlingslandskap?</a:t>
            </a:r>
          </a:p>
        </p:txBody>
      </p:sp>
      <p:pic>
        <p:nvPicPr>
          <p:cNvPr id="5" name="Plasshaldar for innhald 4">
            <a:extLst>
              <a:ext uri="{FF2B5EF4-FFF2-40B4-BE49-F238E27FC236}">
                <a16:creationId xmlns:a16="http://schemas.microsoft.com/office/drawing/2014/main" id="{490F7962-AEE0-6311-FB1E-ED10B704F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100832"/>
            <a:ext cx="4887229" cy="5424894"/>
          </a:xfrm>
        </p:spPr>
      </p:pic>
      <p:pic>
        <p:nvPicPr>
          <p:cNvPr id="7" name="Bilete 6">
            <a:extLst>
              <a:ext uri="{FF2B5EF4-FFF2-40B4-BE49-F238E27FC236}">
                <a16:creationId xmlns:a16="http://schemas.microsoft.com/office/drawing/2014/main" id="{91B839D5-F1E1-12C2-EE81-E5B704D43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974" y="809415"/>
            <a:ext cx="7015449" cy="368146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572A2E3-08B2-3CDC-AF42-260A6D235B00}"/>
              </a:ext>
            </a:extLst>
          </p:cNvPr>
          <p:cNvSpPr txBox="1"/>
          <p:nvPr/>
        </p:nvSpPr>
        <p:spPr>
          <a:xfrm rot="10800000" flipH="1" flipV="1">
            <a:off x="5364035" y="4490883"/>
            <a:ext cx="6555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/>
              <a:t>Møte om samhandling </a:t>
            </a:r>
            <a:r>
              <a:rPr lang="nb-NO" b="1" err="1"/>
              <a:t>born</a:t>
            </a:r>
            <a:r>
              <a:rPr lang="nb-NO" b="1"/>
              <a:t> og unge Gloppen kommune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0" err="1">
                <a:solidFill>
                  <a:srgbClr val="001120"/>
                </a:solidFill>
                <a:effectLst/>
                <a:latin typeface="Oswald" panose="020F0502020204030204" pitchFamily="2" charset="0"/>
              </a:rPr>
              <a:t>Leiarmøte</a:t>
            </a:r>
            <a:r>
              <a:rPr lang="nb-NO" i="0">
                <a:solidFill>
                  <a:srgbClr val="001120"/>
                </a:solidFill>
                <a:effectLst/>
                <a:latin typeface="Oswald" panose="020F0502020204030204" pitchFamily="2" charset="0"/>
              </a:rPr>
              <a:t> kommuneområde oppvekst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0" err="1">
                <a:solidFill>
                  <a:srgbClr val="001120"/>
                </a:solidFill>
                <a:effectLst/>
                <a:latin typeface="Oswald" panose="00000500000000000000" pitchFamily="2" charset="0"/>
              </a:rPr>
              <a:t>Leiarmøte</a:t>
            </a:r>
            <a:r>
              <a:rPr lang="nb-NO" i="0">
                <a:solidFill>
                  <a:srgbClr val="001120"/>
                </a:solidFill>
                <a:effectLst/>
                <a:latin typeface="Oswald" panose="00000500000000000000" pitchFamily="2" charset="0"/>
              </a:rPr>
              <a:t> kommuneområde helse og velferd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0" err="1">
                <a:solidFill>
                  <a:srgbClr val="001120"/>
                </a:solidFill>
                <a:effectLst/>
                <a:latin typeface="Oswald" panose="00000500000000000000" pitchFamily="2" charset="0"/>
              </a:rPr>
              <a:t>Styrarmøte</a:t>
            </a:r>
            <a:endParaRPr lang="nb-NO" i="0">
              <a:solidFill>
                <a:srgbClr val="001120"/>
              </a:solidFill>
              <a:effectLst/>
              <a:latin typeface="Oswald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0">
                <a:solidFill>
                  <a:srgbClr val="001120"/>
                </a:solidFill>
                <a:effectLst/>
                <a:latin typeface="Oswald" panose="00000500000000000000" pitchFamily="2" charset="0"/>
              </a:rPr>
              <a:t>Rektormøte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0">
                <a:solidFill>
                  <a:srgbClr val="001120"/>
                </a:solidFill>
                <a:effectLst/>
                <a:latin typeface="Oswald" panose="00000500000000000000" pitchFamily="2" charset="0"/>
              </a:rPr>
              <a:t>Drøftingsmøte barnehage - PPT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0">
                <a:solidFill>
                  <a:srgbClr val="001120"/>
                </a:solidFill>
                <a:effectLst/>
                <a:latin typeface="Oswald" panose="00000500000000000000" pitchFamily="2" charset="0"/>
              </a:rPr>
              <a:t>Drøftingsmøte skule - PPT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0">
                <a:solidFill>
                  <a:srgbClr val="001120"/>
                </a:solidFill>
                <a:effectLst/>
                <a:latin typeface="Oswald" panose="00000500000000000000" pitchFamily="2" charset="0"/>
              </a:rPr>
              <a:t>Arbeidsgruppe BTI</a:t>
            </a:r>
          </a:p>
          <a:p>
            <a:r>
              <a:rPr lang="nb-NO" b="1" i="0">
                <a:solidFill>
                  <a:srgbClr val="001120"/>
                </a:solidFill>
                <a:effectLst/>
                <a:latin typeface="Oswald" panose="020F0502020204030204" pitchFamily="2" charset="0"/>
              </a:rPr>
              <a:t> 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0027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E7F429FF-47F6-F49C-109B-AC473D8AC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Svært viktig med god forankring</a:t>
            </a:r>
          </a:p>
        </p:txBody>
      </p:sp>
      <p:sp>
        <p:nvSpPr>
          <p:cNvPr id="5" name="Plasshaldar for innhald 4">
            <a:extLst>
              <a:ext uri="{FF2B5EF4-FFF2-40B4-BE49-F238E27FC236}">
                <a16:creationId xmlns:a16="http://schemas.microsoft.com/office/drawing/2014/main" id="{DB19E338-1A3E-A390-8344-19A2E3A8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b-NO" dirty="0"/>
              <a:t>Ulik interesse i </a:t>
            </a:r>
            <a:r>
              <a:rPr lang="nb-NO" dirty="0" err="1"/>
              <a:t>kommunane</a:t>
            </a:r>
            <a:r>
              <a:rPr lang="nb-NO" dirty="0"/>
              <a:t>? – Helse Førde ser utgangspunkt mot Nordfjord, men kan </a:t>
            </a:r>
            <a:r>
              <a:rPr lang="nb-NO" dirty="0" err="1"/>
              <a:t>vere</a:t>
            </a:r>
            <a:r>
              <a:rPr lang="nb-NO" dirty="0"/>
              <a:t> aktuelt å ta med andre </a:t>
            </a:r>
            <a:r>
              <a:rPr lang="nb-NO" dirty="0" err="1"/>
              <a:t>kommunar</a:t>
            </a:r>
            <a:r>
              <a:rPr lang="nb-NO" dirty="0"/>
              <a:t> i utviklingsarbeidet</a:t>
            </a:r>
          </a:p>
          <a:p>
            <a:endParaRPr lang="nb-NO" dirty="0"/>
          </a:p>
          <a:p>
            <a:r>
              <a:rPr lang="nb-NO" dirty="0"/>
              <a:t>Helsefelleskapet må </a:t>
            </a:r>
            <a:r>
              <a:rPr lang="nb-NO" dirty="0" err="1"/>
              <a:t>vere</a:t>
            </a:r>
            <a:r>
              <a:rPr lang="nb-NO" dirty="0"/>
              <a:t> med og sette rammer for prosjektet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Mange </a:t>
            </a:r>
            <a:r>
              <a:rPr lang="nb-NO" dirty="0" err="1"/>
              <a:t>interessentar</a:t>
            </a:r>
            <a:endParaRPr lang="nb-NO" dirty="0"/>
          </a:p>
          <a:p>
            <a:r>
              <a:rPr lang="nb-NO" dirty="0" err="1"/>
              <a:t>Born</a:t>
            </a:r>
            <a:r>
              <a:rPr lang="nb-NO" dirty="0"/>
              <a:t>, unge og foreldre</a:t>
            </a:r>
          </a:p>
          <a:p>
            <a:r>
              <a:rPr lang="nb-NO" dirty="0" err="1"/>
              <a:t>Kommunane</a:t>
            </a:r>
            <a:endParaRPr lang="nb-NO" dirty="0"/>
          </a:p>
          <a:p>
            <a:r>
              <a:rPr lang="nb-NO" dirty="0"/>
              <a:t>NAV</a:t>
            </a:r>
          </a:p>
          <a:p>
            <a:r>
              <a:rPr lang="nb-NO" dirty="0"/>
              <a:t>BUFETAT</a:t>
            </a:r>
          </a:p>
          <a:p>
            <a:r>
              <a:rPr lang="nb-NO" dirty="0" err="1"/>
              <a:t>Statsforvaltar</a:t>
            </a:r>
            <a:endParaRPr lang="nb-NO" dirty="0"/>
          </a:p>
          <a:p>
            <a:r>
              <a:rPr lang="nb-NO" dirty="0"/>
              <a:t>Helse Vest</a:t>
            </a:r>
          </a:p>
          <a:p>
            <a:r>
              <a:rPr lang="nb-NO" dirty="0"/>
              <a:t>Helse- og omsorgsdepartementet</a:t>
            </a:r>
          </a:p>
          <a:p>
            <a:endParaRPr lang="nb-NO" dirty="0"/>
          </a:p>
        </p:txBody>
      </p:sp>
      <p:sp>
        <p:nvSpPr>
          <p:cNvPr id="6" name="Plasshaldar for innhald 5">
            <a:extLst>
              <a:ext uri="{FF2B5EF4-FFF2-40B4-BE49-F238E27FC236}">
                <a16:creationId xmlns:a16="http://schemas.microsoft.com/office/drawing/2014/main" id="{8E2DDD7F-8598-2A65-5F2A-5EEF48A2D8D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Kommunale </a:t>
            </a:r>
            <a:r>
              <a:rPr lang="nb-NO" dirty="0" err="1"/>
              <a:t>tenesteytarar</a:t>
            </a:r>
            <a:r>
              <a:rPr lang="nb-NO" dirty="0"/>
              <a:t> – ulik organisering i </a:t>
            </a:r>
            <a:r>
              <a:rPr lang="nb-NO" dirty="0" err="1"/>
              <a:t>kommunane</a:t>
            </a:r>
            <a:endParaRPr lang="nb-NO" dirty="0"/>
          </a:p>
          <a:p>
            <a:r>
              <a:rPr lang="nb-NO" dirty="0"/>
              <a:t>Fastlege</a:t>
            </a:r>
          </a:p>
          <a:p>
            <a:r>
              <a:rPr lang="nb-NO" dirty="0"/>
              <a:t>Helsestasjon</a:t>
            </a:r>
          </a:p>
          <a:p>
            <a:r>
              <a:rPr lang="nb-NO" dirty="0"/>
              <a:t>PPT</a:t>
            </a:r>
          </a:p>
          <a:p>
            <a:r>
              <a:rPr lang="nb-NO" dirty="0"/>
              <a:t>Barnevern</a:t>
            </a:r>
          </a:p>
          <a:p>
            <a:r>
              <a:rPr lang="nb-NO" dirty="0"/>
              <a:t>Kommunal </a:t>
            </a:r>
            <a:r>
              <a:rPr lang="nb-NO" dirty="0" err="1"/>
              <a:t>psykiatriteneste</a:t>
            </a:r>
            <a:endParaRPr lang="nb-NO" dirty="0"/>
          </a:p>
          <a:p>
            <a:r>
              <a:rPr lang="nb-NO" dirty="0"/>
              <a:t>Tildelingskontor</a:t>
            </a:r>
          </a:p>
          <a:p>
            <a:r>
              <a:rPr lang="nb-NO" dirty="0"/>
              <a:t>Skule</a:t>
            </a:r>
          </a:p>
          <a:p>
            <a:r>
              <a:rPr lang="nb-NO" dirty="0"/>
              <a:t>Barnehage</a:t>
            </a:r>
          </a:p>
        </p:txBody>
      </p:sp>
    </p:spTree>
    <p:extLst>
      <p:ext uri="{BB962C8B-B14F-4D97-AF65-F5344CB8AC3E}">
        <p14:creationId xmlns:p14="http://schemas.microsoft.com/office/powerpoint/2010/main" val="409797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1C3DC6-F026-FD37-8392-813D4568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976313"/>
            <a:ext cx="3267076" cy="1057275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300" b="1" dirty="0" err="1"/>
              <a:t>Ein</a:t>
            </a:r>
            <a:r>
              <a:rPr lang="nb-NO" sz="2300" b="1" dirty="0"/>
              <a:t> unik sjanse til å prøve ut nye </a:t>
            </a:r>
            <a:r>
              <a:rPr lang="nb-NO" sz="2300" b="1" dirty="0" err="1"/>
              <a:t>måtar</a:t>
            </a:r>
            <a:r>
              <a:rPr lang="nb-NO" sz="2300" b="1" dirty="0"/>
              <a:t> å jobbe på</a:t>
            </a:r>
          </a:p>
        </p:txBody>
      </p:sp>
      <p:pic>
        <p:nvPicPr>
          <p:cNvPr id="12" name="Plasshaldar for innhald 11" descr="Children celebrating on a court">
            <a:extLst>
              <a:ext uri="{FF2B5EF4-FFF2-40B4-BE49-F238E27FC236}">
                <a16:creationId xmlns:a16="http://schemas.microsoft.com/office/drawing/2014/main" id="{6AA0AFE6-B0ED-472A-05CE-324C4753B7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" r="1" b="1"/>
          <a:stretch/>
        </p:blipFill>
        <p:spPr>
          <a:xfrm>
            <a:off x="4459288" y="976312"/>
            <a:ext cx="7732712" cy="5086351"/>
          </a:xfrm>
          <a:noFill/>
        </p:spPr>
      </p:pic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277BC32D-40C0-6AF7-7E60-7F8BF8E8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3267076" cy="3649664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b-NO" b="1" dirty="0"/>
              <a:t>Finansiering </a:t>
            </a:r>
            <a:r>
              <a:rPr lang="nb-NO" b="1" dirty="0" err="1"/>
              <a:t>frå</a:t>
            </a:r>
            <a:r>
              <a:rPr lang="nb-NO" b="1" dirty="0"/>
              <a:t> Helse Vest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b-NO" dirty="0" err="1"/>
              <a:t>Prosjektleiar</a:t>
            </a:r>
            <a:endParaRPr lang="nb-NO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b-NO" dirty="0"/>
              <a:t>Konsulent-</a:t>
            </a:r>
            <a:r>
              <a:rPr lang="nb-NO" dirty="0" err="1"/>
              <a:t>tenester</a:t>
            </a:r>
            <a:r>
              <a:rPr lang="nb-NO" dirty="0"/>
              <a:t> – </a:t>
            </a:r>
            <a:r>
              <a:rPr lang="nb-NO" dirty="0" err="1"/>
              <a:t>Innomed</a:t>
            </a:r>
            <a:r>
              <a:rPr lang="nb-NO" dirty="0"/>
              <a:t> eller andre med kompetanse på </a:t>
            </a:r>
            <a:r>
              <a:rPr lang="nb-NO" dirty="0" err="1"/>
              <a:t>tenestedesign</a:t>
            </a:r>
            <a:endParaRPr lang="nb-NO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b-NO" dirty="0"/>
              <a:t>Evalueringsressurs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b-NO" dirty="0"/>
              <a:t>Følgjeforsking – stipendiat til Helse Førde eller i samarbeid med </a:t>
            </a:r>
            <a:r>
              <a:rPr lang="nb-NO" dirty="0" err="1"/>
              <a:t>kommunane</a:t>
            </a:r>
            <a:endParaRPr lang="nb-NO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nb-NO" dirty="0"/>
              <a:t>Møte og reisekostnader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97014CF-892B-E8B1-9116-BD37DEDBE2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24843" y="1412460"/>
            <a:ext cx="107722" cy="45439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71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4E525BD-5F33-4603-EB47-749601F2A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462087"/>
            <a:ext cx="6877050" cy="393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525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C47F9F6-D37C-3B3B-C320-56B88544B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8" t="1214" r="2565" b="-1214"/>
          <a:stretch/>
        </p:blipFill>
        <p:spPr>
          <a:xfrm>
            <a:off x="909349" y="985256"/>
            <a:ext cx="10037775" cy="1184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3B00F23-BA2D-B2A7-46FA-34ACAB68D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38" y="2798713"/>
            <a:ext cx="11297923" cy="24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8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048374-EE0C-9A86-CD6B-94090C802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1169551"/>
          </a:xfrm>
        </p:spPr>
        <p:txBody>
          <a:bodyPr wrap="square" anchor="b">
            <a:normAutofit/>
          </a:bodyPr>
          <a:lstStyle/>
          <a:p>
            <a:r>
              <a:rPr lang="nb-NO"/>
              <a:t>Nasjonal helse- og samhandlingsplan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D15F6403-0FF4-36F4-E805-D67D12DFF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5097462" cy="36496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700"/>
              <a:t>Styrke tilbudet til barn og unge med psykiske plager og lidelser. 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nb-NO" sz="1700"/>
              <a:t>tidlig innsats og helhetlig oppfølging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700"/>
              <a:t>Utprøving av samarbeid mellom helseforetak og kommuner.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700"/>
              <a:t>Helsedirektoratet skal utrede og konkretisere hvordan et integrert tilbud for barn og unge kan innrettes, piloteres og evalueres.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700"/>
              <a:t>Utprøving av en integrert ungdomstjeneste på ett nivå til barn og unge med behov for psykisk helsehjelp og/eller rusmiddelproblematikk</a:t>
            </a:r>
          </a:p>
        </p:txBody>
      </p:sp>
      <p:pic>
        <p:nvPicPr>
          <p:cNvPr id="5" name="Bilete 4" descr="Young multiracial friends">
            <a:extLst>
              <a:ext uri="{FF2B5EF4-FFF2-40B4-BE49-F238E27FC236}">
                <a16:creationId xmlns:a16="http://schemas.microsoft.com/office/drawing/2014/main" id="{F2BF2788-A00E-4645-122E-7EB567469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r="-1" b="-1"/>
          <a:stretch/>
        </p:blipFill>
        <p:spPr>
          <a:xfrm>
            <a:off x="6291264" y="2413000"/>
            <a:ext cx="5097462" cy="3649664"/>
          </a:xfrm>
          <a:prstGeom prst="rect">
            <a:avLst/>
          </a:prstGeom>
          <a:noFill/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B97EC40-5592-EBBB-064B-D190CB6230E3}"/>
              </a:ext>
            </a:extLst>
          </p:cNvPr>
          <p:cNvSpPr txBox="1"/>
          <p:nvPr/>
        </p:nvSpPr>
        <p:spPr>
          <a:xfrm>
            <a:off x="9392574" y="6488668"/>
            <a:ext cx="288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Foto: </a:t>
            </a:r>
            <a:r>
              <a:rPr lang="nb-NO" err="1"/>
              <a:t>Stockbilete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572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7FB16C-451D-A9D5-3446-57E14CD5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/>
              <a:t>Opptrappingsplan for psykisk helse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F3475D8F-1244-A6FD-48BB-00E26AF75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6" y="2413000"/>
            <a:ext cx="7381303" cy="3649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/>
              <a:t>Integrerte </a:t>
            </a:r>
            <a:r>
              <a:rPr lang="nb-NO" b="1" err="1"/>
              <a:t>tenester</a:t>
            </a:r>
            <a:r>
              <a:rPr lang="nb-NO" b="1"/>
              <a:t> </a:t>
            </a:r>
            <a:r>
              <a:rPr lang="nb-NO" b="1" err="1"/>
              <a:t>born</a:t>
            </a:r>
            <a:r>
              <a:rPr lang="nb-NO" b="1"/>
              <a:t> og unge</a:t>
            </a:r>
          </a:p>
          <a:p>
            <a:r>
              <a:rPr lang="nb-NO" sz="1600"/>
              <a:t>Tidlig innsats</a:t>
            </a:r>
          </a:p>
          <a:p>
            <a:r>
              <a:rPr lang="nb-NO" sz="1600"/>
              <a:t>Økt samarbeid og samhandling mellom tjenestenivåene. </a:t>
            </a:r>
          </a:p>
          <a:p>
            <a:r>
              <a:rPr lang="nb-NO" sz="1600"/>
              <a:t>Styrke tilbudet til unge med rusmiddelproblemer, barn og unge i barnevern, og barn og unge under straffegjennomføring</a:t>
            </a:r>
          </a:p>
          <a:p>
            <a:r>
              <a:rPr lang="nb-NO" sz="1600"/>
              <a:t>Behov for å inkludere skole/arbeid i større grad i oppfølgingen og behandlingen av unge. </a:t>
            </a:r>
          </a:p>
          <a:p>
            <a:r>
              <a:rPr lang="nb-NO" sz="1600"/>
              <a:t>Behov for økt kunnskapsdeling mellom nivåer og sektorer. </a:t>
            </a:r>
          </a:p>
          <a:p>
            <a:r>
              <a:rPr lang="nb-NO" sz="1600"/>
              <a:t>Erfaring og utprøvinger har vist bedre resultater av samtidig og integrert oppfølging og behandling. </a:t>
            </a:r>
          </a:p>
          <a:p>
            <a:r>
              <a:rPr lang="nb-NO" sz="1600"/>
              <a:t>Integrert helsemessig og arbeidsrettet oppfølging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8747A1B-1847-1750-C8D9-CFA80A5B1B3B}"/>
              </a:ext>
            </a:extLst>
          </p:cNvPr>
          <p:cNvSpPr txBox="1"/>
          <p:nvPr/>
        </p:nvSpPr>
        <p:spPr>
          <a:xfrm>
            <a:off x="8382416" y="864037"/>
            <a:ext cx="332723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i="1">
                <a:solidFill>
                  <a:srgbClr val="FF0000"/>
                </a:solidFill>
              </a:rPr>
              <a:t>«De regionale helseforetakene og Helsedirektoratet peker på et behov for å utrede og prøve ut en modell som i større grad binder sammen tjenestene som følger opp barn og unge med psykiske lidelser og/eller rusmiddelproblemer. Regjeringen vil utrede og prøve ut en integrert tjenestemodell på ett nivå.»</a:t>
            </a:r>
          </a:p>
          <a:p>
            <a:endParaRPr lang="nb-NO"/>
          </a:p>
        </p:txBody>
      </p:sp>
      <p:pic>
        <p:nvPicPr>
          <p:cNvPr id="6" name="Bilete 5" descr="Child holding magnifying glass">
            <a:extLst>
              <a:ext uri="{FF2B5EF4-FFF2-40B4-BE49-F238E27FC236}">
                <a16:creationId xmlns:a16="http://schemas.microsoft.com/office/drawing/2014/main" id="{87616F90-610B-00A8-8C6D-6BD821909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29" y="4336141"/>
            <a:ext cx="3224641" cy="233542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DAE00A7-7BB7-14E4-90AF-0DB4795AE35A}"/>
              </a:ext>
            </a:extLst>
          </p:cNvPr>
          <p:cNvSpPr txBox="1"/>
          <p:nvPr/>
        </p:nvSpPr>
        <p:spPr>
          <a:xfrm>
            <a:off x="5841506" y="6357386"/>
            <a:ext cx="288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Foto: </a:t>
            </a:r>
            <a:r>
              <a:rPr lang="nb-NO" err="1"/>
              <a:t>Stockbilete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65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D440C2-F2C7-B71D-B4AB-4FFE9980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864037"/>
            <a:ext cx="8763000" cy="1169551"/>
          </a:xfrm>
        </p:spPr>
        <p:txBody>
          <a:bodyPr wrap="square" anchor="t">
            <a:normAutofit/>
          </a:bodyPr>
          <a:lstStyle/>
          <a:p>
            <a:r>
              <a:rPr lang="nb-NO"/>
              <a:t>Opptrappingsplan for psykisk helse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B1A2B36B-D6BD-179A-39BE-A9283DE2C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25" y="2413000"/>
            <a:ext cx="5097462" cy="364966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1400" b="1" dirty="0"/>
              <a:t>Integrerte </a:t>
            </a:r>
            <a:r>
              <a:rPr lang="nb-NO" sz="1400" b="1" dirty="0" err="1"/>
              <a:t>tenester</a:t>
            </a:r>
            <a:r>
              <a:rPr lang="nb-NO" sz="1400" b="1" dirty="0"/>
              <a:t> </a:t>
            </a:r>
            <a:r>
              <a:rPr lang="nb-NO" sz="1400" b="1" dirty="0" err="1"/>
              <a:t>born</a:t>
            </a:r>
            <a:r>
              <a:rPr lang="nb-NO" sz="1400" b="1" dirty="0"/>
              <a:t> og unge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700" dirty="0"/>
              <a:t>Raskere avklart hjelpebehov av riktig kompetanse</a:t>
            </a:r>
            <a:endParaRPr lang="nb-NO" sz="1700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700" dirty="0"/>
              <a:t>Forebygge behov for hjelp, og at de unge blir kasteballer mellom sektorene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700" dirty="0"/>
              <a:t>Redusere behovene for mer spesialisert kartlegging, utredning og hjelp.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700" dirty="0"/>
              <a:t>Innretningen av det tverrsektorielle samarbeidet om integrert ungdomstjeneste må vurderes nærmere. For eksempel kan det være aktuelt å vurdere et forsterket samarbeid med barnevern og NAV.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700" dirty="0"/>
              <a:t>Aldersgruppe og hvilke tjenester som bør inkluderes i en modell, bør forankres i helsefellesskapene.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700" dirty="0"/>
              <a:t>Piloten vil </a:t>
            </a:r>
            <a:r>
              <a:rPr lang="nb-NO" sz="1700" dirty="0" err="1"/>
              <a:t>følgeevalueres</a:t>
            </a:r>
            <a:r>
              <a:rPr lang="nb-NO" sz="1700" dirty="0"/>
              <a:t> slik at man etter gjennomføringen vet hvordan det bør breddes ut, inkludert hvordan man bør håndtere eventuelle uønskede vridningseffekter.</a:t>
            </a:r>
            <a:endParaRPr lang="nb-NO" sz="1700" i="1" dirty="0"/>
          </a:p>
        </p:txBody>
      </p:sp>
      <p:pic>
        <p:nvPicPr>
          <p:cNvPr id="5" name="Bilete 4" descr="Counselor and patients">
            <a:extLst>
              <a:ext uri="{FF2B5EF4-FFF2-40B4-BE49-F238E27FC236}">
                <a16:creationId xmlns:a16="http://schemas.microsoft.com/office/drawing/2014/main" id="{AD131997-50C3-3DAB-6C9D-C53A7941D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r="4385" b="-1"/>
          <a:stretch/>
        </p:blipFill>
        <p:spPr>
          <a:xfrm>
            <a:off x="6291264" y="2413000"/>
            <a:ext cx="5097462" cy="3649664"/>
          </a:xfrm>
          <a:prstGeom prst="rect">
            <a:avLst/>
          </a:prstGeom>
          <a:noFill/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0A13B8B-F3B9-4CD9-F01E-DAF980CA7616}"/>
              </a:ext>
            </a:extLst>
          </p:cNvPr>
          <p:cNvSpPr txBox="1"/>
          <p:nvPr/>
        </p:nvSpPr>
        <p:spPr>
          <a:xfrm>
            <a:off x="9392574" y="6488668"/>
            <a:ext cx="288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Foto: </a:t>
            </a:r>
            <a:r>
              <a:rPr lang="nb-NO" err="1"/>
              <a:t>Stockbilete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5104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95" y="900113"/>
            <a:ext cx="6267870" cy="504289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67" b="95417" l="9844" r="41432">
                        <a14:foregroundMark x1="22500" y1="33750" x2="22500" y2="33750"/>
                        <a14:foregroundMark x1="33333" y1="49167" x2="32943" y2="89583"/>
                        <a14:foregroundMark x1="12344" y1="69500" x2="25443" y2="61083"/>
                        <a14:foregroundMark x1="25990" y1="54750" x2="25990" y2="54750"/>
                        <a14:foregroundMark x1="21823" y1="33583" x2="35234" y2="62000"/>
                        <a14:backgroundMark x1="12656" y1="85500" x2="12656" y2="85500"/>
                        <a14:backgroundMark x1="13229" y1="91167" x2="13229" y2="91167"/>
                        <a14:backgroundMark x1="15052" y1="86167" x2="15052" y2="86167"/>
                        <a14:backgroundMark x1="15286" y1="91000" x2="15286" y2="91000"/>
                        <a14:backgroundMark x1="14115" y1="91667" x2="14115" y2="91667"/>
                        <a14:backgroundMark x1="10729" y1="89583" x2="10729" y2="89583"/>
                        <a14:backgroundMark x1="11615" y1="86333" x2="11615" y2="86333"/>
                        <a14:backgroundMark x1="10495" y1="85833" x2="16380" y2="89000"/>
                        <a14:backgroundMark x1="13047" y1="83833" x2="10677" y2="92250"/>
                        <a14:backgroundMark x1="12734" y1="31917" x2="13724" y2="24667"/>
                        <a14:backgroundMark x1="12891" y1="31583" x2="14401" y2="21500"/>
                        <a14:backgroundMark x1="17161" y1="12250" x2="22891" y2="21833"/>
                      </a14:backgroundRemoval>
                    </a14:imgEffect>
                  </a14:imgLayer>
                </a14:imgProps>
              </a:ext>
            </a:extLst>
          </a:blip>
          <a:srcRect l="10055" t="11511" r="55000" b="4933"/>
          <a:stretch/>
        </p:blipFill>
        <p:spPr>
          <a:xfrm>
            <a:off x="3310534" y="505326"/>
            <a:ext cx="7155045" cy="5346378"/>
          </a:xfrm>
          <a:prstGeom prst="rect">
            <a:avLst/>
          </a:prstGeom>
        </p:spPr>
      </p:pic>
      <p:sp>
        <p:nvSpPr>
          <p:cNvPr id="6" name="Tittel 7"/>
          <p:cNvSpPr txBox="1">
            <a:spLocks/>
          </p:cNvSpPr>
          <p:nvPr/>
        </p:nvSpPr>
        <p:spPr>
          <a:xfrm>
            <a:off x="600075" y="900113"/>
            <a:ext cx="5250657" cy="720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500" err="1"/>
              <a:t>BUPar</a:t>
            </a:r>
            <a:r>
              <a:rPr lang="nb-NO" sz="2500"/>
              <a:t> i Helse Førde</a:t>
            </a:r>
          </a:p>
          <a:p>
            <a:endParaRPr lang="nb-NO" sz="2500"/>
          </a:p>
          <a:p>
            <a:endParaRPr lang="nb-NO" sz="250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CB3DC0C-98EA-4D48-ACDC-D19FF91C74C8}"/>
              </a:ext>
            </a:extLst>
          </p:cNvPr>
          <p:cNvSpPr/>
          <p:nvPr/>
        </p:nvSpPr>
        <p:spPr>
          <a:xfrm>
            <a:off x="6276239" y="900113"/>
            <a:ext cx="3159009" cy="1065904"/>
          </a:xfrm>
          <a:prstGeom prst="ellips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/>
              <a:t>Nordfjord BUP</a:t>
            </a:r>
          </a:p>
          <a:p>
            <a:pPr algn="ctr"/>
            <a:r>
              <a:rPr lang="nb-NO" sz="2000"/>
              <a:t>6147 barn og unge</a:t>
            </a:r>
          </a:p>
          <a:p>
            <a:pPr algn="ctr"/>
            <a:r>
              <a:rPr lang="nb-NO" sz="2000"/>
              <a:t>3,5 </a:t>
            </a:r>
            <a:r>
              <a:rPr lang="nb-NO" sz="2000" err="1"/>
              <a:t>kommunar</a:t>
            </a:r>
            <a:endParaRPr lang="nb-NO" sz="200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B3DC0C-98EA-4D48-ACDC-D19FF91C74C8}"/>
              </a:ext>
            </a:extLst>
          </p:cNvPr>
          <p:cNvSpPr/>
          <p:nvPr/>
        </p:nvSpPr>
        <p:spPr>
          <a:xfrm>
            <a:off x="1189683" y="3011577"/>
            <a:ext cx="3196966" cy="1065904"/>
          </a:xfrm>
          <a:prstGeom prst="ellips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/>
              <a:t>Førde BUP</a:t>
            </a:r>
          </a:p>
          <a:p>
            <a:pPr algn="ctr"/>
            <a:r>
              <a:rPr lang="nb-NO" sz="2000"/>
              <a:t>11542 barn og unge</a:t>
            </a:r>
          </a:p>
          <a:p>
            <a:pPr algn="ctr"/>
            <a:r>
              <a:rPr lang="nb-NO" sz="2000"/>
              <a:t>8,5 </a:t>
            </a:r>
            <a:r>
              <a:rPr lang="nb-NO" sz="2000" err="1"/>
              <a:t>kommunar</a:t>
            </a:r>
            <a:endParaRPr lang="nb-NO" sz="200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CB3DC0C-98EA-4D48-ACDC-D19FF91C74C8}"/>
              </a:ext>
            </a:extLst>
          </p:cNvPr>
          <p:cNvSpPr/>
          <p:nvPr/>
        </p:nvSpPr>
        <p:spPr>
          <a:xfrm>
            <a:off x="5982545" y="5633736"/>
            <a:ext cx="3196966" cy="1065904"/>
          </a:xfrm>
          <a:prstGeom prst="ellips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/>
              <a:t>Sogndal BUP</a:t>
            </a:r>
          </a:p>
          <a:p>
            <a:pPr algn="ctr"/>
            <a:r>
              <a:rPr lang="nb-NO" sz="2000"/>
              <a:t>5876 barn og unge</a:t>
            </a:r>
          </a:p>
          <a:p>
            <a:pPr algn="ctr"/>
            <a:r>
              <a:rPr lang="nb-NO" sz="2000"/>
              <a:t>6 </a:t>
            </a:r>
            <a:r>
              <a:rPr lang="nb-NO" sz="2000" err="1"/>
              <a:t>kommunar</a:t>
            </a:r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243761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12661" t="11511" r="55000" b="49212"/>
          <a:stretch/>
        </p:blipFill>
        <p:spPr>
          <a:xfrm>
            <a:off x="923270" y="1620202"/>
            <a:ext cx="10836000" cy="4112822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465212C8-7DFC-7D41-8D92-8A57ED2B2BA0}"/>
              </a:ext>
            </a:extLst>
          </p:cNvPr>
          <p:cNvSpPr txBox="1">
            <a:spLocks/>
          </p:cNvSpPr>
          <p:nvPr/>
        </p:nvSpPr>
        <p:spPr>
          <a:xfrm>
            <a:off x="600075" y="900113"/>
            <a:ext cx="5250657" cy="720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500"/>
              <a:t>Nordfjord BUP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503DAA7-AF1F-3543-8A3D-4C16BE36DFAF}"/>
              </a:ext>
            </a:extLst>
          </p:cNvPr>
          <p:cNvSpPr/>
          <p:nvPr/>
        </p:nvSpPr>
        <p:spPr>
          <a:xfrm>
            <a:off x="3366977" y="1033731"/>
            <a:ext cx="1542377" cy="1065904"/>
          </a:xfrm>
          <a:prstGeom prst="ellips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/>
              <a:t>Stad 1936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839117D-B769-0B4D-B5AF-63290C493E24}"/>
              </a:ext>
            </a:extLst>
          </p:cNvPr>
          <p:cNvSpPr/>
          <p:nvPr/>
        </p:nvSpPr>
        <p:spPr>
          <a:xfrm>
            <a:off x="6324377" y="2369794"/>
            <a:ext cx="1542377" cy="1065904"/>
          </a:xfrm>
          <a:prstGeom prst="ellips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/>
              <a:t>Stryn 1622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845E163-BF55-1448-A276-09ABF8125FED}"/>
              </a:ext>
            </a:extLst>
          </p:cNvPr>
          <p:cNvSpPr/>
          <p:nvPr/>
        </p:nvSpPr>
        <p:spPr>
          <a:xfrm>
            <a:off x="1824600" y="5387211"/>
            <a:ext cx="1542377" cy="1065904"/>
          </a:xfrm>
          <a:prstGeom prst="ellips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/>
              <a:t>Gloppen</a:t>
            </a:r>
          </a:p>
          <a:p>
            <a:pPr algn="ctr"/>
            <a:r>
              <a:rPr lang="nb-NO" sz="2000"/>
              <a:t>1285 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4C3C29A-5057-7F4A-A2CB-DF5197B920EA}"/>
              </a:ext>
            </a:extLst>
          </p:cNvPr>
          <p:cNvSpPr/>
          <p:nvPr/>
        </p:nvSpPr>
        <p:spPr>
          <a:xfrm>
            <a:off x="556899" y="4171894"/>
            <a:ext cx="1542377" cy="1065904"/>
          </a:xfrm>
          <a:prstGeom prst="ellips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000"/>
              <a:t>½ Kinn 1304 </a:t>
            </a:r>
          </a:p>
        </p:txBody>
      </p: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8E558B29-AB6A-DA41-ADC0-206B9BFAB4E9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3021655" y="1943536"/>
            <a:ext cx="571198" cy="739383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530DB21F-5D7C-4549-8D78-D1D1FD466CAE}"/>
              </a:ext>
            </a:extLst>
          </p:cNvPr>
          <p:cNvCxnSpPr>
            <a:cxnSpLocks/>
          </p:cNvCxnSpPr>
          <p:nvPr/>
        </p:nvCxnSpPr>
        <p:spPr>
          <a:xfrm flipV="1">
            <a:off x="6055671" y="3306922"/>
            <a:ext cx="571198" cy="739383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E3F82B97-4109-FA48-A01F-E7DFCC9A3C2E}"/>
              </a:ext>
            </a:extLst>
          </p:cNvPr>
          <p:cNvCxnSpPr>
            <a:cxnSpLocks/>
          </p:cNvCxnSpPr>
          <p:nvPr/>
        </p:nvCxnSpPr>
        <p:spPr>
          <a:xfrm flipV="1">
            <a:off x="1813677" y="3557861"/>
            <a:ext cx="571198" cy="739383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466DDC06-FF26-364D-854D-3E40BDFBB4DE}"/>
              </a:ext>
            </a:extLst>
          </p:cNvPr>
          <p:cNvCxnSpPr>
            <a:cxnSpLocks/>
          </p:cNvCxnSpPr>
          <p:nvPr/>
        </p:nvCxnSpPr>
        <p:spPr>
          <a:xfrm flipV="1">
            <a:off x="3366977" y="5218504"/>
            <a:ext cx="571198" cy="739383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e 37">
            <a:extLst>
              <a:ext uri="{FF2B5EF4-FFF2-40B4-BE49-F238E27FC236}">
                <a16:creationId xmlns:a16="http://schemas.microsoft.com/office/drawing/2014/main" id="{22B42BC2-53B6-2746-A353-8A499AD3B741}"/>
              </a:ext>
            </a:extLst>
          </p:cNvPr>
          <p:cNvGrpSpPr>
            <a:grpSpLocks noChangeAspect="1"/>
          </p:cNvGrpSpPr>
          <p:nvPr/>
        </p:nvGrpSpPr>
        <p:grpSpPr>
          <a:xfrm>
            <a:off x="8020941" y="1480280"/>
            <a:ext cx="3910835" cy="3910835"/>
            <a:chOff x="2681763" y="1538763"/>
            <a:chExt cx="3780473" cy="3780473"/>
          </a:xfrm>
          <a:solidFill>
            <a:schemeClr val="accent6"/>
          </a:solidFill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4DF8B975-6E60-944A-BA6B-13CF63BE9B61}"/>
                </a:ext>
              </a:extLst>
            </p:cNvPr>
            <p:cNvSpPr/>
            <p:nvPr userDrawn="1"/>
          </p:nvSpPr>
          <p:spPr>
            <a:xfrm>
              <a:off x="2681763" y="1538763"/>
              <a:ext cx="3780473" cy="37804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500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654707A2-3689-D446-BEA9-7240C315DEBF}"/>
                </a:ext>
              </a:extLst>
            </p:cNvPr>
            <p:cNvSpPr/>
            <p:nvPr/>
          </p:nvSpPr>
          <p:spPr>
            <a:xfrm>
              <a:off x="2861786" y="1718786"/>
              <a:ext cx="3420428" cy="3420428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0000" tIns="120000" rIns="120000" bIns="120000" rtlCol="0" anchor="ctr" anchorCtr="1"/>
            <a:lstStyle/>
            <a:p>
              <a:r>
                <a:rPr lang="nb-NO" sz="2667"/>
                <a:t>6147 barn og unge (0-17 år) fordelt på 3,5 </a:t>
              </a:r>
              <a:r>
                <a:rPr lang="nb-NO" sz="2667" err="1"/>
                <a:t>kommunar</a:t>
              </a:r>
              <a:endParaRPr lang="nb-NO" sz="2667"/>
            </a:p>
          </p:txBody>
        </p:sp>
      </p:grpSp>
    </p:spTree>
    <p:extLst>
      <p:ext uri="{BB962C8B-B14F-4D97-AF65-F5344CB8AC3E}">
        <p14:creationId xmlns:p14="http://schemas.microsoft.com/office/powerpoint/2010/main" val="16562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2ECC26-5DB4-7D26-505A-9107D004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/>
              <a:t>Psykisk helsevern for </a:t>
            </a:r>
            <a:r>
              <a:rPr lang="nb-NO" err="1"/>
              <a:t>born</a:t>
            </a:r>
            <a:r>
              <a:rPr lang="nb-NO"/>
              <a:t> og unge</a:t>
            </a:r>
          </a:p>
        </p:txBody>
      </p:sp>
      <p:pic>
        <p:nvPicPr>
          <p:cNvPr id="5" name="Plasshaldar for innhald 4">
            <a:extLst>
              <a:ext uri="{FF2B5EF4-FFF2-40B4-BE49-F238E27FC236}">
                <a16:creationId xmlns:a16="http://schemas.microsoft.com/office/drawing/2014/main" id="{0DD82B3E-4F69-35AA-0EC1-0C07C8ED4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474" y="1664414"/>
            <a:ext cx="8763000" cy="4912024"/>
          </a:xfrm>
        </p:spPr>
      </p:pic>
    </p:spTree>
    <p:extLst>
      <p:ext uri="{BB962C8B-B14F-4D97-AF65-F5344CB8AC3E}">
        <p14:creationId xmlns:p14="http://schemas.microsoft.com/office/powerpoint/2010/main" val="1449263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333333"/>
      </a:dk1>
      <a:lt1>
        <a:srgbClr val="FFFFFF"/>
      </a:lt1>
      <a:dk2>
        <a:srgbClr val="333333"/>
      </a:dk2>
      <a:lt2>
        <a:srgbClr val="DAD7D3"/>
      </a:lt2>
      <a:accent1>
        <a:srgbClr val="003086"/>
      </a:accent1>
      <a:accent2>
        <a:srgbClr val="6CACE4"/>
      </a:accent2>
      <a:accent3>
        <a:srgbClr val="FFD36A"/>
      </a:accent3>
      <a:accent4>
        <a:srgbClr val="FF854C"/>
      </a:accent4>
      <a:accent5>
        <a:srgbClr val="D2DDE2"/>
      </a:accent5>
      <a:accent6>
        <a:srgbClr val="9ABEAB"/>
      </a:accent6>
      <a:hlink>
        <a:srgbClr val="0563C1"/>
      </a:hlink>
      <a:folHlink>
        <a:srgbClr val="954F72"/>
      </a:folHlink>
    </a:clrScheme>
    <a:fontScheme name="Egendefinert 5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seForde.potx" id="{B5CD0ABB-A9FC-4F5D-87D9-BC460E7839B6}" vid="{5C7E5A9F-8150-441F-AA89-AE5A151B691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E5032C74240E4B9BDDEDED3BF4B9CF" ma:contentTypeVersion="6" ma:contentTypeDescription="Opprett et nytt dokument." ma:contentTypeScope="" ma:versionID="fc561fd00a9da668dfd136fd53b4633a">
  <xsd:schema xmlns:xsd="http://www.w3.org/2001/XMLSchema" xmlns:xs="http://www.w3.org/2001/XMLSchema" xmlns:p="http://schemas.microsoft.com/office/2006/metadata/properties" xmlns:ns2="5aac5e3e-4ab9-4424-be43-e42e44812d84" xmlns:ns3="b5d43397-e533-4174-9f9b-ac7dc36e57ed" targetNamespace="http://schemas.microsoft.com/office/2006/metadata/properties" ma:root="true" ma:fieldsID="d7dc365e818bd92220a282004005872a" ns2:_="" ns3:_="">
    <xsd:import namespace="5aac5e3e-4ab9-4424-be43-e42e44812d84"/>
    <xsd:import namespace="b5d43397-e533-4174-9f9b-ac7dc36e57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c5e3e-4ab9-4424-be43-e42e44812d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43397-e533-4174-9f9b-ac7dc36e57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DBC0F8-1511-4FB7-8883-8074DF7DC681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5aac5e3e-4ab9-4424-be43-e42e44812d84"/>
    <ds:schemaRef ds:uri="b5d43397-e533-4174-9f9b-ac7dc36e57ed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4C0368E-6646-4531-A2CD-99EED5C163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2F0A7E-3F66-4221-8524-BE0077F6BBAD}">
  <ds:schemaRefs>
    <ds:schemaRef ds:uri="5aac5e3e-4ab9-4424-be43-e42e44812d84"/>
    <ds:schemaRef ds:uri="b5d43397-e533-4174-9f9b-ac7dc36e57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HelseForde</Template>
  <TotalTime>41</TotalTime>
  <Words>543</Words>
  <Application>Microsoft Office PowerPoint</Application>
  <PresentationFormat>Breiskjerm</PresentationFormat>
  <Paragraphs>89</Paragraphs>
  <Slides>14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14</vt:i4>
      </vt:variant>
    </vt:vector>
  </HeadingPairs>
  <TitlesOfParts>
    <vt:vector size="19" baseType="lpstr">
      <vt:lpstr>Arial</vt:lpstr>
      <vt:lpstr>Calibri</vt:lpstr>
      <vt:lpstr>Oswald</vt:lpstr>
      <vt:lpstr>Wingdings</vt:lpstr>
      <vt:lpstr>Office-tema</vt:lpstr>
      <vt:lpstr>Styringsdokument 2024 Integrert teneste born og unge</vt:lpstr>
      <vt:lpstr>PowerPoint-presentasjon</vt:lpstr>
      <vt:lpstr>PowerPoint-presentasjon</vt:lpstr>
      <vt:lpstr>Nasjonal helse- og samhandlingsplan</vt:lpstr>
      <vt:lpstr>Opptrappingsplan for psykisk helse</vt:lpstr>
      <vt:lpstr>Opptrappingsplan for psykisk helse</vt:lpstr>
      <vt:lpstr>PowerPoint-presentasjon</vt:lpstr>
      <vt:lpstr>PowerPoint-presentasjon</vt:lpstr>
      <vt:lpstr>Psykisk helsevern for born og unge</vt:lpstr>
      <vt:lpstr>Nordfjord BUP</vt:lpstr>
      <vt:lpstr>PowerPoint-presentasjon</vt:lpstr>
      <vt:lpstr>Eit litt krevjande samhandlingslandskap?</vt:lpstr>
      <vt:lpstr>Svært viktig med god forankring</vt:lpstr>
      <vt:lpstr>Ein unik sjanse til å prøve ut nye måtar å jobbe på</vt:lpstr>
    </vt:vector>
  </TitlesOfParts>
  <Company>Helse Vest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Styringsdokument 2024 - korte utdrag</dc:title>
  <dc:creator>Kjørlaug, Asle</dc:creator>
  <cp:lastModifiedBy>Tvedt, Børge</cp:lastModifiedBy>
  <cp:revision>3</cp:revision>
  <dcterms:created xsi:type="dcterms:W3CDTF">2024-02-26T18:07:04Z</dcterms:created>
  <dcterms:modified xsi:type="dcterms:W3CDTF">2024-05-29T20:44:33Z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0x01010034E5032C74240E4B9BDDEDED3BF4B9CF</vt:lpwstr>
  </property>
  <property fmtid="{D5CDD505-2E9C-101B-9397-08002B2CF9AE}" pid="3" name="MediaServiceImageTags">
    <vt:lpwstr/>
  </property>
  <property fmtid="{D5CDD505-2E9C-101B-9397-08002B2CF9AE}" pid="4" name="MSIP_Label_0c3ffc1c-ef00-4620-9c2f-7d9c1597774b_Enabled">
    <vt:lpwstr>true</vt:lpwstr>
  </property>
  <property fmtid="{D5CDD505-2E9C-101B-9397-08002B2CF9AE}" pid="5" name="MSIP_Label_0c3ffc1c-ef00-4620-9c2f-7d9c1597774b_SetDate">
    <vt:lpwstr>2023-07-07T10:35:00Z</vt:lpwstr>
  </property>
  <property fmtid="{D5CDD505-2E9C-101B-9397-08002B2CF9AE}" pid="6" name="MSIP_Label_0c3ffc1c-ef00-4620-9c2f-7d9c1597774b_Method">
    <vt:lpwstr>Privileged</vt:lpwstr>
  </property>
  <property fmtid="{D5CDD505-2E9C-101B-9397-08002B2CF9AE}" pid="7" name="MSIP_Label_0c3ffc1c-ef00-4620-9c2f-7d9c1597774b_Name">
    <vt:lpwstr>Intern</vt:lpwstr>
  </property>
  <property fmtid="{D5CDD505-2E9C-101B-9397-08002B2CF9AE}" pid="8" name="MSIP_Label_0c3ffc1c-ef00-4620-9c2f-7d9c1597774b_SiteId">
    <vt:lpwstr>bdcbe535-f3cf-49f5-8a6a-fb6d98dc7837</vt:lpwstr>
  </property>
  <property fmtid="{D5CDD505-2E9C-101B-9397-08002B2CF9AE}" pid="9" name="MSIP_Label_0c3ffc1c-ef00-4620-9c2f-7d9c1597774b_ActionId">
    <vt:lpwstr>ff98dd7f-2614-45c6-8d3b-596b7816d749</vt:lpwstr>
  </property>
  <property fmtid="{D5CDD505-2E9C-101B-9397-08002B2CF9AE}" pid="10" name="MSIP_Label_0c3ffc1c-ef00-4620-9c2f-7d9c1597774b_ContentBits">
    <vt:lpwstr>2</vt:lpwstr>
  </property>
</Properties>
</file>