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3" r:id="rId4"/>
    <p:sldId id="258" r:id="rId5"/>
    <p:sldId id="260" r:id="rId6"/>
    <p:sldId id="261" r:id="rId7"/>
    <p:sldId id="262" r:id="rId8"/>
    <p:sldId id="259" r:id="rId9"/>
    <p:sldId id="265" r:id="rId10"/>
    <p:sldId id="266" r:id="rId11"/>
    <p:sldId id="268" r:id="rId12"/>
    <p:sldId id="267" r:id="rId13"/>
    <p:sldId id="269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63F9BB-A233-4DBA-ACC0-A1EB8574CFB9}" v="2" dt="2024-05-15T12:26:15.4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tersen, Hanne" userId="2f432260-91e3-4e87-b927-d2a0a80cef7b" providerId="ADAL" clId="{889CD8DD-55E9-43D5-BE28-6095EF60059C}"/>
    <pc:docChg chg="custSel addSld modSld">
      <pc:chgData name="Pettersen, Hanne" userId="2f432260-91e3-4e87-b927-d2a0a80cef7b" providerId="ADAL" clId="{889CD8DD-55E9-43D5-BE28-6095EF60059C}" dt="2024-05-07T11:46:29.443" v="110" actId="20577"/>
      <pc:docMkLst>
        <pc:docMk/>
      </pc:docMkLst>
      <pc:sldChg chg="modSp new mod">
        <pc:chgData name="Pettersen, Hanne" userId="2f432260-91e3-4e87-b927-d2a0a80cef7b" providerId="ADAL" clId="{889CD8DD-55E9-43D5-BE28-6095EF60059C}" dt="2024-05-07T11:46:29.443" v="110" actId="20577"/>
        <pc:sldMkLst>
          <pc:docMk/>
          <pc:sldMk cId="3539556157" sldId="263"/>
        </pc:sldMkLst>
        <pc:spChg chg="mod">
          <ac:chgData name="Pettersen, Hanne" userId="2f432260-91e3-4e87-b927-d2a0a80cef7b" providerId="ADAL" clId="{889CD8DD-55E9-43D5-BE28-6095EF60059C}" dt="2024-05-07T11:46:29.443" v="110" actId="20577"/>
          <ac:spMkLst>
            <pc:docMk/>
            <pc:sldMk cId="3539556157" sldId="263"/>
            <ac:spMk id="3" creationId="{5409F7CB-9362-D515-22D4-AB070831785C}"/>
          </ac:spMkLst>
        </pc:spChg>
      </pc:sldChg>
    </pc:docChg>
  </pc:docChgLst>
  <pc:docChgLst>
    <pc:chgData name="Pettersen, Hanne" userId="2f432260-91e3-4e87-b927-d2a0a80cef7b" providerId="ADAL" clId="{D163F9BB-A233-4DBA-ACC0-A1EB8574CFB9}"/>
    <pc:docChg chg="undo custSel addSld modSld sldOrd">
      <pc:chgData name="Pettersen, Hanne" userId="2f432260-91e3-4e87-b927-d2a0a80cef7b" providerId="ADAL" clId="{D163F9BB-A233-4DBA-ACC0-A1EB8574CFB9}" dt="2024-05-15T12:26:59.343" v="430" actId="20577"/>
      <pc:docMkLst>
        <pc:docMk/>
      </pc:docMkLst>
      <pc:sldChg chg="modSp mod">
        <pc:chgData name="Pettersen, Hanne" userId="2f432260-91e3-4e87-b927-d2a0a80cef7b" providerId="ADAL" clId="{D163F9BB-A233-4DBA-ACC0-A1EB8574CFB9}" dt="2024-05-15T11:28:07.277" v="300" actId="20577"/>
        <pc:sldMkLst>
          <pc:docMk/>
          <pc:sldMk cId="3539556157" sldId="263"/>
        </pc:sldMkLst>
        <pc:spChg chg="mod">
          <ac:chgData name="Pettersen, Hanne" userId="2f432260-91e3-4e87-b927-d2a0a80cef7b" providerId="ADAL" clId="{D163F9BB-A233-4DBA-ACC0-A1EB8574CFB9}" dt="2024-05-15T11:28:07.277" v="300" actId="20577"/>
          <ac:spMkLst>
            <pc:docMk/>
            <pc:sldMk cId="3539556157" sldId="263"/>
            <ac:spMk id="3" creationId="{5409F7CB-9362-D515-22D4-AB070831785C}"/>
          </ac:spMkLst>
        </pc:spChg>
      </pc:sldChg>
      <pc:sldChg chg="modSp mod">
        <pc:chgData name="Pettersen, Hanne" userId="2f432260-91e3-4e87-b927-d2a0a80cef7b" providerId="ADAL" clId="{D163F9BB-A233-4DBA-ACC0-A1EB8574CFB9}" dt="2024-05-15T12:24:27.955" v="335" actId="27636"/>
        <pc:sldMkLst>
          <pc:docMk/>
          <pc:sldMk cId="4161690998" sldId="267"/>
        </pc:sldMkLst>
        <pc:spChg chg="mod">
          <ac:chgData name="Pettersen, Hanne" userId="2f432260-91e3-4e87-b927-d2a0a80cef7b" providerId="ADAL" clId="{D163F9BB-A233-4DBA-ACC0-A1EB8574CFB9}" dt="2024-05-15T12:24:27.955" v="335" actId="27636"/>
          <ac:spMkLst>
            <pc:docMk/>
            <pc:sldMk cId="4161690998" sldId="267"/>
            <ac:spMk id="3" creationId="{2FCC5FB1-A716-5F94-BB95-B083DD52EA72}"/>
          </ac:spMkLst>
        </pc:spChg>
      </pc:sldChg>
      <pc:sldChg chg="modSp mod ord">
        <pc:chgData name="Pettersen, Hanne" userId="2f432260-91e3-4e87-b927-d2a0a80cef7b" providerId="ADAL" clId="{D163F9BB-A233-4DBA-ACC0-A1EB8574CFB9}" dt="2024-05-15T12:24:17.311" v="333" actId="20577"/>
        <pc:sldMkLst>
          <pc:docMk/>
          <pc:sldMk cId="1925644920" sldId="268"/>
        </pc:sldMkLst>
        <pc:spChg chg="mod">
          <ac:chgData name="Pettersen, Hanne" userId="2f432260-91e3-4e87-b927-d2a0a80cef7b" providerId="ADAL" clId="{D163F9BB-A233-4DBA-ACC0-A1EB8574CFB9}" dt="2024-05-15T11:22:36.814" v="90" actId="20577"/>
          <ac:spMkLst>
            <pc:docMk/>
            <pc:sldMk cId="1925644920" sldId="268"/>
            <ac:spMk id="2" creationId="{05482F1D-7DC5-2802-BFB7-0DF15D5D6E84}"/>
          </ac:spMkLst>
        </pc:spChg>
        <pc:spChg chg="mod">
          <ac:chgData name="Pettersen, Hanne" userId="2f432260-91e3-4e87-b927-d2a0a80cef7b" providerId="ADAL" clId="{D163F9BB-A233-4DBA-ACC0-A1EB8574CFB9}" dt="2024-05-15T12:24:17.311" v="333" actId="20577"/>
          <ac:spMkLst>
            <pc:docMk/>
            <pc:sldMk cId="1925644920" sldId="268"/>
            <ac:spMk id="3" creationId="{49D49CB0-A661-5D8A-9641-6FE2AB5A145C}"/>
          </ac:spMkLst>
        </pc:spChg>
      </pc:sldChg>
      <pc:sldChg chg="addSp delSp modSp new mod setBg">
        <pc:chgData name="Pettersen, Hanne" userId="2f432260-91e3-4e87-b927-d2a0a80cef7b" providerId="ADAL" clId="{D163F9BB-A233-4DBA-ACC0-A1EB8574CFB9}" dt="2024-05-15T12:26:59.343" v="430" actId="20577"/>
        <pc:sldMkLst>
          <pc:docMk/>
          <pc:sldMk cId="3359306821" sldId="269"/>
        </pc:sldMkLst>
        <pc:spChg chg="mod">
          <ac:chgData name="Pettersen, Hanne" userId="2f432260-91e3-4e87-b927-d2a0a80cef7b" providerId="ADAL" clId="{D163F9BB-A233-4DBA-ACC0-A1EB8574CFB9}" dt="2024-05-15T12:26:28.074" v="423" actId="26606"/>
          <ac:spMkLst>
            <pc:docMk/>
            <pc:sldMk cId="3359306821" sldId="269"/>
            <ac:spMk id="2" creationId="{50023AA0-36AE-0069-D9C0-16FDAC331373}"/>
          </ac:spMkLst>
        </pc:spChg>
        <pc:spChg chg="mod ord">
          <ac:chgData name="Pettersen, Hanne" userId="2f432260-91e3-4e87-b927-d2a0a80cef7b" providerId="ADAL" clId="{D163F9BB-A233-4DBA-ACC0-A1EB8574CFB9}" dt="2024-05-15T12:26:59.343" v="430" actId="20577"/>
          <ac:spMkLst>
            <pc:docMk/>
            <pc:sldMk cId="3359306821" sldId="269"/>
            <ac:spMk id="3" creationId="{312F8EED-49BD-2AF5-460D-D6A28BD4FCF9}"/>
          </ac:spMkLst>
        </pc:spChg>
        <pc:spChg chg="add del">
          <ac:chgData name="Pettersen, Hanne" userId="2f432260-91e3-4e87-b927-d2a0a80cef7b" providerId="ADAL" clId="{D163F9BB-A233-4DBA-ACC0-A1EB8574CFB9}" dt="2024-05-15T12:26:26.843" v="420" actId="26606"/>
          <ac:spMkLst>
            <pc:docMk/>
            <pc:sldMk cId="3359306821" sldId="269"/>
            <ac:spMk id="10" creationId="{DA27A5CA-8322-4584-B42A-F269165282DA}"/>
          </ac:spMkLst>
        </pc:spChg>
        <pc:spChg chg="add del">
          <ac:chgData name="Pettersen, Hanne" userId="2f432260-91e3-4e87-b927-d2a0a80cef7b" providerId="ADAL" clId="{D163F9BB-A233-4DBA-ACC0-A1EB8574CFB9}" dt="2024-05-15T12:26:26.843" v="420" actId="26606"/>
          <ac:spMkLst>
            <pc:docMk/>
            <pc:sldMk cId="3359306821" sldId="269"/>
            <ac:spMk id="12" creationId="{75660551-9FDE-4500-BEA5-DF82DC00D1EE}"/>
          </ac:spMkLst>
        </pc:spChg>
        <pc:spChg chg="add del">
          <ac:chgData name="Pettersen, Hanne" userId="2f432260-91e3-4e87-b927-d2a0a80cef7b" providerId="ADAL" clId="{D163F9BB-A233-4DBA-ACC0-A1EB8574CFB9}" dt="2024-05-15T12:26:26.843" v="420" actId="26606"/>
          <ac:spMkLst>
            <pc:docMk/>
            <pc:sldMk cId="3359306821" sldId="269"/>
            <ac:spMk id="14" creationId="{58E37D5E-2F40-4CD5-A0F2-04001FB75C37}"/>
          </ac:spMkLst>
        </pc:spChg>
        <pc:spChg chg="add del">
          <ac:chgData name="Pettersen, Hanne" userId="2f432260-91e3-4e87-b927-d2a0a80cef7b" providerId="ADAL" clId="{D163F9BB-A233-4DBA-ACC0-A1EB8574CFB9}" dt="2024-05-15T12:26:28.048" v="422" actId="26606"/>
          <ac:spMkLst>
            <pc:docMk/>
            <pc:sldMk cId="3359306821" sldId="269"/>
            <ac:spMk id="76" creationId="{11AC88F6-55CB-496B-8AD8-9ABD2E6E3BFA}"/>
          </ac:spMkLst>
        </pc:spChg>
        <pc:spChg chg="add del">
          <ac:chgData name="Pettersen, Hanne" userId="2f432260-91e3-4e87-b927-d2a0a80cef7b" providerId="ADAL" clId="{D163F9BB-A233-4DBA-ACC0-A1EB8574CFB9}" dt="2024-05-15T12:26:28.048" v="422" actId="26606"/>
          <ac:spMkLst>
            <pc:docMk/>
            <pc:sldMk cId="3359306821" sldId="269"/>
            <ac:spMk id="77" creationId="{969239DF-EAA4-47C3-B4E3-79C6BCB243F5}"/>
          </ac:spMkLst>
        </pc:spChg>
        <pc:spChg chg="add">
          <ac:chgData name="Pettersen, Hanne" userId="2f432260-91e3-4e87-b927-d2a0a80cef7b" providerId="ADAL" clId="{D163F9BB-A233-4DBA-ACC0-A1EB8574CFB9}" dt="2024-05-15T12:26:28.074" v="423" actId="26606"/>
          <ac:spMkLst>
            <pc:docMk/>
            <pc:sldMk cId="3359306821" sldId="269"/>
            <ac:spMk id="136" creationId="{11AC88F6-55CB-496B-8AD8-9ABD2E6E3BFA}"/>
          </ac:spMkLst>
        </pc:spChg>
        <pc:grpChg chg="add del">
          <ac:chgData name="Pettersen, Hanne" userId="2f432260-91e3-4e87-b927-d2a0a80cef7b" providerId="ADAL" clId="{D163F9BB-A233-4DBA-ACC0-A1EB8574CFB9}" dt="2024-05-15T12:26:26.843" v="420" actId="26606"/>
          <ac:grpSpMkLst>
            <pc:docMk/>
            <pc:sldMk cId="3359306821" sldId="269"/>
            <ac:grpSpMk id="16" creationId="{393D07FD-8A77-486D-A79A-92CAD7BBAB00}"/>
          </ac:grpSpMkLst>
        </pc:grpChg>
        <pc:grpChg chg="add del">
          <ac:chgData name="Pettersen, Hanne" userId="2f432260-91e3-4e87-b927-d2a0a80cef7b" providerId="ADAL" clId="{D163F9BB-A233-4DBA-ACC0-A1EB8574CFB9}" dt="2024-05-15T12:26:28.048" v="422" actId="26606"/>
          <ac:grpSpMkLst>
            <pc:docMk/>
            <pc:sldMk cId="3359306821" sldId="269"/>
            <ac:grpSpMk id="78" creationId="{3389B237-4CAB-4403-A95C-C04D71F4B420}"/>
          </ac:grpSpMkLst>
        </pc:grpChg>
        <pc:grpChg chg="add">
          <ac:chgData name="Pettersen, Hanne" userId="2f432260-91e3-4e87-b927-d2a0a80cef7b" providerId="ADAL" clId="{D163F9BB-A233-4DBA-ACC0-A1EB8574CFB9}" dt="2024-05-15T12:26:28.074" v="423" actId="26606"/>
          <ac:grpSpMkLst>
            <pc:docMk/>
            <pc:sldMk cId="3359306821" sldId="269"/>
            <ac:grpSpMk id="137" creationId="{1EBB3E56-58E4-4241-80A5-0A3DEA1792FA}"/>
          </ac:grpSpMkLst>
        </pc:grpChg>
        <pc:picChg chg="add mod">
          <ac:chgData name="Pettersen, Hanne" userId="2f432260-91e3-4e87-b927-d2a0a80cef7b" providerId="ADAL" clId="{D163F9BB-A233-4DBA-ACC0-A1EB8574CFB9}" dt="2024-05-15T12:26:28.074" v="423" actId="26606"/>
          <ac:picMkLst>
            <pc:docMk/>
            <pc:sldMk cId="3359306821" sldId="269"/>
            <ac:picMk id="5" creationId="{DB2AEBA0-88E7-49FC-31DF-5A6ED9FC1A20}"/>
          </ac:picMkLst>
        </pc:picChg>
      </pc:sldChg>
    </pc:docChg>
  </pc:docChgLst>
  <pc:docChgLst>
    <pc:chgData name="Pettersen, Hanne" userId="2f432260-91e3-4e87-b927-d2a0a80cef7b" providerId="ADAL" clId="{606BB770-641E-4790-803D-B72E4F95279F}"/>
    <pc:docChg chg="undo custSel addSld delSld modSld sldOrd">
      <pc:chgData name="Pettersen, Hanne" userId="2f432260-91e3-4e87-b927-d2a0a80cef7b" providerId="ADAL" clId="{606BB770-641E-4790-803D-B72E4F95279F}" dt="2024-05-13T11:58:26.779" v="317" actId="790"/>
      <pc:docMkLst>
        <pc:docMk/>
      </pc:docMkLst>
      <pc:sldChg chg="del">
        <pc:chgData name="Pettersen, Hanne" userId="2f432260-91e3-4e87-b927-d2a0a80cef7b" providerId="ADAL" clId="{606BB770-641E-4790-803D-B72E4F95279F}" dt="2024-05-13T08:41:13.010" v="183" actId="47"/>
        <pc:sldMkLst>
          <pc:docMk/>
          <pc:sldMk cId="2151618344" sldId="257"/>
        </pc:sldMkLst>
      </pc:sldChg>
      <pc:sldChg chg="addSp delSp modSp mod ord">
        <pc:chgData name="Pettersen, Hanne" userId="2f432260-91e3-4e87-b927-d2a0a80cef7b" providerId="ADAL" clId="{606BB770-641E-4790-803D-B72E4F95279F}" dt="2024-05-13T11:56:18.210" v="311" actId="20577"/>
        <pc:sldMkLst>
          <pc:docMk/>
          <pc:sldMk cId="1617558903" sldId="258"/>
        </pc:sldMkLst>
        <pc:spChg chg="mod ord">
          <ac:chgData name="Pettersen, Hanne" userId="2f432260-91e3-4e87-b927-d2a0a80cef7b" providerId="ADAL" clId="{606BB770-641E-4790-803D-B72E4F95279F}" dt="2024-05-13T11:56:18.210" v="311" actId="20577"/>
          <ac:spMkLst>
            <pc:docMk/>
            <pc:sldMk cId="1617558903" sldId="258"/>
            <ac:spMk id="2" creationId="{8970D473-E223-B58A-E89F-876534A4DC41}"/>
          </ac:spMkLst>
        </pc:spChg>
        <pc:spChg chg="add del">
          <ac:chgData name="Pettersen, Hanne" userId="2f432260-91e3-4e87-b927-d2a0a80cef7b" providerId="ADAL" clId="{606BB770-641E-4790-803D-B72E4F95279F}" dt="2024-05-13T08:02:33.919" v="119" actId="26606"/>
          <ac:spMkLst>
            <pc:docMk/>
            <pc:sldMk cId="1617558903" sldId="258"/>
            <ac:spMk id="126" creationId="{BCAE8BE1-A178-4D43-B3B0-FF22D765F110}"/>
          </ac:spMkLst>
        </pc:spChg>
        <pc:spChg chg="add del">
          <ac:chgData name="Pettersen, Hanne" userId="2f432260-91e3-4e87-b927-d2a0a80cef7b" providerId="ADAL" clId="{606BB770-641E-4790-803D-B72E4F95279F}" dt="2024-05-13T08:02:33.919" v="119" actId="26606"/>
          <ac:spMkLst>
            <pc:docMk/>
            <pc:sldMk cId="1617558903" sldId="258"/>
            <ac:spMk id="128" creationId="{3819626A-1849-4F10-89EC-215F6A4BCFE6}"/>
          </ac:spMkLst>
        </pc:spChg>
        <pc:spChg chg="add del">
          <ac:chgData name="Pettersen, Hanne" userId="2f432260-91e3-4e87-b927-d2a0a80cef7b" providerId="ADAL" clId="{606BB770-641E-4790-803D-B72E4F95279F}" dt="2024-05-13T08:02:33.877" v="118" actId="26606"/>
          <ac:spMkLst>
            <pc:docMk/>
            <pc:sldMk cId="1617558903" sldId="258"/>
            <ac:spMk id="301" creationId="{F616A82B-4290-46E7-BF7E-9119EFAF9B7F}"/>
          </ac:spMkLst>
        </pc:spChg>
        <pc:spChg chg="add del">
          <ac:chgData name="Pettersen, Hanne" userId="2f432260-91e3-4e87-b927-d2a0a80cef7b" providerId="ADAL" clId="{606BB770-641E-4790-803D-B72E4F95279F}" dt="2024-05-13T08:03:39.990" v="124" actId="26606"/>
          <ac:spMkLst>
            <pc:docMk/>
            <pc:sldMk cId="1617558903" sldId="258"/>
            <ac:spMk id="303" creationId="{646C6347-670A-4289-8E1E-A6D48C2F2C00}"/>
          </ac:spMkLst>
        </pc:spChg>
        <pc:spChg chg="add del">
          <ac:chgData name="Pettersen, Hanne" userId="2f432260-91e3-4e87-b927-d2a0a80cef7b" providerId="ADAL" clId="{606BB770-641E-4790-803D-B72E4F95279F}" dt="2024-05-13T08:03:39.990" v="124" actId="26606"/>
          <ac:spMkLst>
            <pc:docMk/>
            <pc:sldMk cId="1617558903" sldId="258"/>
            <ac:spMk id="425" creationId="{D6F5F07B-A917-442C-82D5-5719737E9E68}"/>
          </ac:spMkLst>
        </pc:spChg>
        <pc:spChg chg="add">
          <ac:chgData name="Pettersen, Hanne" userId="2f432260-91e3-4e87-b927-d2a0a80cef7b" providerId="ADAL" clId="{606BB770-641E-4790-803D-B72E4F95279F}" dt="2024-05-13T08:03:39.990" v="124" actId="26606"/>
          <ac:spMkLst>
            <pc:docMk/>
            <pc:sldMk cId="1617558903" sldId="258"/>
            <ac:spMk id="489" creationId="{F616A82B-4290-46E7-BF7E-9119EFAF9B7F}"/>
          </ac:spMkLst>
        </pc:spChg>
        <pc:grpChg chg="add del">
          <ac:chgData name="Pettersen, Hanne" userId="2f432260-91e3-4e87-b927-d2a0a80cef7b" providerId="ADAL" clId="{606BB770-641E-4790-803D-B72E4F95279F}" dt="2024-05-13T08:02:33.919" v="119" actId="26606"/>
          <ac:grpSpMkLst>
            <pc:docMk/>
            <pc:sldMk cId="1617558903" sldId="258"/>
            <ac:grpSpMk id="8" creationId="{71AFD227-869A-489C-A9B5-3F0498DF3C0C}"/>
          </ac:grpSpMkLst>
        </pc:grpChg>
        <pc:grpChg chg="add del">
          <ac:chgData name="Pettersen, Hanne" userId="2f432260-91e3-4e87-b927-d2a0a80cef7b" providerId="ADAL" clId="{606BB770-641E-4790-803D-B72E4F95279F}" dt="2024-05-13T08:02:33.919" v="119" actId="26606"/>
          <ac:grpSpMkLst>
            <pc:docMk/>
            <pc:sldMk cId="1617558903" sldId="258"/>
            <ac:grpSpMk id="67" creationId="{A1B0DAD3-DAD3-4D41-8EF0-B03422E473FE}"/>
          </ac:grpSpMkLst>
        </pc:grpChg>
        <pc:grpChg chg="add del">
          <ac:chgData name="Pettersen, Hanne" userId="2f432260-91e3-4e87-b927-d2a0a80cef7b" providerId="ADAL" clId="{606BB770-641E-4790-803D-B72E4F95279F}" dt="2024-05-13T08:02:33.919" v="119" actId="26606"/>
          <ac:grpSpMkLst>
            <pc:docMk/>
            <pc:sldMk cId="1617558903" sldId="258"/>
            <ac:grpSpMk id="130" creationId="{AAEF0DB4-E2F1-4DE6-A55A-B7511FD6E9AF}"/>
          </ac:grpSpMkLst>
        </pc:grpChg>
        <pc:grpChg chg="add del">
          <ac:chgData name="Pettersen, Hanne" userId="2f432260-91e3-4e87-b927-d2a0a80cef7b" providerId="ADAL" clId="{606BB770-641E-4790-803D-B72E4F95279F}" dt="2024-05-13T08:02:33.877" v="118" actId="26606"/>
          <ac:grpSpMkLst>
            <pc:docMk/>
            <pc:sldMk cId="1617558903" sldId="258"/>
            <ac:grpSpMk id="242" creationId="{71AFD227-869A-489C-A9B5-3F0498DF3C0C}"/>
          </ac:grpSpMkLst>
        </pc:grpChg>
        <pc:grpChg chg="add del">
          <ac:chgData name="Pettersen, Hanne" userId="2f432260-91e3-4e87-b927-d2a0a80cef7b" providerId="ADAL" clId="{606BB770-641E-4790-803D-B72E4F95279F}" dt="2024-05-13T08:03:39.990" v="124" actId="26606"/>
          <ac:grpSpMkLst>
            <pc:docMk/>
            <pc:sldMk cId="1617558903" sldId="258"/>
            <ac:grpSpMk id="304" creationId="{71AFD227-869A-489C-A9B5-3F0498DF3C0C}"/>
          </ac:grpSpMkLst>
        </pc:grpChg>
        <pc:grpChg chg="add del">
          <ac:chgData name="Pettersen, Hanne" userId="2f432260-91e3-4e87-b927-d2a0a80cef7b" providerId="ADAL" clId="{606BB770-641E-4790-803D-B72E4F95279F}" dt="2024-05-13T08:03:39.990" v="124" actId="26606"/>
          <ac:grpSpMkLst>
            <pc:docMk/>
            <pc:sldMk cId="1617558903" sldId="258"/>
            <ac:grpSpMk id="305" creationId="{145196E9-03A4-438A-B85E-4CEB070DB37C}"/>
          </ac:grpSpMkLst>
        </pc:grpChg>
        <pc:grpChg chg="add del">
          <ac:chgData name="Pettersen, Hanne" userId="2f432260-91e3-4e87-b927-d2a0a80cef7b" providerId="ADAL" clId="{606BB770-641E-4790-803D-B72E4F95279F}" dt="2024-05-13T08:03:39.990" v="124" actId="26606"/>
          <ac:grpSpMkLst>
            <pc:docMk/>
            <pc:sldMk cId="1617558903" sldId="258"/>
            <ac:grpSpMk id="338" creationId="{EDB9709B-28DB-4BE5-9BA0-118925967E7D}"/>
          </ac:grpSpMkLst>
        </pc:grpChg>
        <pc:grpChg chg="add">
          <ac:chgData name="Pettersen, Hanne" userId="2f432260-91e3-4e87-b927-d2a0a80cef7b" providerId="ADAL" clId="{606BB770-641E-4790-803D-B72E4F95279F}" dt="2024-05-13T08:03:39.990" v="124" actId="26606"/>
          <ac:grpSpMkLst>
            <pc:docMk/>
            <pc:sldMk cId="1617558903" sldId="258"/>
            <ac:grpSpMk id="430" creationId="{71AFD227-869A-489C-A9B5-3F0498DF3C0C}"/>
          </ac:grpSpMkLst>
        </pc:grpChg>
        <pc:picChg chg="add del mod">
          <ac:chgData name="Pettersen, Hanne" userId="2f432260-91e3-4e87-b927-d2a0a80cef7b" providerId="ADAL" clId="{606BB770-641E-4790-803D-B72E4F95279F}" dt="2024-05-13T08:02:37.070" v="120" actId="478"/>
          <ac:picMkLst>
            <pc:docMk/>
            <pc:sldMk cId="1617558903" sldId="258"/>
            <ac:picMk id="4" creationId="{46EC1831-8CB3-C55D-8F86-437F3742305C}"/>
          </ac:picMkLst>
        </pc:picChg>
        <pc:picChg chg="add del mod">
          <ac:chgData name="Pettersen, Hanne" userId="2f432260-91e3-4e87-b927-d2a0a80cef7b" providerId="ADAL" clId="{606BB770-641E-4790-803D-B72E4F95279F}" dt="2024-05-13T08:03:03.406" v="122" actId="478"/>
          <ac:picMkLst>
            <pc:docMk/>
            <pc:sldMk cId="1617558903" sldId="258"/>
            <ac:picMk id="6" creationId="{C76A0ADC-2D05-2954-5E40-7FF4D5444D8E}"/>
          </ac:picMkLst>
        </pc:picChg>
        <pc:picChg chg="add mod">
          <ac:chgData name="Pettersen, Hanne" userId="2f432260-91e3-4e87-b927-d2a0a80cef7b" providerId="ADAL" clId="{606BB770-641E-4790-803D-B72E4F95279F}" dt="2024-05-13T08:03:39.990" v="124" actId="26606"/>
          <ac:picMkLst>
            <pc:docMk/>
            <pc:sldMk cId="1617558903" sldId="258"/>
            <ac:picMk id="66" creationId="{199A6711-3598-6A21-6DFC-19A6C0EFBAA4}"/>
          </ac:picMkLst>
        </pc:picChg>
      </pc:sldChg>
      <pc:sldChg chg="addSp delSp modSp mod">
        <pc:chgData name="Pettersen, Hanne" userId="2f432260-91e3-4e87-b927-d2a0a80cef7b" providerId="ADAL" clId="{606BB770-641E-4790-803D-B72E4F95279F}" dt="2024-05-13T11:57:44.385" v="316" actId="20577"/>
        <pc:sldMkLst>
          <pc:docMk/>
          <pc:sldMk cId="1122661164" sldId="259"/>
        </pc:sldMkLst>
        <pc:spChg chg="mod">
          <ac:chgData name="Pettersen, Hanne" userId="2f432260-91e3-4e87-b927-d2a0a80cef7b" providerId="ADAL" clId="{606BB770-641E-4790-803D-B72E4F95279F}" dt="2024-05-13T08:44:56.415" v="199" actId="26606"/>
          <ac:spMkLst>
            <pc:docMk/>
            <pc:sldMk cId="1122661164" sldId="259"/>
            <ac:spMk id="2" creationId="{9D03600B-46F4-1B67-12BB-3E4CB1C8D3B0}"/>
          </ac:spMkLst>
        </pc:spChg>
        <pc:spChg chg="mod ord">
          <ac:chgData name="Pettersen, Hanne" userId="2f432260-91e3-4e87-b927-d2a0a80cef7b" providerId="ADAL" clId="{606BB770-641E-4790-803D-B72E4F95279F}" dt="2024-05-13T11:57:44.385" v="316" actId="20577"/>
          <ac:spMkLst>
            <pc:docMk/>
            <pc:sldMk cId="1122661164" sldId="259"/>
            <ac:spMk id="3" creationId="{FC2BD27E-53AA-1EE2-408A-516CB44A6BED}"/>
          </ac:spMkLst>
        </pc:spChg>
        <pc:spChg chg="add del">
          <ac:chgData name="Pettersen, Hanne" userId="2f432260-91e3-4e87-b927-d2a0a80cef7b" providerId="ADAL" clId="{606BB770-641E-4790-803D-B72E4F95279F}" dt="2024-05-13T08:44:56.415" v="199" actId="26606"/>
          <ac:spMkLst>
            <pc:docMk/>
            <pc:sldMk cId="1122661164" sldId="259"/>
            <ac:spMk id="8" creationId="{9FF4A234-29BA-4B70-BFC0-64FBB64F2A7B}"/>
          </ac:spMkLst>
        </pc:spChg>
        <pc:spChg chg="add del">
          <ac:chgData name="Pettersen, Hanne" userId="2f432260-91e3-4e87-b927-d2a0a80cef7b" providerId="ADAL" clId="{606BB770-641E-4790-803D-B72E4F95279F}" dt="2024-05-13T08:44:56.415" v="199" actId="26606"/>
          <ac:spMkLst>
            <pc:docMk/>
            <pc:sldMk cId="1122661164" sldId="259"/>
            <ac:spMk id="10" creationId="{9C67262A-6EF1-49ED-B8DE-DDD3E580425A}"/>
          </ac:spMkLst>
        </pc:spChg>
        <pc:spChg chg="add del">
          <ac:chgData name="Pettersen, Hanne" userId="2f432260-91e3-4e87-b927-d2a0a80cef7b" providerId="ADAL" clId="{606BB770-641E-4790-803D-B72E4F95279F}" dt="2024-05-13T08:44:56.415" v="199" actId="26606"/>
          <ac:spMkLst>
            <pc:docMk/>
            <pc:sldMk cId="1122661164" sldId="259"/>
            <ac:spMk id="12" creationId="{97492946-B39C-4250-B4C8-D82A2504372F}"/>
          </ac:spMkLst>
        </pc:spChg>
        <pc:spChg chg="add del">
          <ac:chgData name="Pettersen, Hanne" userId="2f432260-91e3-4e87-b927-d2a0a80cef7b" providerId="ADAL" clId="{606BB770-641E-4790-803D-B72E4F95279F}" dt="2024-05-13T08:44:56.415" v="199" actId="26606"/>
          <ac:spMkLst>
            <pc:docMk/>
            <pc:sldMk cId="1122661164" sldId="259"/>
            <ac:spMk id="14" creationId="{B30D69F3-F5DC-4D65-B4AF-733FF6D50D43}"/>
          </ac:spMkLst>
        </pc:spChg>
        <pc:spChg chg="add del">
          <ac:chgData name="Pettersen, Hanne" userId="2f432260-91e3-4e87-b927-d2a0a80cef7b" providerId="ADAL" clId="{606BB770-641E-4790-803D-B72E4F95279F}" dt="2024-05-13T08:44:56.415" v="199" actId="26606"/>
          <ac:spMkLst>
            <pc:docMk/>
            <pc:sldMk cId="1122661164" sldId="259"/>
            <ac:spMk id="164" creationId="{869C3428-7E23-4E31-828E-09F276DACD22}"/>
          </ac:spMkLst>
        </pc:spChg>
        <pc:spChg chg="add del">
          <ac:chgData name="Pettersen, Hanne" userId="2f432260-91e3-4e87-b927-d2a0a80cef7b" providerId="ADAL" clId="{606BB770-641E-4790-803D-B72E4F95279F}" dt="2024-05-13T08:44:56.394" v="198" actId="26606"/>
          <ac:spMkLst>
            <pc:docMk/>
            <pc:sldMk cId="1122661164" sldId="259"/>
            <ac:spMk id="169" creationId="{11AC88F6-55CB-496B-8AD8-9ABD2E6E3BFA}"/>
          </ac:spMkLst>
        </pc:spChg>
        <pc:spChg chg="add del">
          <ac:chgData name="Pettersen, Hanne" userId="2f432260-91e3-4e87-b927-d2a0a80cef7b" providerId="ADAL" clId="{606BB770-641E-4790-803D-B72E4F95279F}" dt="2024-05-13T08:44:56.394" v="198" actId="26606"/>
          <ac:spMkLst>
            <pc:docMk/>
            <pc:sldMk cId="1122661164" sldId="259"/>
            <ac:spMk id="171" creationId="{969239DF-EAA4-47C3-B4E3-79C6BCB243F5}"/>
          </ac:spMkLst>
        </pc:spChg>
        <pc:spChg chg="add">
          <ac:chgData name="Pettersen, Hanne" userId="2f432260-91e3-4e87-b927-d2a0a80cef7b" providerId="ADAL" clId="{606BB770-641E-4790-803D-B72E4F95279F}" dt="2024-05-13T08:44:56.415" v="199" actId="26606"/>
          <ac:spMkLst>
            <pc:docMk/>
            <pc:sldMk cId="1122661164" sldId="259"/>
            <ac:spMk id="234" creationId="{DA27A5CA-8322-4584-B42A-F269165282DA}"/>
          </ac:spMkLst>
        </pc:spChg>
        <pc:spChg chg="add">
          <ac:chgData name="Pettersen, Hanne" userId="2f432260-91e3-4e87-b927-d2a0a80cef7b" providerId="ADAL" clId="{606BB770-641E-4790-803D-B72E4F95279F}" dt="2024-05-13T08:44:56.415" v="199" actId="26606"/>
          <ac:spMkLst>
            <pc:docMk/>
            <pc:sldMk cId="1122661164" sldId="259"/>
            <ac:spMk id="235" creationId="{75660551-9FDE-4500-BEA5-DF82DC00D1EE}"/>
          </ac:spMkLst>
        </pc:spChg>
        <pc:spChg chg="add">
          <ac:chgData name="Pettersen, Hanne" userId="2f432260-91e3-4e87-b927-d2a0a80cef7b" providerId="ADAL" clId="{606BB770-641E-4790-803D-B72E4F95279F}" dt="2024-05-13T08:44:56.415" v="199" actId="26606"/>
          <ac:spMkLst>
            <pc:docMk/>
            <pc:sldMk cId="1122661164" sldId="259"/>
            <ac:spMk id="236" creationId="{58E37D5E-2F40-4CD5-A0F2-04001FB75C37}"/>
          </ac:spMkLst>
        </pc:spChg>
        <pc:grpChg chg="add del">
          <ac:chgData name="Pettersen, Hanne" userId="2f432260-91e3-4e87-b927-d2a0a80cef7b" providerId="ADAL" clId="{606BB770-641E-4790-803D-B72E4F95279F}" dt="2024-05-13T08:44:56.415" v="199" actId="26606"/>
          <ac:grpSpMkLst>
            <pc:docMk/>
            <pc:sldMk cId="1122661164" sldId="259"/>
            <ac:grpSpMk id="16" creationId="{7C3FF339-0C9A-4139-9C80-B154CB1E68FD}"/>
          </ac:grpSpMkLst>
        </pc:grpChg>
        <pc:grpChg chg="add del">
          <ac:chgData name="Pettersen, Hanne" userId="2f432260-91e3-4e87-b927-d2a0a80cef7b" providerId="ADAL" clId="{606BB770-641E-4790-803D-B72E4F95279F}" dt="2024-05-13T08:44:56.394" v="198" actId="26606"/>
          <ac:grpSpMkLst>
            <pc:docMk/>
            <pc:sldMk cId="1122661164" sldId="259"/>
            <ac:grpSpMk id="173" creationId="{3389B237-4CAB-4403-A95C-C04D71F4B420}"/>
          </ac:grpSpMkLst>
        </pc:grpChg>
        <pc:grpChg chg="add">
          <ac:chgData name="Pettersen, Hanne" userId="2f432260-91e3-4e87-b927-d2a0a80cef7b" providerId="ADAL" clId="{606BB770-641E-4790-803D-B72E4F95279F}" dt="2024-05-13T08:44:56.415" v="199" actId="26606"/>
          <ac:grpSpMkLst>
            <pc:docMk/>
            <pc:sldMk cId="1122661164" sldId="259"/>
            <ac:grpSpMk id="237" creationId="{393D07FD-8A77-486D-A79A-92CAD7BBAB00}"/>
          </ac:grpSpMkLst>
        </pc:grpChg>
        <pc:picChg chg="add mod">
          <ac:chgData name="Pettersen, Hanne" userId="2f432260-91e3-4e87-b927-d2a0a80cef7b" providerId="ADAL" clId="{606BB770-641E-4790-803D-B72E4F95279F}" dt="2024-05-13T08:44:56.415" v="199" actId="26606"/>
          <ac:picMkLst>
            <pc:docMk/>
            <pc:sldMk cId="1122661164" sldId="259"/>
            <ac:picMk id="5" creationId="{E4579ECD-BC3E-82E6-EBEE-FB3D7432F110}"/>
          </ac:picMkLst>
        </pc:picChg>
      </pc:sldChg>
      <pc:sldChg chg="addSp delSp modSp mod ord">
        <pc:chgData name="Pettersen, Hanne" userId="2f432260-91e3-4e87-b927-d2a0a80cef7b" providerId="ADAL" clId="{606BB770-641E-4790-803D-B72E4F95279F}" dt="2024-05-13T08:10:56.043" v="139" actId="20577"/>
        <pc:sldMkLst>
          <pc:docMk/>
          <pc:sldMk cId="959214608" sldId="260"/>
        </pc:sldMkLst>
        <pc:spChg chg="mod ord">
          <ac:chgData name="Pettersen, Hanne" userId="2f432260-91e3-4e87-b927-d2a0a80cef7b" providerId="ADAL" clId="{606BB770-641E-4790-803D-B72E4F95279F}" dt="2024-05-13T08:10:56.043" v="139" actId="20577"/>
          <ac:spMkLst>
            <pc:docMk/>
            <pc:sldMk cId="959214608" sldId="260"/>
            <ac:spMk id="3" creationId="{EE53A6BA-340A-F76C-923A-F3B321E49C6E}"/>
          </ac:spMkLst>
        </pc:spChg>
        <pc:spChg chg="add del">
          <ac:chgData name="Pettersen, Hanne" userId="2f432260-91e3-4e87-b927-d2a0a80cef7b" providerId="ADAL" clId="{606BB770-641E-4790-803D-B72E4F95279F}" dt="2024-05-13T08:00:47.917" v="112" actId="26606"/>
          <ac:spMkLst>
            <pc:docMk/>
            <pc:sldMk cId="959214608" sldId="260"/>
            <ac:spMk id="8" creationId="{9FF4A234-29BA-4B70-BFC0-64FBB64F2A7B}"/>
          </ac:spMkLst>
        </pc:spChg>
        <pc:spChg chg="add del">
          <ac:chgData name="Pettersen, Hanne" userId="2f432260-91e3-4e87-b927-d2a0a80cef7b" providerId="ADAL" clId="{606BB770-641E-4790-803D-B72E4F95279F}" dt="2024-05-13T08:00:47.917" v="112" actId="26606"/>
          <ac:spMkLst>
            <pc:docMk/>
            <pc:sldMk cId="959214608" sldId="260"/>
            <ac:spMk id="10" creationId="{EC2268EF-1ED3-4797-8355-F5078CB18B33}"/>
          </ac:spMkLst>
        </pc:spChg>
        <pc:spChg chg="add del">
          <ac:chgData name="Pettersen, Hanne" userId="2f432260-91e3-4e87-b927-d2a0a80cef7b" providerId="ADAL" clId="{606BB770-641E-4790-803D-B72E4F95279F}" dt="2024-05-13T08:00:44.290" v="109" actId="26606"/>
          <ac:spMkLst>
            <pc:docMk/>
            <pc:sldMk cId="959214608" sldId="260"/>
            <ac:spMk id="134" creationId="{11AC88F6-55CB-496B-8AD8-9ABD2E6E3BFA}"/>
          </ac:spMkLst>
        </pc:spChg>
        <pc:spChg chg="add del">
          <ac:chgData name="Pettersen, Hanne" userId="2f432260-91e3-4e87-b927-d2a0a80cef7b" providerId="ADAL" clId="{606BB770-641E-4790-803D-B72E4F95279F}" dt="2024-05-13T08:00:44.290" v="109" actId="26606"/>
          <ac:spMkLst>
            <pc:docMk/>
            <pc:sldMk cId="959214608" sldId="260"/>
            <ac:spMk id="136" creationId="{969239DF-EAA4-47C3-B4E3-79C6BCB243F5}"/>
          </ac:spMkLst>
        </pc:spChg>
        <pc:spChg chg="add del">
          <ac:chgData name="Pettersen, Hanne" userId="2f432260-91e3-4e87-b927-d2a0a80cef7b" providerId="ADAL" clId="{606BB770-641E-4790-803D-B72E4F95279F}" dt="2024-05-13T08:00:47.884" v="111" actId="26606"/>
          <ac:spMkLst>
            <pc:docMk/>
            <pc:sldMk cId="959214608" sldId="260"/>
            <ac:spMk id="201" creationId="{DA27A5CA-8322-4584-B42A-F269165282DA}"/>
          </ac:spMkLst>
        </pc:spChg>
        <pc:spChg chg="add del">
          <ac:chgData name="Pettersen, Hanne" userId="2f432260-91e3-4e87-b927-d2a0a80cef7b" providerId="ADAL" clId="{606BB770-641E-4790-803D-B72E4F95279F}" dt="2024-05-13T08:00:47.884" v="111" actId="26606"/>
          <ac:spMkLst>
            <pc:docMk/>
            <pc:sldMk cId="959214608" sldId="260"/>
            <ac:spMk id="202" creationId="{FC989A5E-D171-4BB1-ACFF-6D1503FE576C}"/>
          </ac:spMkLst>
        </pc:spChg>
        <pc:spChg chg="add del">
          <ac:chgData name="Pettersen, Hanne" userId="2f432260-91e3-4e87-b927-d2a0a80cef7b" providerId="ADAL" clId="{606BB770-641E-4790-803D-B72E4F95279F}" dt="2024-05-13T08:00:47.884" v="111" actId="26606"/>
          <ac:spMkLst>
            <pc:docMk/>
            <pc:sldMk cId="959214608" sldId="260"/>
            <ac:spMk id="203" creationId="{58E37D5E-2F40-4CD5-A0F2-04001FB75C37}"/>
          </ac:spMkLst>
        </pc:spChg>
        <pc:spChg chg="add del">
          <ac:chgData name="Pettersen, Hanne" userId="2f432260-91e3-4e87-b927-d2a0a80cef7b" providerId="ADAL" clId="{606BB770-641E-4790-803D-B72E4F95279F}" dt="2024-05-13T08:01:24.431" v="115" actId="26606"/>
          <ac:spMkLst>
            <pc:docMk/>
            <pc:sldMk cId="959214608" sldId="260"/>
            <ac:spMk id="261" creationId="{95697D25-3D98-4690-9E3D-C65732E5D818}"/>
          </ac:spMkLst>
        </pc:spChg>
        <pc:spChg chg="add del">
          <ac:chgData name="Pettersen, Hanne" userId="2f432260-91e3-4e87-b927-d2a0a80cef7b" providerId="ADAL" clId="{606BB770-641E-4790-803D-B72E4F95279F}" dt="2024-05-13T08:01:24.431" v="115" actId="26606"/>
          <ac:spMkLst>
            <pc:docMk/>
            <pc:sldMk cId="959214608" sldId="260"/>
            <ac:spMk id="262" creationId="{401FD7FC-C76E-45D6-95A9-D630E182012F}"/>
          </ac:spMkLst>
        </pc:spChg>
        <pc:spChg chg="add">
          <ac:chgData name="Pettersen, Hanne" userId="2f432260-91e3-4e87-b927-d2a0a80cef7b" providerId="ADAL" clId="{606BB770-641E-4790-803D-B72E4F95279F}" dt="2024-05-13T08:01:24.431" v="115" actId="26606"/>
          <ac:spMkLst>
            <pc:docMk/>
            <pc:sldMk cId="959214608" sldId="260"/>
            <ac:spMk id="310" creationId="{CFB03654-F8D1-4066-85B5-5BA57499B18A}"/>
          </ac:spMkLst>
        </pc:spChg>
        <pc:spChg chg="add">
          <ac:chgData name="Pettersen, Hanne" userId="2f432260-91e3-4e87-b927-d2a0a80cef7b" providerId="ADAL" clId="{606BB770-641E-4790-803D-B72E4F95279F}" dt="2024-05-13T08:01:24.431" v="115" actId="26606"/>
          <ac:spMkLst>
            <pc:docMk/>
            <pc:sldMk cId="959214608" sldId="260"/>
            <ac:spMk id="312" creationId="{7615BC76-014D-4BD0-A843-994E2D759826}"/>
          </ac:spMkLst>
        </pc:spChg>
        <pc:spChg chg="add">
          <ac:chgData name="Pettersen, Hanne" userId="2f432260-91e3-4e87-b927-d2a0a80cef7b" providerId="ADAL" clId="{606BB770-641E-4790-803D-B72E4F95279F}" dt="2024-05-13T08:01:24.431" v="115" actId="26606"/>
          <ac:spMkLst>
            <pc:docMk/>
            <pc:sldMk cId="959214608" sldId="260"/>
            <ac:spMk id="356" creationId="{B1A3BF1A-EF96-468A-B04F-AFDF6621DEFB}"/>
          </ac:spMkLst>
        </pc:spChg>
        <pc:grpChg chg="add del">
          <ac:chgData name="Pettersen, Hanne" userId="2f432260-91e3-4e87-b927-d2a0a80cef7b" providerId="ADAL" clId="{606BB770-641E-4790-803D-B72E4F95279F}" dt="2024-05-13T08:00:47.917" v="112" actId="26606"/>
          <ac:grpSpMkLst>
            <pc:docMk/>
            <pc:sldMk cId="959214608" sldId="260"/>
            <ac:grpSpMk id="12" creationId="{60756232-7BA9-4CEA-9C9D-67E53C91BF23}"/>
          </ac:grpSpMkLst>
        </pc:grpChg>
        <pc:grpChg chg="add del">
          <ac:chgData name="Pettersen, Hanne" userId="2f432260-91e3-4e87-b927-d2a0a80cef7b" providerId="ADAL" clId="{606BB770-641E-4790-803D-B72E4F95279F}" dt="2024-05-13T08:00:47.917" v="112" actId="26606"/>
          <ac:grpSpMkLst>
            <pc:docMk/>
            <pc:sldMk cId="959214608" sldId="260"/>
            <ac:grpSpMk id="71" creationId="{794267EB-8640-4DF3-9F5F-F389951094EA}"/>
          </ac:grpSpMkLst>
        </pc:grpChg>
        <pc:grpChg chg="add del">
          <ac:chgData name="Pettersen, Hanne" userId="2f432260-91e3-4e87-b927-d2a0a80cef7b" providerId="ADAL" clId="{606BB770-641E-4790-803D-B72E4F95279F}" dt="2024-05-13T08:00:44.290" v="109" actId="26606"/>
          <ac:grpSpMkLst>
            <pc:docMk/>
            <pc:sldMk cId="959214608" sldId="260"/>
            <ac:grpSpMk id="138" creationId="{3389B237-4CAB-4403-A95C-C04D71F4B420}"/>
          </ac:grpSpMkLst>
        </pc:grpChg>
        <pc:grpChg chg="add del">
          <ac:chgData name="Pettersen, Hanne" userId="2f432260-91e3-4e87-b927-d2a0a80cef7b" providerId="ADAL" clId="{606BB770-641E-4790-803D-B72E4F95279F}" dt="2024-05-13T08:00:47.884" v="111" actId="26606"/>
          <ac:grpSpMkLst>
            <pc:docMk/>
            <pc:sldMk cId="959214608" sldId="260"/>
            <ac:grpSpMk id="204" creationId="{2DDC3E08-72B7-412C-A277-9F3CF8EB3A8E}"/>
          </ac:grpSpMkLst>
        </pc:grpChg>
        <pc:grpChg chg="add del">
          <ac:chgData name="Pettersen, Hanne" userId="2f432260-91e3-4e87-b927-d2a0a80cef7b" providerId="ADAL" clId="{606BB770-641E-4790-803D-B72E4F95279F}" dt="2024-05-13T08:01:24.431" v="115" actId="26606"/>
          <ac:grpSpMkLst>
            <pc:docMk/>
            <pc:sldMk cId="959214608" sldId="260"/>
            <ac:grpSpMk id="263" creationId="{6A85DAAA-4828-42AD-A20E-A69A6FAE0579}"/>
          </ac:grpSpMkLst>
        </pc:grpChg>
        <pc:grpChg chg="add">
          <ac:chgData name="Pettersen, Hanne" userId="2f432260-91e3-4e87-b927-d2a0a80cef7b" providerId="ADAL" clId="{606BB770-641E-4790-803D-B72E4F95279F}" dt="2024-05-13T08:01:24.431" v="115" actId="26606"/>
          <ac:grpSpMkLst>
            <pc:docMk/>
            <pc:sldMk cId="959214608" sldId="260"/>
            <ac:grpSpMk id="314" creationId="{39D2483B-7210-454A-B168-51DA3C1611E3}"/>
          </ac:grpSpMkLst>
        </pc:grpChg>
        <pc:grpChg chg="add">
          <ac:chgData name="Pettersen, Hanne" userId="2f432260-91e3-4e87-b927-d2a0a80cef7b" providerId="ADAL" clId="{606BB770-641E-4790-803D-B72E4F95279F}" dt="2024-05-13T08:01:24.431" v="115" actId="26606"/>
          <ac:grpSpMkLst>
            <pc:docMk/>
            <pc:sldMk cId="959214608" sldId="260"/>
            <ac:grpSpMk id="358" creationId="{AC1582F5-FF93-46BF-A92F-D4490D6538CB}"/>
          </ac:grpSpMkLst>
        </pc:grpChg>
        <pc:picChg chg="add del mod">
          <ac:chgData name="Pettersen, Hanne" userId="2f432260-91e3-4e87-b927-d2a0a80cef7b" providerId="ADAL" clId="{606BB770-641E-4790-803D-B72E4F95279F}" dt="2024-05-13T08:00:52.943" v="113" actId="478"/>
          <ac:picMkLst>
            <pc:docMk/>
            <pc:sldMk cId="959214608" sldId="260"/>
            <ac:picMk id="4" creationId="{6E563FE1-BF60-4BE4-5B9A-F60CCA68B37C}"/>
          </ac:picMkLst>
        </pc:picChg>
        <pc:picChg chg="add mod">
          <ac:chgData name="Pettersen, Hanne" userId="2f432260-91e3-4e87-b927-d2a0a80cef7b" providerId="ADAL" clId="{606BB770-641E-4790-803D-B72E4F95279F}" dt="2024-05-13T08:01:24.431" v="115" actId="26606"/>
          <ac:picMkLst>
            <pc:docMk/>
            <pc:sldMk cId="959214608" sldId="260"/>
            <ac:picMk id="6" creationId="{4AD3BFBC-5F13-9D69-5684-EBB51FC87C72}"/>
          </ac:picMkLst>
        </pc:picChg>
      </pc:sldChg>
      <pc:sldChg chg="addSp delSp modSp mod">
        <pc:chgData name="Pettersen, Hanne" userId="2f432260-91e3-4e87-b927-d2a0a80cef7b" providerId="ADAL" clId="{606BB770-641E-4790-803D-B72E4F95279F}" dt="2024-05-13T10:19:49.598" v="294" actId="5793"/>
        <pc:sldMkLst>
          <pc:docMk/>
          <pc:sldMk cId="1331192751" sldId="261"/>
        </pc:sldMkLst>
        <pc:spChg chg="mod">
          <ac:chgData name="Pettersen, Hanne" userId="2f432260-91e3-4e87-b927-d2a0a80cef7b" providerId="ADAL" clId="{606BB770-641E-4790-803D-B72E4F95279F}" dt="2024-05-13T08:38:05.993" v="141" actId="26606"/>
          <ac:spMkLst>
            <pc:docMk/>
            <pc:sldMk cId="1331192751" sldId="261"/>
            <ac:spMk id="2" creationId="{A55C8898-8FAA-3729-94ED-2D8BA332FE77}"/>
          </ac:spMkLst>
        </pc:spChg>
        <pc:spChg chg="mod ord">
          <ac:chgData name="Pettersen, Hanne" userId="2f432260-91e3-4e87-b927-d2a0a80cef7b" providerId="ADAL" clId="{606BB770-641E-4790-803D-B72E4F95279F}" dt="2024-05-13T10:19:49.598" v="294" actId="5793"/>
          <ac:spMkLst>
            <pc:docMk/>
            <pc:sldMk cId="1331192751" sldId="261"/>
            <ac:spMk id="3" creationId="{14DB98CC-49D9-36FB-5ACD-3E5B1BE75264}"/>
          </ac:spMkLst>
        </pc:spChg>
        <pc:spChg chg="del">
          <ac:chgData name="Pettersen, Hanne" userId="2f432260-91e3-4e87-b927-d2a0a80cef7b" providerId="ADAL" clId="{606BB770-641E-4790-803D-B72E4F95279F}" dt="2024-05-13T08:38:05.993" v="141" actId="26606"/>
          <ac:spMkLst>
            <pc:docMk/>
            <pc:sldMk cId="1331192751" sldId="261"/>
            <ac:spMk id="166" creationId="{368CBA64-7743-4C5C-83B8-655DE14502ED}"/>
          </ac:spMkLst>
        </pc:spChg>
        <pc:spChg chg="del">
          <ac:chgData name="Pettersen, Hanne" userId="2f432260-91e3-4e87-b927-d2a0a80cef7b" providerId="ADAL" clId="{606BB770-641E-4790-803D-B72E4F95279F}" dt="2024-05-13T08:38:05.993" v="141" actId="26606"/>
          <ac:spMkLst>
            <pc:docMk/>
            <pc:sldMk cId="1331192751" sldId="261"/>
            <ac:spMk id="313" creationId="{B4CE0640-B5AC-420F-A979-4701983D46CE}"/>
          </ac:spMkLst>
        </pc:spChg>
        <pc:spChg chg="add">
          <ac:chgData name="Pettersen, Hanne" userId="2f432260-91e3-4e87-b927-d2a0a80cef7b" providerId="ADAL" clId="{606BB770-641E-4790-803D-B72E4F95279F}" dt="2024-05-13T08:38:05.993" v="141" actId="26606"/>
          <ac:spMkLst>
            <pc:docMk/>
            <pc:sldMk cId="1331192751" sldId="261"/>
            <ac:spMk id="318" creationId="{DA27A5CA-8322-4584-B42A-F269165282DA}"/>
          </ac:spMkLst>
        </pc:spChg>
        <pc:spChg chg="add">
          <ac:chgData name="Pettersen, Hanne" userId="2f432260-91e3-4e87-b927-d2a0a80cef7b" providerId="ADAL" clId="{606BB770-641E-4790-803D-B72E4F95279F}" dt="2024-05-13T08:38:05.993" v="141" actId="26606"/>
          <ac:spMkLst>
            <pc:docMk/>
            <pc:sldMk cId="1331192751" sldId="261"/>
            <ac:spMk id="320" creationId="{75660551-9FDE-4500-BEA5-DF82DC00D1EE}"/>
          </ac:spMkLst>
        </pc:spChg>
        <pc:spChg chg="add">
          <ac:chgData name="Pettersen, Hanne" userId="2f432260-91e3-4e87-b927-d2a0a80cef7b" providerId="ADAL" clId="{606BB770-641E-4790-803D-B72E4F95279F}" dt="2024-05-13T08:38:05.993" v="141" actId="26606"/>
          <ac:spMkLst>
            <pc:docMk/>
            <pc:sldMk cId="1331192751" sldId="261"/>
            <ac:spMk id="322" creationId="{58E37D5E-2F40-4CD5-A0F2-04001FB75C37}"/>
          </ac:spMkLst>
        </pc:spChg>
        <pc:grpChg chg="del">
          <ac:chgData name="Pettersen, Hanne" userId="2f432260-91e3-4e87-b927-d2a0a80cef7b" providerId="ADAL" clId="{606BB770-641E-4790-803D-B72E4F95279F}" dt="2024-05-13T08:38:05.993" v="141" actId="26606"/>
          <ac:grpSpMkLst>
            <pc:docMk/>
            <pc:sldMk cId="1331192751" sldId="261"/>
            <ac:grpSpMk id="167" creationId="{12153040-1C1F-4962-9E5D-0793F73FC5CB}"/>
          </ac:grpSpMkLst>
        </pc:grpChg>
        <pc:grpChg chg="del">
          <ac:chgData name="Pettersen, Hanne" userId="2f432260-91e3-4e87-b927-d2a0a80cef7b" providerId="ADAL" clId="{606BB770-641E-4790-803D-B72E4F95279F}" dt="2024-05-13T08:38:05.993" v="141" actId="26606"/>
          <ac:grpSpMkLst>
            <pc:docMk/>
            <pc:sldMk cId="1331192751" sldId="261"/>
            <ac:grpSpMk id="238" creationId="{9E420B60-EB39-4544-87CE-09C5D7DE30C7}"/>
          </ac:grpSpMkLst>
        </pc:grpChg>
        <pc:grpChg chg="add">
          <ac:chgData name="Pettersen, Hanne" userId="2f432260-91e3-4e87-b927-d2a0a80cef7b" providerId="ADAL" clId="{606BB770-641E-4790-803D-B72E4F95279F}" dt="2024-05-13T08:38:05.993" v="141" actId="26606"/>
          <ac:grpSpMkLst>
            <pc:docMk/>
            <pc:sldMk cId="1331192751" sldId="261"/>
            <ac:grpSpMk id="324" creationId="{393D07FD-8A77-486D-A79A-92CAD7BBAB00}"/>
          </ac:grpSpMkLst>
        </pc:grpChg>
        <pc:picChg chg="add mod">
          <ac:chgData name="Pettersen, Hanne" userId="2f432260-91e3-4e87-b927-d2a0a80cef7b" providerId="ADAL" clId="{606BB770-641E-4790-803D-B72E4F95279F}" dt="2024-05-13T08:38:05.993" v="141" actId="26606"/>
          <ac:picMkLst>
            <pc:docMk/>
            <pc:sldMk cId="1331192751" sldId="261"/>
            <ac:picMk id="5" creationId="{EBC28C9C-1C50-4C16-EE57-E657F7C1BF56}"/>
          </ac:picMkLst>
        </pc:picChg>
      </pc:sldChg>
      <pc:sldChg chg="addSp delSp modSp mod">
        <pc:chgData name="Pettersen, Hanne" userId="2f432260-91e3-4e87-b927-d2a0a80cef7b" providerId="ADAL" clId="{606BB770-641E-4790-803D-B72E4F95279F}" dt="2024-05-13T11:57:04.770" v="312" actId="790"/>
        <pc:sldMkLst>
          <pc:docMk/>
          <pc:sldMk cId="1152750478" sldId="262"/>
        </pc:sldMkLst>
        <pc:spChg chg="mod">
          <ac:chgData name="Pettersen, Hanne" userId="2f432260-91e3-4e87-b927-d2a0a80cef7b" providerId="ADAL" clId="{606BB770-641E-4790-803D-B72E4F95279F}" dt="2024-05-13T08:41:03.158" v="181" actId="20577"/>
          <ac:spMkLst>
            <pc:docMk/>
            <pc:sldMk cId="1152750478" sldId="262"/>
            <ac:spMk id="2" creationId="{1D8D11D8-27E7-AEB7-68AB-B87B7874384C}"/>
          </ac:spMkLst>
        </pc:spChg>
        <pc:spChg chg="mod">
          <ac:chgData name="Pettersen, Hanne" userId="2f432260-91e3-4e87-b927-d2a0a80cef7b" providerId="ADAL" clId="{606BB770-641E-4790-803D-B72E4F95279F}" dt="2024-05-13T11:57:04.770" v="312" actId="790"/>
          <ac:spMkLst>
            <pc:docMk/>
            <pc:sldMk cId="1152750478" sldId="262"/>
            <ac:spMk id="3" creationId="{5F1689E0-941C-39E9-584D-157A1820D1CC}"/>
          </ac:spMkLst>
        </pc:spChg>
        <pc:spChg chg="del">
          <ac:chgData name="Pettersen, Hanne" userId="2f432260-91e3-4e87-b927-d2a0a80cef7b" providerId="ADAL" clId="{606BB770-641E-4790-803D-B72E4F95279F}" dt="2024-05-13T08:38:52.269" v="144" actId="26606"/>
          <ac:spMkLst>
            <pc:docMk/>
            <pc:sldMk cId="1152750478" sldId="262"/>
            <ac:spMk id="8" creationId="{9FF4A234-29BA-4B70-BFC0-64FBB64F2A7B}"/>
          </ac:spMkLst>
        </pc:spChg>
        <pc:spChg chg="del">
          <ac:chgData name="Pettersen, Hanne" userId="2f432260-91e3-4e87-b927-d2a0a80cef7b" providerId="ADAL" clId="{606BB770-641E-4790-803D-B72E4F95279F}" dt="2024-05-13T08:38:52.269" v="144" actId="26606"/>
          <ac:spMkLst>
            <pc:docMk/>
            <pc:sldMk cId="1152750478" sldId="262"/>
            <ac:spMk id="10" creationId="{9C67262A-6EF1-49ED-B8DE-DDD3E580425A}"/>
          </ac:spMkLst>
        </pc:spChg>
        <pc:spChg chg="del">
          <ac:chgData name="Pettersen, Hanne" userId="2f432260-91e3-4e87-b927-d2a0a80cef7b" providerId="ADAL" clId="{606BB770-641E-4790-803D-B72E4F95279F}" dt="2024-05-13T08:38:52.269" v="144" actId="26606"/>
          <ac:spMkLst>
            <pc:docMk/>
            <pc:sldMk cId="1152750478" sldId="262"/>
            <ac:spMk id="12" creationId="{97492946-B39C-4250-B4C8-D82A2504372F}"/>
          </ac:spMkLst>
        </pc:spChg>
        <pc:spChg chg="del">
          <ac:chgData name="Pettersen, Hanne" userId="2f432260-91e3-4e87-b927-d2a0a80cef7b" providerId="ADAL" clId="{606BB770-641E-4790-803D-B72E4F95279F}" dt="2024-05-13T08:38:52.269" v="144" actId="26606"/>
          <ac:spMkLst>
            <pc:docMk/>
            <pc:sldMk cId="1152750478" sldId="262"/>
            <ac:spMk id="14" creationId="{B30D69F3-F5DC-4D65-B4AF-733FF6D50D43}"/>
          </ac:spMkLst>
        </pc:spChg>
        <pc:spChg chg="del">
          <ac:chgData name="Pettersen, Hanne" userId="2f432260-91e3-4e87-b927-d2a0a80cef7b" providerId="ADAL" clId="{606BB770-641E-4790-803D-B72E4F95279F}" dt="2024-05-13T08:38:52.269" v="144" actId="26606"/>
          <ac:spMkLst>
            <pc:docMk/>
            <pc:sldMk cId="1152750478" sldId="262"/>
            <ac:spMk id="164" creationId="{869C3428-7E23-4E31-828E-09F276DACD22}"/>
          </ac:spMkLst>
        </pc:spChg>
        <pc:spChg chg="add del">
          <ac:chgData name="Pettersen, Hanne" userId="2f432260-91e3-4e87-b927-d2a0a80cef7b" providerId="ADAL" clId="{606BB770-641E-4790-803D-B72E4F95279F}" dt="2024-05-13T08:39:32.462" v="147" actId="26606"/>
          <ac:spMkLst>
            <pc:docMk/>
            <pc:sldMk cId="1152750478" sldId="262"/>
            <ac:spMk id="169" creationId="{CFB03654-F8D1-4066-85B5-5BA57499B18A}"/>
          </ac:spMkLst>
        </pc:spChg>
        <pc:spChg chg="add del">
          <ac:chgData name="Pettersen, Hanne" userId="2f432260-91e3-4e87-b927-d2a0a80cef7b" providerId="ADAL" clId="{606BB770-641E-4790-803D-B72E4F95279F}" dt="2024-05-13T08:39:32.462" v="147" actId="26606"/>
          <ac:spMkLst>
            <pc:docMk/>
            <pc:sldMk cId="1152750478" sldId="262"/>
            <ac:spMk id="171" creationId="{7615BC76-014D-4BD0-A843-994E2D759826}"/>
          </ac:spMkLst>
        </pc:spChg>
        <pc:spChg chg="add del">
          <ac:chgData name="Pettersen, Hanne" userId="2f432260-91e3-4e87-b927-d2a0a80cef7b" providerId="ADAL" clId="{606BB770-641E-4790-803D-B72E4F95279F}" dt="2024-05-13T08:39:32.462" v="147" actId="26606"/>
          <ac:spMkLst>
            <pc:docMk/>
            <pc:sldMk cId="1152750478" sldId="262"/>
            <ac:spMk id="215" creationId="{B1A3BF1A-EF96-468A-B04F-AFDF6621DEFB}"/>
          </ac:spMkLst>
        </pc:spChg>
        <pc:spChg chg="add">
          <ac:chgData name="Pettersen, Hanne" userId="2f432260-91e3-4e87-b927-d2a0a80cef7b" providerId="ADAL" clId="{606BB770-641E-4790-803D-B72E4F95279F}" dt="2024-05-13T08:39:32.462" v="147" actId="26606"/>
          <ac:spMkLst>
            <pc:docMk/>
            <pc:sldMk cId="1152750478" sldId="262"/>
            <ac:spMk id="244" creationId="{11AC88F6-55CB-496B-8AD8-9ABD2E6E3BFA}"/>
          </ac:spMkLst>
        </pc:spChg>
        <pc:spChg chg="add">
          <ac:chgData name="Pettersen, Hanne" userId="2f432260-91e3-4e87-b927-d2a0a80cef7b" providerId="ADAL" clId="{606BB770-641E-4790-803D-B72E4F95279F}" dt="2024-05-13T08:39:32.462" v="147" actId="26606"/>
          <ac:spMkLst>
            <pc:docMk/>
            <pc:sldMk cId="1152750478" sldId="262"/>
            <ac:spMk id="246" creationId="{969239DF-EAA4-47C3-B4E3-79C6BCB243F5}"/>
          </ac:spMkLst>
        </pc:spChg>
        <pc:grpChg chg="del">
          <ac:chgData name="Pettersen, Hanne" userId="2f432260-91e3-4e87-b927-d2a0a80cef7b" providerId="ADAL" clId="{606BB770-641E-4790-803D-B72E4F95279F}" dt="2024-05-13T08:38:52.269" v="144" actId="26606"/>
          <ac:grpSpMkLst>
            <pc:docMk/>
            <pc:sldMk cId="1152750478" sldId="262"/>
            <ac:grpSpMk id="16" creationId="{7C3FF339-0C9A-4139-9C80-B154CB1E68FD}"/>
          </ac:grpSpMkLst>
        </pc:grpChg>
        <pc:grpChg chg="add del">
          <ac:chgData name="Pettersen, Hanne" userId="2f432260-91e3-4e87-b927-d2a0a80cef7b" providerId="ADAL" clId="{606BB770-641E-4790-803D-B72E4F95279F}" dt="2024-05-13T08:39:32.462" v="147" actId="26606"/>
          <ac:grpSpMkLst>
            <pc:docMk/>
            <pc:sldMk cId="1152750478" sldId="262"/>
            <ac:grpSpMk id="173" creationId="{39D2483B-7210-454A-B168-51DA3C1611E3}"/>
          </ac:grpSpMkLst>
        </pc:grpChg>
        <pc:grpChg chg="add del">
          <ac:chgData name="Pettersen, Hanne" userId="2f432260-91e3-4e87-b927-d2a0a80cef7b" providerId="ADAL" clId="{606BB770-641E-4790-803D-B72E4F95279F}" dt="2024-05-13T08:39:32.462" v="147" actId="26606"/>
          <ac:grpSpMkLst>
            <pc:docMk/>
            <pc:sldMk cId="1152750478" sldId="262"/>
            <ac:grpSpMk id="217" creationId="{AC1582F5-FF93-46BF-A92F-D4490D6538CB}"/>
          </ac:grpSpMkLst>
        </pc:grpChg>
        <pc:grpChg chg="add">
          <ac:chgData name="Pettersen, Hanne" userId="2f432260-91e3-4e87-b927-d2a0a80cef7b" providerId="ADAL" clId="{606BB770-641E-4790-803D-B72E4F95279F}" dt="2024-05-13T08:39:32.462" v="147" actId="26606"/>
          <ac:grpSpMkLst>
            <pc:docMk/>
            <pc:sldMk cId="1152750478" sldId="262"/>
            <ac:grpSpMk id="248" creationId="{3389B237-4CAB-4403-A95C-C04D71F4B420}"/>
          </ac:grpSpMkLst>
        </pc:grpChg>
        <pc:picChg chg="add del mod">
          <ac:chgData name="Pettersen, Hanne" userId="2f432260-91e3-4e87-b927-d2a0a80cef7b" providerId="ADAL" clId="{606BB770-641E-4790-803D-B72E4F95279F}" dt="2024-05-13T08:38:53.638" v="145" actId="478"/>
          <ac:picMkLst>
            <pc:docMk/>
            <pc:sldMk cId="1152750478" sldId="262"/>
            <ac:picMk id="5" creationId="{45D70F45-3C17-C709-0853-081A16552ED4}"/>
          </ac:picMkLst>
        </pc:picChg>
        <pc:picChg chg="add mod">
          <ac:chgData name="Pettersen, Hanne" userId="2f432260-91e3-4e87-b927-d2a0a80cef7b" providerId="ADAL" clId="{606BB770-641E-4790-803D-B72E4F95279F}" dt="2024-05-13T08:39:32.462" v="147" actId="26606"/>
          <ac:picMkLst>
            <pc:docMk/>
            <pc:sldMk cId="1152750478" sldId="262"/>
            <ac:picMk id="7" creationId="{54D00594-2403-C3D9-DB8A-29361CEF1BB7}"/>
          </ac:picMkLst>
        </pc:picChg>
      </pc:sldChg>
      <pc:sldChg chg="addSp delSp modSp mod ord setBg">
        <pc:chgData name="Pettersen, Hanne" userId="2f432260-91e3-4e87-b927-d2a0a80cef7b" providerId="ADAL" clId="{606BB770-641E-4790-803D-B72E4F95279F}" dt="2024-05-13T08:46:15.256" v="208" actId="20577"/>
        <pc:sldMkLst>
          <pc:docMk/>
          <pc:sldMk cId="3539556157" sldId="263"/>
        </pc:sldMkLst>
        <pc:spChg chg="del mod">
          <ac:chgData name="Pettersen, Hanne" userId="2f432260-91e3-4e87-b927-d2a0a80cef7b" providerId="ADAL" clId="{606BB770-641E-4790-803D-B72E4F95279F}" dt="2024-05-13T07:26:11.145" v="89" actId="478"/>
          <ac:spMkLst>
            <pc:docMk/>
            <pc:sldMk cId="3539556157" sldId="263"/>
            <ac:spMk id="2" creationId="{147D1F2B-FA1E-E8B2-A2AC-9D89E41ECA86}"/>
          </ac:spMkLst>
        </pc:spChg>
        <pc:spChg chg="mod ord">
          <ac:chgData name="Pettersen, Hanne" userId="2f432260-91e3-4e87-b927-d2a0a80cef7b" providerId="ADAL" clId="{606BB770-641E-4790-803D-B72E4F95279F}" dt="2024-05-13T08:46:15.256" v="208" actId="20577"/>
          <ac:spMkLst>
            <pc:docMk/>
            <pc:sldMk cId="3539556157" sldId="263"/>
            <ac:spMk id="3" creationId="{5409F7CB-9362-D515-22D4-AB070831785C}"/>
          </ac:spMkLst>
        </pc:spChg>
        <pc:spChg chg="add del">
          <ac:chgData name="Pettersen, Hanne" userId="2f432260-91e3-4e87-b927-d2a0a80cef7b" providerId="ADAL" clId="{606BB770-641E-4790-803D-B72E4F95279F}" dt="2024-05-13T08:46:03.897" v="202" actId="26606"/>
          <ac:spMkLst>
            <pc:docMk/>
            <pc:sldMk cId="3539556157" sldId="263"/>
            <ac:spMk id="10" creationId="{DA27A5CA-8322-4584-B42A-F269165282DA}"/>
          </ac:spMkLst>
        </pc:spChg>
        <pc:spChg chg="add del">
          <ac:chgData name="Pettersen, Hanne" userId="2f432260-91e3-4e87-b927-d2a0a80cef7b" providerId="ADAL" clId="{606BB770-641E-4790-803D-B72E4F95279F}" dt="2024-05-13T08:46:03.897" v="202" actId="26606"/>
          <ac:spMkLst>
            <pc:docMk/>
            <pc:sldMk cId="3539556157" sldId="263"/>
            <ac:spMk id="12" creationId="{75660551-9FDE-4500-BEA5-DF82DC00D1EE}"/>
          </ac:spMkLst>
        </pc:spChg>
        <pc:spChg chg="add del">
          <ac:chgData name="Pettersen, Hanne" userId="2f432260-91e3-4e87-b927-d2a0a80cef7b" providerId="ADAL" clId="{606BB770-641E-4790-803D-B72E4F95279F}" dt="2024-05-13T08:46:03.897" v="202" actId="26606"/>
          <ac:spMkLst>
            <pc:docMk/>
            <pc:sldMk cId="3539556157" sldId="263"/>
            <ac:spMk id="14" creationId="{58E37D5E-2F40-4CD5-A0F2-04001FB75C37}"/>
          </ac:spMkLst>
        </pc:spChg>
        <pc:spChg chg="add del">
          <ac:chgData name="Pettersen, Hanne" userId="2f432260-91e3-4e87-b927-d2a0a80cef7b" providerId="ADAL" clId="{606BB770-641E-4790-803D-B72E4F95279F}" dt="2024-05-13T08:46:06.064" v="204" actId="26606"/>
          <ac:spMkLst>
            <pc:docMk/>
            <pc:sldMk cId="3539556157" sldId="263"/>
            <ac:spMk id="81" creationId="{CFB03654-F8D1-4066-85B5-5BA57499B18A}"/>
          </ac:spMkLst>
        </pc:spChg>
        <pc:spChg chg="add del">
          <ac:chgData name="Pettersen, Hanne" userId="2f432260-91e3-4e87-b927-d2a0a80cef7b" providerId="ADAL" clId="{606BB770-641E-4790-803D-B72E4F95279F}" dt="2024-05-13T08:46:06.064" v="204" actId="26606"/>
          <ac:spMkLst>
            <pc:docMk/>
            <pc:sldMk cId="3539556157" sldId="263"/>
            <ac:spMk id="82" creationId="{7615BC76-014D-4BD0-A843-994E2D759826}"/>
          </ac:spMkLst>
        </pc:spChg>
        <pc:spChg chg="add del">
          <ac:chgData name="Pettersen, Hanne" userId="2f432260-91e3-4e87-b927-d2a0a80cef7b" providerId="ADAL" clId="{606BB770-641E-4790-803D-B72E4F95279F}" dt="2024-05-13T08:46:06.064" v="204" actId="26606"/>
          <ac:spMkLst>
            <pc:docMk/>
            <pc:sldMk cId="3539556157" sldId="263"/>
            <ac:spMk id="123" creationId="{B1A3BF1A-EF96-468A-B04F-AFDF6621DEFB}"/>
          </ac:spMkLst>
        </pc:spChg>
        <pc:spChg chg="add del">
          <ac:chgData name="Pettersen, Hanne" userId="2f432260-91e3-4e87-b927-d2a0a80cef7b" providerId="ADAL" clId="{606BB770-641E-4790-803D-B72E4F95279F}" dt="2024-05-13T08:46:08.297" v="206" actId="26606"/>
          <ac:spMkLst>
            <pc:docMk/>
            <pc:sldMk cId="3539556157" sldId="263"/>
            <ac:spMk id="142" creationId="{DA27A5CA-8322-4584-B42A-F269165282DA}"/>
          </ac:spMkLst>
        </pc:spChg>
        <pc:spChg chg="add del">
          <ac:chgData name="Pettersen, Hanne" userId="2f432260-91e3-4e87-b927-d2a0a80cef7b" providerId="ADAL" clId="{606BB770-641E-4790-803D-B72E4F95279F}" dt="2024-05-13T08:46:08.297" v="206" actId="26606"/>
          <ac:spMkLst>
            <pc:docMk/>
            <pc:sldMk cId="3539556157" sldId="263"/>
            <ac:spMk id="143" creationId="{FC989A5E-D171-4BB1-ACFF-6D1503FE576C}"/>
          </ac:spMkLst>
        </pc:spChg>
        <pc:spChg chg="add del">
          <ac:chgData name="Pettersen, Hanne" userId="2f432260-91e3-4e87-b927-d2a0a80cef7b" providerId="ADAL" clId="{606BB770-641E-4790-803D-B72E4F95279F}" dt="2024-05-13T08:46:08.297" v="206" actId="26606"/>
          <ac:spMkLst>
            <pc:docMk/>
            <pc:sldMk cId="3539556157" sldId="263"/>
            <ac:spMk id="144" creationId="{58E37D5E-2F40-4CD5-A0F2-04001FB75C37}"/>
          </ac:spMkLst>
        </pc:spChg>
        <pc:spChg chg="add">
          <ac:chgData name="Pettersen, Hanne" userId="2f432260-91e3-4e87-b927-d2a0a80cef7b" providerId="ADAL" clId="{606BB770-641E-4790-803D-B72E4F95279F}" dt="2024-05-13T08:46:08.367" v="207" actId="26606"/>
          <ac:spMkLst>
            <pc:docMk/>
            <pc:sldMk cId="3539556157" sldId="263"/>
            <ac:spMk id="149" creationId="{11AC88F6-55CB-496B-8AD8-9ABD2E6E3BFA}"/>
          </ac:spMkLst>
        </pc:spChg>
        <pc:spChg chg="add">
          <ac:chgData name="Pettersen, Hanne" userId="2f432260-91e3-4e87-b927-d2a0a80cef7b" providerId="ADAL" clId="{606BB770-641E-4790-803D-B72E4F95279F}" dt="2024-05-13T08:46:08.367" v="207" actId="26606"/>
          <ac:spMkLst>
            <pc:docMk/>
            <pc:sldMk cId="3539556157" sldId="263"/>
            <ac:spMk id="150" creationId="{6F53D3C3-F24F-4317-98B6-A05ECD30445C}"/>
          </ac:spMkLst>
        </pc:spChg>
        <pc:grpChg chg="add del">
          <ac:chgData name="Pettersen, Hanne" userId="2f432260-91e3-4e87-b927-d2a0a80cef7b" providerId="ADAL" clId="{606BB770-641E-4790-803D-B72E4F95279F}" dt="2024-05-13T08:46:03.897" v="202" actId="26606"/>
          <ac:grpSpMkLst>
            <pc:docMk/>
            <pc:sldMk cId="3539556157" sldId="263"/>
            <ac:grpSpMk id="16" creationId="{393D07FD-8A77-486D-A79A-92CAD7BBAB00}"/>
          </ac:grpSpMkLst>
        </pc:grpChg>
        <pc:grpChg chg="add del">
          <ac:chgData name="Pettersen, Hanne" userId="2f432260-91e3-4e87-b927-d2a0a80cef7b" providerId="ADAL" clId="{606BB770-641E-4790-803D-B72E4F95279F}" dt="2024-05-13T08:46:06.064" v="204" actId="26606"/>
          <ac:grpSpMkLst>
            <pc:docMk/>
            <pc:sldMk cId="3539556157" sldId="263"/>
            <ac:grpSpMk id="83" creationId="{39D2483B-7210-454A-B168-51DA3C1611E3}"/>
          </ac:grpSpMkLst>
        </pc:grpChg>
        <pc:grpChg chg="add del">
          <ac:chgData name="Pettersen, Hanne" userId="2f432260-91e3-4e87-b927-d2a0a80cef7b" providerId="ADAL" clId="{606BB770-641E-4790-803D-B72E4F95279F}" dt="2024-05-13T08:46:06.064" v="204" actId="26606"/>
          <ac:grpSpMkLst>
            <pc:docMk/>
            <pc:sldMk cId="3539556157" sldId="263"/>
            <ac:grpSpMk id="124" creationId="{AC1582F5-FF93-46BF-A92F-D4490D6538CB}"/>
          </ac:grpSpMkLst>
        </pc:grpChg>
        <pc:grpChg chg="add del">
          <ac:chgData name="Pettersen, Hanne" userId="2f432260-91e3-4e87-b927-d2a0a80cef7b" providerId="ADAL" clId="{606BB770-641E-4790-803D-B72E4F95279F}" dt="2024-05-13T08:46:08.297" v="206" actId="26606"/>
          <ac:grpSpMkLst>
            <pc:docMk/>
            <pc:sldMk cId="3539556157" sldId="263"/>
            <ac:grpSpMk id="145" creationId="{2DDC3E08-72B7-412C-A277-9F3CF8EB3A8E}"/>
          </ac:grpSpMkLst>
        </pc:grpChg>
        <pc:picChg chg="add mod">
          <ac:chgData name="Pettersen, Hanne" userId="2f432260-91e3-4e87-b927-d2a0a80cef7b" providerId="ADAL" clId="{606BB770-641E-4790-803D-B72E4F95279F}" dt="2024-05-13T08:46:08.367" v="207" actId="26606"/>
          <ac:picMkLst>
            <pc:docMk/>
            <pc:sldMk cId="3539556157" sldId="263"/>
            <ac:picMk id="5" creationId="{5D84DA42-31D7-69A8-73FD-900D8BB13E42}"/>
          </ac:picMkLst>
        </pc:picChg>
      </pc:sldChg>
      <pc:sldChg chg="addSp delSp modSp new mod setBg">
        <pc:chgData name="Pettersen, Hanne" userId="2f432260-91e3-4e87-b927-d2a0a80cef7b" providerId="ADAL" clId="{606BB770-641E-4790-803D-B72E4F95279F}" dt="2024-05-13T11:55:27.414" v="296" actId="20577"/>
        <pc:sldMkLst>
          <pc:docMk/>
          <pc:sldMk cId="2611209887" sldId="264"/>
        </pc:sldMkLst>
        <pc:spChg chg="del mod">
          <ac:chgData name="Pettersen, Hanne" userId="2f432260-91e3-4e87-b927-d2a0a80cef7b" providerId="ADAL" clId="{606BB770-641E-4790-803D-B72E4F95279F}" dt="2024-05-13T07:50:36.950" v="94" actId="478"/>
          <ac:spMkLst>
            <pc:docMk/>
            <pc:sldMk cId="2611209887" sldId="264"/>
            <ac:spMk id="2" creationId="{6A96DE2B-ABF7-7B6C-05A9-A4A99C3E8FE7}"/>
          </ac:spMkLst>
        </pc:spChg>
        <pc:spChg chg="mod">
          <ac:chgData name="Pettersen, Hanne" userId="2f432260-91e3-4e87-b927-d2a0a80cef7b" providerId="ADAL" clId="{606BB770-641E-4790-803D-B72E4F95279F}" dt="2024-05-13T11:55:27.414" v="296" actId="20577"/>
          <ac:spMkLst>
            <pc:docMk/>
            <pc:sldMk cId="2611209887" sldId="264"/>
            <ac:spMk id="3" creationId="{CDE34419-C35C-13BE-53DF-CA95467FDC73}"/>
          </ac:spMkLst>
        </pc:spChg>
        <pc:spChg chg="add">
          <ac:chgData name="Pettersen, Hanne" userId="2f432260-91e3-4e87-b927-d2a0a80cef7b" providerId="ADAL" clId="{606BB770-641E-4790-803D-B72E4F95279F}" dt="2024-05-13T07:58:04.041" v="99" actId="26606"/>
          <ac:spMkLst>
            <pc:docMk/>
            <pc:sldMk cId="2611209887" sldId="264"/>
            <ac:spMk id="10" creationId="{DA27A5CA-8322-4584-B42A-F269165282DA}"/>
          </ac:spMkLst>
        </pc:spChg>
        <pc:spChg chg="add">
          <ac:chgData name="Pettersen, Hanne" userId="2f432260-91e3-4e87-b927-d2a0a80cef7b" providerId="ADAL" clId="{606BB770-641E-4790-803D-B72E4F95279F}" dt="2024-05-13T07:58:04.041" v="99" actId="26606"/>
          <ac:spMkLst>
            <pc:docMk/>
            <pc:sldMk cId="2611209887" sldId="264"/>
            <ac:spMk id="12" creationId="{FC989A5E-D171-4BB1-ACFF-6D1503FE576C}"/>
          </ac:spMkLst>
        </pc:spChg>
        <pc:spChg chg="add">
          <ac:chgData name="Pettersen, Hanne" userId="2f432260-91e3-4e87-b927-d2a0a80cef7b" providerId="ADAL" clId="{606BB770-641E-4790-803D-B72E4F95279F}" dt="2024-05-13T07:58:04.041" v="99" actId="26606"/>
          <ac:spMkLst>
            <pc:docMk/>
            <pc:sldMk cId="2611209887" sldId="264"/>
            <ac:spMk id="14" creationId="{58E37D5E-2F40-4CD5-A0F2-04001FB75C37}"/>
          </ac:spMkLst>
        </pc:spChg>
        <pc:grpChg chg="add">
          <ac:chgData name="Pettersen, Hanne" userId="2f432260-91e3-4e87-b927-d2a0a80cef7b" providerId="ADAL" clId="{606BB770-641E-4790-803D-B72E4F95279F}" dt="2024-05-13T07:58:04.041" v="99" actId="26606"/>
          <ac:grpSpMkLst>
            <pc:docMk/>
            <pc:sldMk cId="2611209887" sldId="264"/>
            <ac:grpSpMk id="16" creationId="{2DDC3E08-72B7-412C-A277-9F3CF8EB3A8E}"/>
          </ac:grpSpMkLst>
        </pc:grpChg>
        <pc:picChg chg="add mod">
          <ac:chgData name="Pettersen, Hanne" userId="2f432260-91e3-4e87-b927-d2a0a80cef7b" providerId="ADAL" clId="{606BB770-641E-4790-803D-B72E4F95279F}" dt="2024-05-13T07:58:04.041" v="99" actId="26606"/>
          <ac:picMkLst>
            <pc:docMk/>
            <pc:sldMk cId="2611209887" sldId="264"/>
            <ac:picMk id="5" creationId="{056EAAE3-7DD9-35CB-64BD-541CEC10F66B}"/>
          </ac:picMkLst>
        </pc:picChg>
      </pc:sldChg>
      <pc:sldChg chg="addSp delSp modSp new mod setBg">
        <pc:chgData name="Pettersen, Hanne" userId="2f432260-91e3-4e87-b927-d2a0a80cef7b" providerId="ADAL" clId="{606BB770-641E-4790-803D-B72E4F95279F}" dt="2024-05-13T09:25:01.455" v="241" actId="5793"/>
        <pc:sldMkLst>
          <pc:docMk/>
          <pc:sldMk cId="882338265" sldId="265"/>
        </pc:sldMkLst>
        <pc:spChg chg="del">
          <ac:chgData name="Pettersen, Hanne" userId="2f432260-91e3-4e87-b927-d2a0a80cef7b" providerId="ADAL" clId="{606BB770-641E-4790-803D-B72E4F95279F}" dt="2024-05-13T08:41:40.777" v="187" actId="478"/>
          <ac:spMkLst>
            <pc:docMk/>
            <pc:sldMk cId="882338265" sldId="265"/>
            <ac:spMk id="2" creationId="{7E65882A-B5FE-AFD7-6078-7735F33B38F0}"/>
          </ac:spMkLst>
        </pc:spChg>
        <pc:spChg chg="mod">
          <ac:chgData name="Pettersen, Hanne" userId="2f432260-91e3-4e87-b927-d2a0a80cef7b" providerId="ADAL" clId="{606BB770-641E-4790-803D-B72E4F95279F}" dt="2024-05-13T09:25:01.455" v="241" actId="5793"/>
          <ac:spMkLst>
            <pc:docMk/>
            <pc:sldMk cId="882338265" sldId="265"/>
            <ac:spMk id="3" creationId="{7757573E-2F90-B878-0801-4FEB1E7D5B0C}"/>
          </ac:spMkLst>
        </pc:spChg>
        <pc:spChg chg="add">
          <ac:chgData name="Pettersen, Hanne" userId="2f432260-91e3-4e87-b927-d2a0a80cef7b" providerId="ADAL" clId="{606BB770-641E-4790-803D-B72E4F95279F}" dt="2024-05-13T08:42:43.871" v="190" actId="26606"/>
          <ac:spMkLst>
            <pc:docMk/>
            <pc:sldMk cId="882338265" sldId="265"/>
            <ac:spMk id="10" creationId="{DA27A5CA-8322-4584-B42A-F269165282DA}"/>
          </ac:spMkLst>
        </pc:spChg>
        <pc:spChg chg="add">
          <ac:chgData name="Pettersen, Hanne" userId="2f432260-91e3-4e87-b927-d2a0a80cef7b" providerId="ADAL" clId="{606BB770-641E-4790-803D-B72E4F95279F}" dt="2024-05-13T08:42:43.871" v="190" actId="26606"/>
          <ac:spMkLst>
            <pc:docMk/>
            <pc:sldMk cId="882338265" sldId="265"/>
            <ac:spMk id="12" creationId="{FC989A5E-D171-4BB1-ACFF-6D1503FE576C}"/>
          </ac:spMkLst>
        </pc:spChg>
        <pc:spChg chg="add">
          <ac:chgData name="Pettersen, Hanne" userId="2f432260-91e3-4e87-b927-d2a0a80cef7b" providerId="ADAL" clId="{606BB770-641E-4790-803D-B72E4F95279F}" dt="2024-05-13T08:42:43.871" v="190" actId="26606"/>
          <ac:spMkLst>
            <pc:docMk/>
            <pc:sldMk cId="882338265" sldId="265"/>
            <ac:spMk id="14" creationId="{58E37D5E-2F40-4CD5-A0F2-04001FB75C37}"/>
          </ac:spMkLst>
        </pc:spChg>
        <pc:grpChg chg="add">
          <ac:chgData name="Pettersen, Hanne" userId="2f432260-91e3-4e87-b927-d2a0a80cef7b" providerId="ADAL" clId="{606BB770-641E-4790-803D-B72E4F95279F}" dt="2024-05-13T08:42:43.871" v="190" actId="26606"/>
          <ac:grpSpMkLst>
            <pc:docMk/>
            <pc:sldMk cId="882338265" sldId="265"/>
            <ac:grpSpMk id="16" creationId="{2DDC3E08-72B7-412C-A277-9F3CF8EB3A8E}"/>
          </ac:grpSpMkLst>
        </pc:grpChg>
        <pc:picChg chg="add mod">
          <ac:chgData name="Pettersen, Hanne" userId="2f432260-91e3-4e87-b927-d2a0a80cef7b" providerId="ADAL" clId="{606BB770-641E-4790-803D-B72E4F95279F}" dt="2024-05-13T08:42:43.871" v="190" actId="26606"/>
          <ac:picMkLst>
            <pc:docMk/>
            <pc:sldMk cId="882338265" sldId="265"/>
            <ac:picMk id="5" creationId="{DF85324F-54BE-F6B3-4BD8-D3FF83571447}"/>
          </ac:picMkLst>
        </pc:picChg>
      </pc:sldChg>
      <pc:sldChg chg="addSp modSp new mod setBg">
        <pc:chgData name="Pettersen, Hanne" userId="2f432260-91e3-4e87-b927-d2a0a80cef7b" providerId="ADAL" clId="{606BB770-641E-4790-803D-B72E4F95279F}" dt="2024-05-13T11:58:26.779" v="317" actId="790"/>
        <pc:sldMkLst>
          <pc:docMk/>
          <pc:sldMk cId="2099003670" sldId="266"/>
        </pc:sldMkLst>
        <pc:spChg chg="mod">
          <ac:chgData name="Pettersen, Hanne" userId="2f432260-91e3-4e87-b927-d2a0a80cef7b" providerId="ADAL" clId="{606BB770-641E-4790-803D-B72E4F95279F}" dt="2024-05-13T09:27:38.208" v="282" actId="26606"/>
          <ac:spMkLst>
            <pc:docMk/>
            <pc:sldMk cId="2099003670" sldId="266"/>
            <ac:spMk id="2" creationId="{18D6A681-1CDD-5F1B-1B91-043EB44F5A52}"/>
          </ac:spMkLst>
        </pc:spChg>
        <pc:spChg chg="mod">
          <ac:chgData name="Pettersen, Hanne" userId="2f432260-91e3-4e87-b927-d2a0a80cef7b" providerId="ADAL" clId="{606BB770-641E-4790-803D-B72E4F95279F}" dt="2024-05-13T11:58:26.779" v="317" actId="790"/>
          <ac:spMkLst>
            <pc:docMk/>
            <pc:sldMk cId="2099003670" sldId="266"/>
            <ac:spMk id="3" creationId="{ED2083D2-46CD-CB05-195E-7DA6CE8AB332}"/>
          </ac:spMkLst>
        </pc:spChg>
        <pc:spChg chg="add">
          <ac:chgData name="Pettersen, Hanne" userId="2f432260-91e3-4e87-b927-d2a0a80cef7b" providerId="ADAL" clId="{606BB770-641E-4790-803D-B72E4F95279F}" dt="2024-05-13T09:27:38.208" v="282" actId="26606"/>
          <ac:spMkLst>
            <pc:docMk/>
            <pc:sldMk cId="2099003670" sldId="266"/>
            <ac:spMk id="10" creationId="{DA27A5CA-8322-4584-B42A-F269165282DA}"/>
          </ac:spMkLst>
        </pc:spChg>
        <pc:spChg chg="add">
          <ac:chgData name="Pettersen, Hanne" userId="2f432260-91e3-4e87-b927-d2a0a80cef7b" providerId="ADAL" clId="{606BB770-641E-4790-803D-B72E4F95279F}" dt="2024-05-13T09:27:38.208" v="282" actId="26606"/>
          <ac:spMkLst>
            <pc:docMk/>
            <pc:sldMk cId="2099003670" sldId="266"/>
            <ac:spMk id="12" creationId="{FC989A5E-D171-4BB1-ACFF-6D1503FE576C}"/>
          </ac:spMkLst>
        </pc:spChg>
        <pc:spChg chg="add">
          <ac:chgData name="Pettersen, Hanne" userId="2f432260-91e3-4e87-b927-d2a0a80cef7b" providerId="ADAL" clId="{606BB770-641E-4790-803D-B72E4F95279F}" dt="2024-05-13T09:27:38.208" v="282" actId="26606"/>
          <ac:spMkLst>
            <pc:docMk/>
            <pc:sldMk cId="2099003670" sldId="266"/>
            <ac:spMk id="14" creationId="{58E37D5E-2F40-4CD5-A0F2-04001FB75C37}"/>
          </ac:spMkLst>
        </pc:spChg>
        <pc:grpChg chg="add">
          <ac:chgData name="Pettersen, Hanne" userId="2f432260-91e3-4e87-b927-d2a0a80cef7b" providerId="ADAL" clId="{606BB770-641E-4790-803D-B72E4F95279F}" dt="2024-05-13T09:27:38.208" v="282" actId="26606"/>
          <ac:grpSpMkLst>
            <pc:docMk/>
            <pc:sldMk cId="2099003670" sldId="266"/>
            <ac:grpSpMk id="16" creationId="{2DDC3E08-72B7-412C-A277-9F3CF8EB3A8E}"/>
          </ac:grpSpMkLst>
        </pc:grpChg>
        <pc:picChg chg="add mod">
          <ac:chgData name="Pettersen, Hanne" userId="2f432260-91e3-4e87-b927-d2a0a80cef7b" providerId="ADAL" clId="{606BB770-641E-4790-803D-B72E4F95279F}" dt="2024-05-13T09:27:38.208" v="282" actId="26606"/>
          <ac:picMkLst>
            <pc:docMk/>
            <pc:sldMk cId="2099003670" sldId="266"/>
            <ac:picMk id="5" creationId="{709BA53C-642C-18EB-2E6B-F4ECBC2804F4}"/>
          </ac:picMkLst>
        </pc:picChg>
      </pc:sldChg>
      <pc:sldChg chg="addSp delSp modSp new mod setBg">
        <pc:chgData name="Pettersen, Hanne" userId="2f432260-91e3-4e87-b927-d2a0a80cef7b" providerId="ADAL" clId="{606BB770-641E-4790-803D-B72E4F95279F}" dt="2024-05-13T09:30:27.387" v="293" actId="20577"/>
        <pc:sldMkLst>
          <pc:docMk/>
          <pc:sldMk cId="4161690998" sldId="267"/>
        </pc:sldMkLst>
        <pc:spChg chg="del">
          <ac:chgData name="Pettersen, Hanne" userId="2f432260-91e3-4e87-b927-d2a0a80cef7b" providerId="ADAL" clId="{606BB770-641E-4790-803D-B72E4F95279F}" dt="2024-05-13T09:26:00.996" v="266" actId="478"/>
          <ac:spMkLst>
            <pc:docMk/>
            <pc:sldMk cId="4161690998" sldId="267"/>
            <ac:spMk id="2" creationId="{947A917A-1375-95F7-2FD0-94850B1AC02E}"/>
          </ac:spMkLst>
        </pc:spChg>
        <pc:spChg chg="mod">
          <ac:chgData name="Pettersen, Hanne" userId="2f432260-91e3-4e87-b927-d2a0a80cef7b" providerId="ADAL" clId="{606BB770-641E-4790-803D-B72E4F95279F}" dt="2024-05-13T09:30:27.387" v="293" actId="20577"/>
          <ac:spMkLst>
            <pc:docMk/>
            <pc:sldMk cId="4161690998" sldId="267"/>
            <ac:spMk id="3" creationId="{2FCC5FB1-A716-5F94-BB95-B083DD52EA72}"/>
          </ac:spMkLst>
        </pc:spChg>
        <pc:spChg chg="add">
          <ac:chgData name="Pettersen, Hanne" userId="2f432260-91e3-4e87-b927-d2a0a80cef7b" providerId="ADAL" clId="{606BB770-641E-4790-803D-B72E4F95279F}" dt="2024-05-13T09:26:53.197" v="280" actId="26606"/>
          <ac:spMkLst>
            <pc:docMk/>
            <pc:sldMk cId="4161690998" sldId="267"/>
            <ac:spMk id="10" creationId="{11AC88F6-55CB-496B-8AD8-9ABD2E6E3BFA}"/>
          </ac:spMkLst>
        </pc:spChg>
        <pc:spChg chg="add">
          <ac:chgData name="Pettersen, Hanne" userId="2f432260-91e3-4e87-b927-d2a0a80cef7b" providerId="ADAL" clId="{606BB770-641E-4790-803D-B72E4F95279F}" dt="2024-05-13T09:26:53.197" v="280" actId="26606"/>
          <ac:spMkLst>
            <pc:docMk/>
            <pc:sldMk cId="4161690998" sldId="267"/>
            <ac:spMk id="12" creationId="{969239DF-EAA4-47C3-B4E3-79C6BCB243F5}"/>
          </ac:spMkLst>
        </pc:spChg>
        <pc:grpChg chg="add">
          <ac:chgData name="Pettersen, Hanne" userId="2f432260-91e3-4e87-b927-d2a0a80cef7b" providerId="ADAL" clId="{606BB770-641E-4790-803D-B72E4F95279F}" dt="2024-05-13T09:26:53.197" v="280" actId="26606"/>
          <ac:grpSpMkLst>
            <pc:docMk/>
            <pc:sldMk cId="4161690998" sldId="267"/>
            <ac:grpSpMk id="14" creationId="{3389B237-4CAB-4403-A95C-C04D71F4B420}"/>
          </ac:grpSpMkLst>
        </pc:grpChg>
        <pc:picChg chg="add mod">
          <ac:chgData name="Pettersen, Hanne" userId="2f432260-91e3-4e87-b927-d2a0a80cef7b" providerId="ADAL" clId="{606BB770-641E-4790-803D-B72E4F95279F}" dt="2024-05-13T09:26:53.197" v="280" actId="26606"/>
          <ac:picMkLst>
            <pc:docMk/>
            <pc:sldMk cId="4161690998" sldId="267"/>
            <ac:picMk id="5" creationId="{306603E1-683A-BE3B-1531-4262E36B3EB5}"/>
          </ac:picMkLst>
        </pc:picChg>
      </pc:sldChg>
    </pc:docChg>
  </pc:docChgLst>
  <pc:docChgLst>
    <pc:chgData name="Pettersen, Hanne" userId="2f432260-91e3-4e87-b927-d2a0a80cef7b" providerId="ADAL" clId="{E17F5A96-E975-4CE1-BADC-278A49E26F64}"/>
    <pc:docChg chg="custSel addSld modSld">
      <pc:chgData name="Pettersen, Hanne" userId="2f432260-91e3-4e87-b927-d2a0a80cef7b" providerId="ADAL" clId="{E17F5A96-E975-4CE1-BADC-278A49E26F64}" dt="2024-05-14T08:34:53.494" v="92" actId="20577"/>
      <pc:docMkLst>
        <pc:docMk/>
      </pc:docMkLst>
      <pc:sldChg chg="modSp new mod">
        <pc:chgData name="Pettersen, Hanne" userId="2f432260-91e3-4e87-b927-d2a0a80cef7b" providerId="ADAL" clId="{E17F5A96-E975-4CE1-BADC-278A49E26F64}" dt="2024-05-14T08:34:53.494" v="92" actId="20577"/>
        <pc:sldMkLst>
          <pc:docMk/>
          <pc:sldMk cId="1925644920" sldId="268"/>
        </pc:sldMkLst>
        <pc:spChg chg="mod">
          <ac:chgData name="Pettersen, Hanne" userId="2f432260-91e3-4e87-b927-d2a0a80cef7b" providerId="ADAL" clId="{E17F5A96-E975-4CE1-BADC-278A49E26F64}" dt="2024-05-14T08:34:53.494" v="92" actId="20577"/>
          <ac:spMkLst>
            <pc:docMk/>
            <pc:sldMk cId="1925644920" sldId="268"/>
            <ac:spMk id="3" creationId="{49D49CB0-A661-5D8A-9641-6FE2AB5A145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72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29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1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874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0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1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0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11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7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90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6" name="TekstSylinder 65">
            <a:extLst>
              <a:ext uri="{FF2B5EF4-FFF2-40B4-BE49-F238E27FC236}">
                <a16:creationId xmlns:a16="http://schemas.microsoft.com/office/drawing/2014/main" id="{3A111B61-19FE-E1B9-7B13-03661082FB3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1177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b-NO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Følsomhet Intern (gul)</a:t>
            </a:r>
          </a:p>
        </p:txBody>
      </p:sp>
    </p:spTree>
    <p:extLst>
      <p:ext uri="{BB962C8B-B14F-4D97-AF65-F5344CB8AC3E}">
        <p14:creationId xmlns:p14="http://schemas.microsoft.com/office/powerpoint/2010/main" val="35886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mailto:Hanne.pettersen@helse-forde.no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ovdata.no/dokument/NL/lov/1999-07-02-61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A6D9426-A4FB-C98E-5A9E-9AE95459D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560" y="765690"/>
            <a:ext cx="4773663" cy="33060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dirty="0">
                <a:latin typeface="+mn-lt"/>
              </a:rPr>
              <a:t>Nettverk for Barn som </a:t>
            </a:r>
            <a:r>
              <a:rPr lang="nb-NO" dirty="0" err="1">
                <a:latin typeface="+mn-lt"/>
              </a:rPr>
              <a:t>pårørande</a:t>
            </a:r>
            <a:r>
              <a:rPr lang="nb-NO" dirty="0">
                <a:latin typeface="+mn-lt"/>
              </a:rPr>
              <a:t> arbeidet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997BA3E-AA94-2444-81C8-4AF85C1D5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1261" y="4431888"/>
            <a:ext cx="4054260" cy="1630547"/>
          </a:xfrm>
        </p:spPr>
        <p:txBody>
          <a:bodyPr>
            <a:normAutofit/>
          </a:bodyPr>
          <a:lstStyle/>
          <a:p>
            <a:r>
              <a:rPr lang="nb-NO"/>
              <a:t>Hanne Pettersen</a:t>
            </a:r>
          </a:p>
          <a:p>
            <a:r>
              <a:rPr lang="nb-NO" err="1"/>
              <a:t>Rådgjevar</a:t>
            </a:r>
            <a:r>
              <a:rPr lang="nb-NO"/>
              <a:t>/</a:t>
            </a:r>
          </a:p>
          <a:p>
            <a:r>
              <a:rPr lang="nb-NO"/>
              <a:t>sjukepleiar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05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61ED6FF-108C-9347-CDEB-51334D8E96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7" r="9999"/>
          <a:stretch/>
        </p:blipFill>
        <p:spPr>
          <a:xfrm>
            <a:off x="6422846" y="1245842"/>
            <a:ext cx="4555283" cy="451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26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7A5CA-8322-4584-B42A-F2691652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89A5E-D171-4BB1-ACFF-6D1503FE5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E37D5E-2F40-4CD5-A0F2-04001FB75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799" y="871105"/>
            <a:ext cx="7120054" cy="5117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8D6A681-1CDD-5F1B-1B91-043EB44F5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1141507"/>
            <a:ext cx="5823323" cy="1099670"/>
          </a:xfrm>
        </p:spPr>
        <p:txBody>
          <a:bodyPr>
            <a:normAutofit/>
          </a:bodyPr>
          <a:lstStyle/>
          <a:p>
            <a:r>
              <a:rPr lang="nb-NO" b="0" i="0">
                <a:effectLst/>
                <a:latin typeface="+mn-lt"/>
              </a:rPr>
              <a:t>Målet med nettverket</a:t>
            </a:r>
            <a:endParaRPr lang="nn-NO" dirty="0">
              <a:latin typeface="+mn-lt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2083D2-46CD-CB05-195E-7DA6CE8AB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699" y="2348753"/>
            <a:ext cx="5823323" cy="3199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b="0" i="0" dirty="0">
                <a:effectLst/>
              </a:rPr>
              <a:t>Målet med nettverket er å sørge for at barn som pårørande blir ivaretatt og får god oppfølging, erfaringsutveksling og kompetanseheving mellom dei som arbeider med barn som pårørande</a:t>
            </a:r>
            <a:endParaRPr lang="nn-NO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DC3E08-72B7-412C-A277-9F3CF8EB3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4164" y="-37765"/>
            <a:ext cx="1829755" cy="6918658"/>
            <a:chOff x="9314164" y="-37765"/>
            <a:chExt cx="1829755" cy="6918658"/>
          </a:xfrm>
        </p:grpSpPr>
        <p:sp>
          <p:nvSpPr>
            <p:cNvPr id="17" name="Freeform 78">
              <a:extLst>
                <a:ext uri="{FF2B5EF4-FFF2-40B4-BE49-F238E27FC236}">
                  <a16:creationId xmlns:a16="http://schemas.microsoft.com/office/drawing/2014/main" id="{6E393635-9ABA-4EE9-8984-D5B554D94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2387" y="6316529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9">
              <a:extLst>
                <a:ext uri="{FF2B5EF4-FFF2-40B4-BE49-F238E27FC236}">
                  <a16:creationId xmlns:a16="http://schemas.microsoft.com/office/drawing/2014/main" id="{2A5EAEA1-79EC-462F-A08B-6139634F7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4759" y="654757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0">
              <a:extLst>
                <a:ext uri="{FF2B5EF4-FFF2-40B4-BE49-F238E27FC236}">
                  <a16:creationId xmlns:a16="http://schemas.microsoft.com/office/drawing/2014/main" id="{1D2E5290-45AD-48B0-B9A0-7AE0A908B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9418" y="678536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4">
              <a:extLst>
                <a:ext uri="{FF2B5EF4-FFF2-40B4-BE49-F238E27FC236}">
                  <a16:creationId xmlns:a16="http://schemas.microsoft.com/office/drawing/2014/main" id="{E13C4831-440C-418E-9302-DDD9BFE38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13877" y="6111943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6">
              <a:extLst>
                <a:ext uri="{FF2B5EF4-FFF2-40B4-BE49-F238E27FC236}">
                  <a16:creationId xmlns:a16="http://schemas.microsoft.com/office/drawing/2014/main" id="{42B526D9-7E5C-4A67-9B1C-9E92092EA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59545" y="623010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8">
              <a:extLst>
                <a:ext uri="{FF2B5EF4-FFF2-40B4-BE49-F238E27FC236}">
                  <a16:creationId xmlns:a16="http://schemas.microsoft.com/office/drawing/2014/main" id="{DFA07926-5610-463F-BB98-6659FBA4C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57216" y="6657917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0">
              <a:extLst>
                <a:ext uri="{FF2B5EF4-FFF2-40B4-BE49-F238E27FC236}">
                  <a16:creationId xmlns:a16="http://schemas.microsoft.com/office/drawing/2014/main" id="{827A238B-BA0C-4EBD-92EB-57B575487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37269" y="598227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2">
              <a:extLst>
                <a:ext uri="{FF2B5EF4-FFF2-40B4-BE49-F238E27FC236}">
                  <a16:creationId xmlns:a16="http://schemas.microsoft.com/office/drawing/2014/main" id="{0CC3E394-72A8-46B8-B333-9A4801153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7971" y="64913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0">
              <a:extLst>
                <a:ext uri="{FF2B5EF4-FFF2-40B4-BE49-F238E27FC236}">
                  <a16:creationId xmlns:a16="http://schemas.microsoft.com/office/drawing/2014/main" id="{C2F2B81F-CCBD-4D75-A268-529C27BEB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03634" y="6045189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31">
              <a:extLst>
                <a:ext uri="{FF2B5EF4-FFF2-40B4-BE49-F238E27FC236}">
                  <a16:creationId xmlns:a16="http://schemas.microsoft.com/office/drawing/2014/main" id="{248273A6-4595-4B49-870D-93184B2BC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17308" y="6516876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5">
              <a:extLst>
                <a:ext uri="{FF2B5EF4-FFF2-40B4-BE49-F238E27FC236}">
                  <a16:creationId xmlns:a16="http://schemas.microsoft.com/office/drawing/2014/main" id="{613F679C-C6B7-45E2-AB85-06F11D016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04647" y="62872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1">
              <a:extLst>
                <a:ext uri="{FF2B5EF4-FFF2-40B4-BE49-F238E27FC236}">
                  <a16:creationId xmlns:a16="http://schemas.microsoft.com/office/drawing/2014/main" id="{AD733645-CE3B-4C6D-98E4-1C01A1C3F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65399" y="666710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CC6A862F-C126-4979-9572-943E0EFA1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14090" y="637012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D810D816-815F-4A09-A3E5-451D74A23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93683" y="610095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97ABCD3-B369-4690-81A8-2627F24E4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77841" y="6035328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A2F71286-5332-4172-A372-755A472F3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75211" y="661509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3">
              <a:extLst>
                <a:ext uri="{FF2B5EF4-FFF2-40B4-BE49-F238E27FC236}">
                  <a16:creationId xmlns:a16="http://schemas.microsoft.com/office/drawing/2014/main" id="{B5108B37-F44A-47A4-A995-524197C47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29237" y="656430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1">
              <a:extLst>
                <a:ext uri="{FF2B5EF4-FFF2-40B4-BE49-F238E27FC236}">
                  <a16:creationId xmlns:a16="http://schemas.microsoft.com/office/drawing/2014/main" id="{B4CEC1A4-E49B-426A-A335-FBB8D5434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91075" y="675511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54">
              <a:extLst>
                <a:ext uri="{FF2B5EF4-FFF2-40B4-BE49-F238E27FC236}">
                  <a16:creationId xmlns:a16="http://schemas.microsoft.com/office/drawing/2014/main" id="{A877D66C-F031-4FD3-A679-013BBD597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73283" y="636585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78">
              <a:extLst>
                <a:ext uri="{FF2B5EF4-FFF2-40B4-BE49-F238E27FC236}">
                  <a16:creationId xmlns:a16="http://schemas.microsoft.com/office/drawing/2014/main" id="{204EE8DB-CB6A-4043-8892-547496A83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36517" y="6424733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9">
              <a:extLst>
                <a:ext uri="{FF2B5EF4-FFF2-40B4-BE49-F238E27FC236}">
                  <a16:creationId xmlns:a16="http://schemas.microsoft.com/office/drawing/2014/main" id="{D41334E9-5983-47FA-8F3F-E023DE88C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48889" y="665577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4">
              <a:extLst>
                <a:ext uri="{FF2B5EF4-FFF2-40B4-BE49-F238E27FC236}">
                  <a16:creationId xmlns:a16="http://schemas.microsoft.com/office/drawing/2014/main" id="{6FA6CD72-6404-4323-BFB5-E3C38E38E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18007" y="622014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86">
              <a:extLst>
                <a:ext uri="{FF2B5EF4-FFF2-40B4-BE49-F238E27FC236}">
                  <a16:creationId xmlns:a16="http://schemas.microsoft.com/office/drawing/2014/main" id="{8A621A24-4735-44CF-99C1-BC39C2B71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28155" y="5996330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6">
              <a:extLst>
                <a:ext uri="{FF2B5EF4-FFF2-40B4-BE49-F238E27FC236}">
                  <a16:creationId xmlns:a16="http://schemas.microsoft.com/office/drawing/2014/main" id="{C55F2697-EFEC-4C5E-9D88-7F7774735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70443" y="639203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0">
              <a:extLst>
                <a:ext uri="{FF2B5EF4-FFF2-40B4-BE49-F238E27FC236}">
                  <a16:creationId xmlns:a16="http://schemas.microsoft.com/office/drawing/2014/main" id="{3E74E34E-E8B2-43CF-A574-E562761D2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3167" y="6169756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12">
              <a:extLst>
                <a:ext uri="{FF2B5EF4-FFF2-40B4-BE49-F238E27FC236}">
                  <a16:creationId xmlns:a16="http://schemas.microsoft.com/office/drawing/2014/main" id="{4FCC862A-0E3B-42C2-9B61-40EE412F2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47620" y="673959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6A4FFCDE-0207-482A-B5D1-757A0E0FA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4683" y="597571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729E6D2-3822-40F6-8EB5-86F31EF1E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53019" y="37542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1">
              <a:extLst>
                <a:ext uri="{FF2B5EF4-FFF2-40B4-BE49-F238E27FC236}">
                  <a16:creationId xmlns:a16="http://schemas.microsoft.com/office/drawing/2014/main" id="{C8B35183-6EB6-4558-9788-CE8F0594D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23577" y="234657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3">
              <a:extLst>
                <a:ext uri="{FF2B5EF4-FFF2-40B4-BE49-F238E27FC236}">
                  <a16:creationId xmlns:a16="http://schemas.microsoft.com/office/drawing/2014/main" id="{B875E16E-F2DF-4A3D-A535-311A1886C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17474" y="786855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4">
              <a:extLst>
                <a:ext uri="{FF2B5EF4-FFF2-40B4-BE49-F238E27FC236}">
                  <a16:creationId xmlns:a16="http://schemas.microsoft.com/office/drawing/2014/main" id="{273178BC-B163-42C8-8AA3-E6015091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88672" y="615309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78">
              <a:extLst>
                <a:ext uri="{FF2B5EF4-FFF2-40B4-BE49-F238E27FC236}">
                  <a16:creationId xmlns:a16="http://schemas.microsoft.com/office/drawing/2014/main" id="{3F715015-E0A6-4A26-9FD6-8150DDF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2223" y="27277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id="{0EE0F506-CF28-4919-843E-96C438CCD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4595" y="503821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0">
              <a:extLst>
                <a:ext uri="{FF2B5EF4-FFF2-40B4-BE49-F238E27FC236}">
                  <a16:creationId xmlns:a16="http://schemas.microsoft.com/office/drawing/2014/main" id="{ABF621B4-0B01-43A4-A7D1-413915B3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9253" y="72371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4">
              <a:extLst>
                <a:ext uri="{FF2B5EF4-FFF2-40B4-BE49-F238E27FC236}">
                  <a16:creationId xmlns:a16="http://schemas.microsoft.com/office/drawing/2014/main" id="{11CEF3FD-9334-449D-9A0D-A87415834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13713" y="68190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06">
              <a:extLst>
                <a:ext uri="{FF2B5EF4-FFF2-40B4-BE49-F238E27FC236}">
                  <a16:creationId xmlns:a16="http://schemas.microsoft.com/office/drawing/2014/main" id="{9FB3FAF8-148B-46ED-9715-58CFE7902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5733" y="21675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8">
              <a:extLst>
                <a:ext uri="{FF2B5EF4-FFF2-40B4-BE49-F238E27FC236}">
                  <a16:creationId xmlns:a16="http://schemas.microsoft.com/office/drawing/2014/main" id="{410E3435-0683-4EF2-9185-B5CADDD60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2450" y="689006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10">
              <a:extLst>
                <a:ext uri="{FF2B5EF4-FFF2-40B4-BE49-F238E27FC236}">
                  <a16:creationId xmlns:a16="http://schemas.microsoft.com/office/drawing/2014/main" id="{FC146718-F493-4688-93D1-D3C4DBB66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23457" y="-3108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12">
              <a:extLst>
                <a:ext uri="{FF2B5EF4-FFF2-40B4-BE49-F238E27FC236}">
                  <a16:creationId xmlns:a16="http://schemas.microsoft.com/office/drawing/2014/main" id="{1C18D603-D7E6-4574-B11F-2C2462E3C7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98029" y="54210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30">
              <a:extLst>
                <a:ext uri="{FF2B5EF4-FFF2-40B4-BE49-F238E27FC236}">
                  <a16:creationId xmlns:a16="http://schemas.microsoft.com/office/drawing/2014/main" id="{39BAC9E3-0ED4-4E15-9E08-A51F84874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89678" y="61440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31">
              <a:extLst>
                <a:ext uri="{FF2B5EF4-FFF2-40B4-BE49-F238E27FC236}">
                  <a16:creationId xmlns:a16="http://schemas.microsoft.com/office/drawing/2014/main" id="{731CC313-61BB-44C9-9BE8-6CFF0F2B0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03496" y="616427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35">
              <a:extLst>
                <a:ext uri="{FF2B5EF4-FFF2-40B4-BE49-F238E27FC236}">
                  <a16:creationId xmlns:a16="http://schemas.microsoft.com/office/drawing/2014/main" id="{55944B1A-48F3-4273-A87D-B12B35F8E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26567" y="40017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2C030015-13DB-4AAA-B2C5-0DB11B17B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76243" y="2767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4CCDA4CA-802B-4060-84E8-3A5BCC253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80173" y="54187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4AFB2596-28AD-4968-AC8C-0C89D5F83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83587" y="28512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2877C19B-C85A-43A8-9D22-E3555757E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296325" y="655973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86BB8A06-3A72-4664-906D-A764FD3C8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41294" y="7868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13A6CBDF-A71E-4C76-90F5-F93EC0472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81328" y="102815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CDDE2395-D4D4-4B16-998E-BA1368794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95320" y="73604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2">
              <a:extLst>
                <a:ext uri="{FF2B5EF4-FFF2-40B4-BE49-F238E27FC236}">
                  <a16:creationId xmlns:a16="http://schemas.microsoft.com/office/drawing/2014/main" id="{0C4C9822-221D-4DFD-A8F0-88BDB960D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65294" y="32603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4">
              <a:extLst>
                <a:ext uri="{FF2B5EF4-FFF2-40B4-BE49-F238E27FC236}">
                  <a16:creationId xmlns:a16="http://schemas.microsoft.com/office/drawing/2014/main" id="{75210329-C983-4B1D-8573-5EB689CF4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2222" y="48965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9">
              <a:extLst>
                <a:ext uri="{FF2B5EF4-FFF2-40B4-BE49-F238E27FC236}">
                  <a16:creationId xmlns:a16="http://schemas.microsoft.com/office/drawing/2014/main" id="{12078099-9836-4B34-B3F8-123577D27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6208" y="94600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8">
              <a:extLst>
                <a:ext uri="{FF2B5EF4-FFF2-40B4-BE49-F238E27FC236}">
                  <a16:creationId xmlns:a16="http://schemas.microsoft.com/office/drawing/2014/main" id="{DDC4164A-CF54-4258-93D9-E2985D837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02600" y="59647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9">
              <a:extLst>
                <a:ext uri="{FF2B5EF4-FFF2-40B4-BE49-F238E27FC236}">
                  <a16:creationId xmlns:a16="http://schemas.microsoft.com/office/drawing/2014/main" id="{5757C01C-EDE3-4DA2-A988-C56F92676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14972" y="82751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4">
              <a:extLst>
                <a:ext uri="{FF2B5EF4-FFF2-40B4-BE49-F238E27FC236}">
                  <a16:creationId xmlns:a16="http://schemas.microsoft.com/office/drawing/2014/main" id="{3DFE3A5E-CE1B-44A3-90D9-F7ECC6F86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84090" y="39188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6">
              <a:extLst>
                <a:ext uri="{FF2B5EF4-FFF2-40B4-BE49-F238E27FC236}">
                  <a16:creationId xmlns:a16="http://schemas.microsoft.com/office/drawing/2014/main" id="{96392746-AF8E-4EC4-ABD1-04C4AB9D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94059" y="45879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6">
              <a:extLst>
                <a:ext uri="{FF2B5EF4-FFF2-40B4-BE49-F238E27FC236}">
                  <a16:creationId xmlns:a16="http://schemas.microsoft.com/office/drawing/2014/main" id="{63B0352C-E450-4B7D-826D-25B95A158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29758" y="46449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10">
              <a:extLst>
                <a:ext uri="{FF2B5EF4-FFF2-40B4-BE49-F238E27FC236}">
                  <a16:creationId xmlns:a16="http://schemas.microsoft.com/office/drawing/2014/main" id="{291D0AEA-30E5-47FC-9CBD-F59E92418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07482" y="21666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2">
              <a:extLst>
                <a:ext uri="{FF2B5EF4-FFF2-40B4-BE49-F238E27FC236}">
                  <a16:creationId xmlns:a16="http://schemas.microsoft.com/office/drawing/2014/main" id="{5D3E4E8D-958E-4303-B0DC-F363C1256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8184" y="78550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D496ABB3-10B3-42C9-B3B5-8AE46C11A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9874" y="325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Bilde 4" descr="Blå og grønne linjer er koblet sammen">
            <a:extLst>
              <a:ext uri="{FF2B5EF4-FFF2-40B4-BE49-F238E27FC236}">
                <a16:creationId xmlns:a16="http://schemas.microsoft.com/office/drawing/2014/main" id="{709BA53C-642C-18EB-2E6B-F4ECBC280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9" r="13721" b="1"/>
          <a:stretch/>
        </p:blipFill>
        <p:spPr>
          <a:xfrm>
            <a:off x="8127999" y="871105"/>
            <a:ext cx="4064001" cy="511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03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482F1D-7DC5-2802-BFB7-0DF15D5D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latin typeface="+mn-lt"/>
              </a:rPr>
              <a:t>Nettverk i Helse Bergen</a:t>
            </a:r>
            <a:br>
              <a:rPr lang="nn-NO" dirty="0"/>
            </a:br>
            <a:endParaRPr lang="nn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D49CB0-A661-5D8A-9641-6FE2AB5A1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74520"/>
            <a:ext cx="9634011" cy="3636594"/>
          </a:xfrm>
        </p:spPr>
        <p:txBody>
          <a:bodyPr>
            <a:normAutofit/>
          </a:bodyPr>
          <a:lstStyle/>
          <a:p>
            <a:r>
              <a:rPr lang="nn-NO" dirty="0"/>
              <a:t>Nettverket blir leia av ein representant frå kommune og ein frå </a:t>
            </a:r>
            <a:r>
              <a:rPr lang="nn-NO" dirty="0" err="1"/>
              <a:t>spesialisthelsetjenesta</a:t>
            </a:r>
            <a:r>
              <a:rPr lang="nn-NO" dirty="0"/>
              <a:t>. Dei blir </a:t>
            </a:r>
            <a:r>
              <a:rPr lang="nn-NO" dirty="0" err="1"/>
              <a:t>valgt</a:t>
            </a:r>
            <a:r>
              <a:rPr lang="nn-NO" dirty="0"/>
              <a:t> for to år. Desse gis ansvar for innkalling, leiing av møtet og årleg rapportering. Det blir skreve referat frå møta. </a:t>
            </a:r>
          </a:p>
          <a:p>
            <a:r>
              <a:rPr lang="nn-NO" dirty="0"/>
              <a:t>Nettverket møtes fire gonger årleg, med tre digitale og eit fysisk møte. </a:t>
            </a:r>
          </a:p>
          <a:p>
            <a:r>
              <a:rPr lang="nn-NO" dirty="0"/>
              <a:t>Seminar og fagsamlingar kjem i tillegg.</a:t>
            </a:r>
          </a:p>
        </p:txBody>
      </p:sp>
    </p:spTree>
    <p:extLst>
      <p:ext uri="{BB962C8B-B14F-4D97-AF65-F5344CB8AC3E}">
        <p14:creationId xmlns:p14="http://schemas.microsoft.com/office/powerpoint/2010/main" val="1925644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9239DF-EAA4-47C3-B4E3-79C6BCB24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3" y="5267"/>
            <a:ext cx="6635041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FCC5FB1-A716-5F94-BB95-B083DD52E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05248"/>
            <a:ext cx="4539129" cy="5386499"/>
          </a:xfrm>
        </p:spPr>
        <p:txBody>
          <a:bodyPr>
            <a:normAutofit fontScale="92500" lnSpcReduction="20000"/>
          </a:bodyPr>
          <a:lstStyle/>
          <a:p>
            <a:pPr marL="0" indent="0" rtl="0" fontAlgn="base">
              <a:lnSpc>
                <a:spcPct val="140000"/>
              </a:lnSpc>
              <a:buNone/>
            </a:pPr>
            <a:r>
              <a:rPr lang="nn-NO" sz="2400" b="1" i="0" dirty="0">
                <a:effectLst/>
              </a:rPr>
              <a:t>Framlegg til vedtak:</a:t>
            </a:r>
            <a:r>
              <a:rPr lang="nn-NO" sz="2400" b="0" i="0" dirty="0">
                <a:effectLst/>
              </a:rPr>
              <a:t> </a:t>
            </a:r>
          </a:p>
          <a:p>
            <a:pPr rtl="0" fontAlgn="base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nn-NO" sz="2400" b="0" i="0" dirty="0">
                <a:effectLst/>
              </a:rPr>
              <a:t>Fagleg samarbeidsutval sluttar seg til forslaget om å starte opp eit nettverk mellom Helse Førde og kommunane, som er knytt til arbeidet med barn som pårørande</a:t>
            </a:r>
          </a:p>
          <a:p>
            <a:pPr rtl="0" fontAlgn="base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nn-NO" sz="2400" b="0" i="0" dirty="0">
                <a:effectLst/>
              </a:rPr>
              <a:t>Fagleg samarbeidsutval oppnemner arbeidsgruppe med medlemmar frå partane, som skal utarbeide mandat for nettverket</a:t>
            </a:r>
          </a:p>
          <a:p>
            <a:pPr marL="0" indent="0">
              <a:lnSpc>
                <a:spcPct val="140000"/>
              </a:lnSpc>
              <a:buNone/>
            </a:pPr>
            <a:endParaRPr lang="nn-NO" sz="1600" dirty="0"/>
          </a:p>
        </p:txBody>
      </p:sp>
      <p:pic>
        <p:nvPicPr>
          <p:cNvPr id="5" name="Bilde 4" descr="Største bilde av en presentasjon av nettverk med klistre lapper.">
            <a:extLst>
              <a:ext uri="{FF2B5EF4-FFF2-40B4-BE49-F238E27FC236}">
                <a16:creationId xmlns:a16="http://schemas.microsoft.com/office/drawing/2014/main" id="{306603E1-683A-BE3B-1531-4262E36B3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9" r="11606" b="1"/>
          <a:stretch/>
        </p:blipFill>
        <p:spPr>
          <a:xfrm>
            <a:off x="6645834" y="1"/>
            <a:ext cx="5546166" cy="686619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389B237-4CAB-4403-A95C-C04D71F4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5458" y="-31769"/>
            <a:ext cx="510538" cy="6804779"/>
            <a:chOff x="11445458" y="-31769"/>
            <a:chExt cx="510538" cy="6804779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57652216-AF47-4D6B-A81B-2DC28B625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7521" y="666336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3">
              <a:extLst>
                <a:ext uri="{FF2B5EF4-FFF2-40B4-BE49-F238E27FC236}">
                  <a16:creationId xmlns:a16="http://schemas.microsoft.com/office/drawing/2014/main" id="{0E53B701-E5D9-4269-97AD-69F3087D2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8634" y="742112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53F3EB0D-ADA8-4F65-9811-0A990FE6B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06592" y="95982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3">
              <a:extLst>
                <a:ext uri="{FF2B5EF4-FFF2-40B4-BE49-F238E27FC236}">
                  <a16:creationId xmlns:a16="http://schemas.microsoft.com/office/drawing/2014/main" id="{7FC10137-17E1-4C6D-B7A2-CD86B7C14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678" y="119859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4">
              <a:extLst>
                <a:ext uri="{FF2B5EF4-FFF2-40B4-BE49-F238E27FC236}">
                  <a16:creationId xmlns:a16="http://schemas.microsoft.com/office/drawing/2014/main" id="{983715DD-6794-4B57-8585-E0EFF671E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8560" y="44736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5">
              <a:extLst>
                <a:ext uri="{FF2B5EF4-FFF2-40B4-BE49-F238E27FC236}">
                  <a16:creationId xmlns:a16="http://schemas.microsoft.com/office/drawing/2014/main" id="{6B8B9805-E14F-4943-B15E-48460BFD6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538" y="140819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6">
              <a:extLst>
                <a:ext uri="{FF2B5EF4-FFF2-40B4-BE49-F238E27FC236}">
                  <a16:creationId xmlns:a16="http://schemas.microsoft.com/office/drawing/2014/main" id="{112C42C6-34DE-404D-B18A-8E94E76A3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234" y="223823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7">
              <a:extLst>
                <a:ext uri="{FF2B5EF4-FFF2-40B4-BE49-F238E27FC236}">
                  <a16:creationId xmlns:a16="http://schemas.microsoft.com/office/drawing/2014/main" id="{105114E3-B528-44FB-AD64-31F7940A6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80687" y="1617942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9">
              <a:extLst>
                <a:ext uri="{FF2B5EF4-FFF2-40B4-BE49-F238E27FC236}">
                  <a16:creationId xmlns:a16="http://schemas.microsoft.com/office/drawing/2014/main" id="{66162961-2E66-4F1D-AD08-A09C28C5E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0137" y="20029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0">
              <a:extLst>
                <a:ext uri="{FF2B5EF4-FFF2-40B4-BE49-F238E27FC236}">
                  <a16:creationId xmlns:a16="http://schemas.microsoft.com/office/drawing/2014/main" id="{7DF10D80-7F03-41B7-BF83-7086CFB70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5368" y="1847736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1">
              <a:extLst>
                <a:ext uri="{FF2B5EF4-FFF2-40B4-BE49-F238E27FC236}">
                  <a16:creationId xmlns:a16="http://schemas.microsoft.com/office/drawing/2014/main" id="{60E5BEF8-88A7-4088-8382-FC596B16B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4067" y="-12868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8">
              <a:extLst>
                <a:ext uri="{FF2B5EF4-FFF2-40B4-BE49-F238E27FC236}">
                  <a16:creationId xmlns:a16="http://schemas.microsoft.com/office/drawing/2014/main" id="{4850C240-229E-44CC-9B0C-7C70B8524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0903" y="665835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9">
              <a:extLst>
                <a:ext uri="{FF2B5EF4-FFF2-40B4-BE49-F238E27FC236}">
                  <a16:creationId xmlns:a16="http://schemas.microsoft.com/office/drawing/2014/main" id="{0C20C1F3-97C9-485A-BBF1-F712C6FDD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275" y="89688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0">
              <a:extLst>
                <a:ext uri="{FF2B5EF4-FFF2-40B4-BE49-F238E27FC236}">
                  <a16:creationId xmlns:a16="http://schemas.microsoft.com/office/drawing/2014/main" id="{5FB7F486-D669-4315-848B-079715C0A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7934" y="113467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1">
              <a:extLst>
                <a:ext uri="{FF2B5EF4-FFF2-40B4-BE49-F238E27FC236}">
                  <a16:creationId xmlns:a16="http://schemas.microsoft.com/office/drawing/2014/main" id="{884943FC-F8F5-47A2-8C6C-AD8385B0F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0984" y="2147729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2">
              <a:extLst>
                <a:ext uri="{FF2B5EF4-FFF2-40B4-BE49-F238E27FC236}">
                  <a16:creationId xmlns:a16="http://schemas.microsoft.com/office/drawing/2014/main" id="{FBD1CFD7-B550-428B-99C5-E70AE1117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820" y="1925276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3">
              <a:extLst>
                <a:ext uri="{FF2B5EF4-FFF2-40B4-BE49-F238E27FC236}">
                  <a16:creationId xmlns:a16="http://schemas.microsoft.com/office/drawing/2014/main" id="{86464553-DBB1-4FDD-A906-723DE0BFA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1377" y="1610488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4">
              <a:extLst>
                <a:ext uri="{FF2B5EF4-FFF2-40B4-BE49-F238E27FC236}">
                  <a16:creationId xmlns:a16="http://schemas.microsoft.com/office/drawing/2014/main" id="{41C1AA59-6A1E-4A61-8483-8056A09E0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2393" y="461249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6">
              <a:extLst>
                <a:ext uri="{FF2B5EF4-FFF2-40B4-BE49-F238E27FC236}">
                  <a16:creationId xmlns:a16="http://schemas.microsoft.com/office/drawing/2014/main" id="{851A3E4E-2857-4A69-AEC0-79CF8C413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6789" y="3930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9">
              <a:extLst>
                <a:ext uri="{FF2B5EF4-FFF2-40B4-BE49-F238E27FC236}">
                  <a16:creationId xmlns:a16="http://schemas.microsoft.com/office/drawing/2014/main" id="{363F6E9F-7E05-4464-BE66-BB27B4589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165" y="139813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90">
              <a:extLst>
                <a:ext uri="{FF2B5EF4-FFF2-40B4-BE49-F238E27FC236}">
                  <a16:creationId xmlns:a16="http://schemas.microsoft.com/office/drawing/2014/main" id="{CE4367E1-2C4E-4A0B-A9E2-2DC3B3BCD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65017" y="2021046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5">
              <a:extLst>
                <a:ext uri="{FF2B5EF4-FFF2-40B4-BE49-F238E27FC236}">
                  <a16:creationId xmlns:a16="http://schemas.microsoft.com/office/drawing/2014/main" id="{EE215DA3-ED82-4F29-9835-DD3B5ADD4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39032" y="202351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6">
              <a:extLst>
                <a:ext uri="{FF2B5EF4-FFF2-40B4-BE49-F238E27FC236}">
                  <a16:creationId xmlns:a16="http://schemas.microsoft.com/office/drawing/2014/main" id="{449C2B94-6D2C-466B-9091-18CA59956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729" y="2612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9873A13E-F493-4022-9CDB-49676747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3710" y="3240972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3">
              <a:extLst>
                <a:ext uri="{FF2B5EF4-FFF2-40B4-BE49-F238E27FC236}">
                  <a16:creationId xmlns:a16="http://schemas.microsoft.com/office/drawing/2014/main" id="{631ED96D-0634-4E7F-BE08-A8ACAA0A6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623" y="433228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D43F1416-268F-487F-ABB4-1C62E6C68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7553" y="532960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E5E99890-1E26-4DDC-8F50-128C4875B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205" y="454051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21D3B3BA-A1D7-450E-B002-44DFDC68F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59914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666093C3-5DCC-4A45-897C-F2C5CA94A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7108" y="300503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E5879CC9-6134-4E28-8170-9DD4240CC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777" y="4845128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52B9234F-7351-4670-9340-3ABC48A30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6885" y="508624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3F67C8B5-D925-449D-BCA7-751730551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1849" y="254295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71516E84-743F-4EE4-B466-909E55FCC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622350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285EE84A-B305-47FC-9896-3EAAE94F6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3510" y="55415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52175DC6-FE35-414D-B1FC-53870E0F6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7300" y="402564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ACD91DA3-CF45-4374-AEDA-5DA2E53EE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5149" y="5781473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8AAA7A16-3076-4557-9DC3-297D83248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208" y="277556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62AFF181-4F3A-40CE-BC79-BD8D97E0C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2353" y="37945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E9EE8F9C-63EF-41F7-90AC-95F09336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7610" y="3561050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2">
              <a:extLst>
                <a:ext uri="{FF2B5EF4-FFF2-40B4-BE49-F238E27FC236}">
                  <a16:creationId xmlns:a16="http://schemas.microsoft.com/office/drawing/2014/main" id="{F99D5EE6-2CC4-4A54-9A07-4734713E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8042" y="28953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3">
              <a:extLst>
                <a:ext uri="{FF2B5EF4-FFF2-40B4-BE49-F238E27FC236}">
                  <a16:creationId xmlns:a16="http://schemas.microsoft.com/office/drawing/2014/main" id="{DC83D62C-4898-4734-893F-7FE7A2D70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9400" y="4033977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4">
              <a:extLst>
                <a:ext uri="{FF2B5EF4-FFF2-40B4-BE49-F238E27FC236}">
                  <a16:creationId xmlns:a16="http://schemas.microsoft.com/office/drawing/2014/main" id="{EFA4198B-E065-405F-84E4-B0220DCEF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351" y="262705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5">
              <a:extLst>
                <a:ext uri="{FF2B5EF4-FFF2-40B4-BE49-F238E27FC236}">
                  <a16:creationId xmlns:a16="http://schemas.microsoft.com/office/drawing/2014/main" id="{F6D1AC12-FB95-4593-BF80-DABEDD4E3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982" y="377107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6">
              <a:extLst>
                <a:ext uri="{FF2B5EF4-FFF2-40B4-BE49-F238E27FC236}">
                  <a16:creationId xmlns:a16="http://schemas.microsoft.com/office/drawing/2014/main" id="{9F41615F-3978-4890-992E-1D44D0D91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64" y="5317507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7">
              <a:extLst>
                <a:ext uri="{FF2B5EF4-FFF2-40B4-BE49-F238E27FC236}">
                  <a16:creationId xmlns:a16="http://schemas.microsoft.com/office/drawing/2014/main" id="{293C0AD6-F904-4337-8CAB-2FF649834B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5944" y="4533529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8">
              <a:extLst>
                <a:ext uri="{FF2B5EF4-FFF2-40B4-BE49-F238E27FC236}">
                  <a16:creationId xmlns:a16="http://schemas.microsoft.com/office/drawing/2014/main" id="{E68410D4-6ED4-4651-8543-78B0AB57A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3332" y="3190789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9">
              <a:extLst>
                <a:ext uri="{FF2B5EF4-FFF2-40B4-BE49-F238E27FC236}">
                  <a16:creationId xmlns:a16="http://schemas.microsoft.com/office/drawing/2014/main" id="{BB356FF6-7153-4AE8-904C-8535363AA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2589" y="5599752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0">
              <a:extLst>
                <a:ext uri="{FF2B5EF4-FFF2-40B4-BE49-F238E27FC236}">
                  <a16:creationId xmlns:a16="http://schemas.microsoft.com/office/drawing/2014/main" id="{D9CD9700-C2DA-4CCD-8700-D763281E4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802" y="619149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1">
              <a:extLst>
                <a:ext uri="{FF2B5EF4-FFF2-40B4-BE49-F238E27FC236}">
                  <a16:creationId xmlns:a16="http://schemas.microsoft.com/office/drawing/2014/main" id="{6CC97770-31D6-46F7-9608-9D96AEF4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4132" y="507910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2">
              <a:extLst>
                <a:ext uri="{FF2B5EF4-FFF2-40B4-BE49-F238E27FC236}">
                  <a16:creationId xmlns:a16="http://schemas.microsoft.com/office/drawing/2014/main" id="{1F6A0344-12D8-457F-B2C4-BF6ABC3F9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0869" y="485224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3">
              <a:extLst>
                <a:ext uri="{FF2B5EF4-FFF2-40B4-BE49-F238E27FC236}">
                  <a16:creationId xmlns:a16="http://schemas.microsoft.com/office/drawing/2014/main" id="{A659A3FC-205E-41C5-90D8-2909635C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42" y="4352608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4">
              <a:extLst>
                <a:ext uri="{FF2B5EF4-FFF2-40B4-BE49-F238E27FC236}">
                  <a16:creationId xmlns:a16="http://schemas.microsoft.com/office/drawing/2014/main" id="{EF5898F8-F274-4A71-ABC2-972788452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694" y="5932892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5">
              <a:extLst>
                <a:ext uri="{FF2B5EF4-FFF2-40B4-BE49-F238E27FC236}">
                  <a16:creationId xmlns:a16="http://schemas.microsoft.com/office/drawing/2014/main" id="{A337719B-635F-4455-A8E8-6983D9B3D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703" y="2387288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77">
              <a:extLst>
                <a:ext uri="{FF2B5EF4-FFF2-40B4-BE49-F238E27FC236}">
                  <a16:creationId xmlns:a16="http://schemas.microsoft.com/office/drawing/2014/main" id="{665D8F7B-6125-4923-82FD-4541506B6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949" y="355157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85">
              <a:extLst>
                <a:ext uri="{FF2B5EF4-FFF2-40B4-BE49-F238E27FC236}">
                  <a16:creationId xmlns:a16="http://schemas.microsoft.com/office/drawing/2014/main" id="{AEBBE398-C737-4798-92D3-68B6928A9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30208" y="637939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7">
              <a:extLst>
                <a:ext uri="{FF2B5EF4-FFF2-40B4-BE49-F238E27FC236}">
                  <a16:creationId xmlns:a16="http://schemas.microsoft.com/office/drawing/2014/main" id="{F3116C15-246C-412A-B5A8-DC7E056EC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4699" y="66336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8">
              <a:extLst>
                <a:ext uri="{FF2B5EF4-FFF2-40B4-BE49-F238E27FC236}">
                  <a16:creationId xmlns:a16="http://schemas.microsoft.com/office/drawing/2014/main" id="{F9FA8A4C-F799-47E7-85C8-4DA109A00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8248" y="5648840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1690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9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0023AA0-36AE-0069-D9C0-16FDAC331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1" y="498507"/>
            <a:ext cx="6021937" cy="1372823"/>
          </a:xfrm>
        </p:spPr>
        <p:txBody>
          <a:bodyPr>
            <a:normAutofit/>
          </a:bodyPr>
          <a:lstStyle/>
          <a:p>
            <a:r>
              <a:rPr lang="nn-NO">
                <a:latin typeface="+mn-lt"/>
              </a:rPr>
              <a:t>Kontaktinformasjon</a:t>
            </a:r>
            <a:endParaRPr lang="nn-NO" dirty="0">
              <a:latin typeface="+mn-lt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2F8EED-49BD-2AF5-460D-D6A28BD4F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812" y="1871330"/>
            <a:ext cx="6021936" cy="4305634"/>
          </a:xfrm>
        </p:spPr>
        <p:txBody>
          <a:bodyPr>
            <a:normAutofit/>
          </a:bodyPr>
          <a:lstStyle/>
          <a:p>
            <a:r>
              <a:rPr lang="nn-NO" sz="2800" dirty="0"/>
              <a:t>E-post: </a:t>
            </a:r>
            <a:r>
              <a:rPr lang="nn-NO" sz="2800" dirty="0">
                <a:hlinkClick r:id="rId2"/>
              </a:rPr>
              <a:t>hanne.pettersen@helse-forde.no</a:t>
            </a:r>
            <a:endParaRPr lang="nn-NO" sz="2800" dirty="0"/>
          </a:p>
          <a:p>
            <a:r>
              <a:rPr lang="nn-NO" sz="2800" dirty="0"/>
              <a:t>Telefon: 97179434</a:t>
            </a:r>
          </a:p>
        </p:txBody>
      </p:sp>
      <p:grpSp>
        <p:nvGrpSpPr>
          <p:cNvPr id="137" name="Group 11">
            <a:extLst>
              <a:ext uri="{FF2B5EF4-FFF2-40B4-BE49-F238E27FC236}">
                <a16:creationId xmlns:a16="http://schemas.microsoft.com/office/drawing/2014/main" id="{1EBB3E56-58E4-4241-80A5-0A3DEA179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78159" y="47194"/>
            <a:ext cx="687615" cy="6763668"/>
            <a:chOff x="7571232" y="-41657"/>
            <a:chExt cx="687615" cy="686954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AC22CA4-E875-4C4A-8736-160F02E9C3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109384" y="445949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8">
              <a:extLst>
                <a:ext uri="{FF2B5EF4-FFF2-40B4-BE49-F238E27FC236}">
                  <a16:creationId xmlns:a16="http://schemas.microsoft.com/office/drawing/2014/main" id="{DA8E99E9-915E-4D1B-86EE-C5E9F3396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30612" y="65605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22">
              <a:extLst>
                <a:ext uri="{FF2B5EF4-FFF2-40B4-BE49-F238E27FC236}">
                  <a16:creationId xmlns:a16="http://schemas.microsoft.com/office/drawing/2014/main" id="{8A8FDF86-381B-4339-AE71-C739F33E5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066015" y="171790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30">
              <a:extLst>
                <a:ext uri="{FF2B5EF4-FFF2-40B4-BE49-F238E27FC236}">
                  <a16:creationId xmlns:a16="http://schemas.microsoft.com/office/drawing/2014/main" id="{89042F4A-7349-4093-838E-857FA6B2B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569214" y="6381076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3">
              <a:extLst>
                <a:ext uri="{FF2B5EF4-FFF2-40B4-BE49-F238E27FC236}">
                  <a16:creationId xmlns:a16="http://schemas.microsoft.com/office/drawing/2014/main" id="{D705AD75-E322-41A8-BE03-7027171AC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786915" y="6718567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1">
              <a:extLst>
                <a:ext uri="{FF2B5EF4-FFF2-40B4-BE49-F238E27FC236}">
                  <a16:creationId xmlns:a16="http://schemas.microsoft.com/office/drawing/2014/main" id="{35514E55-A824-4255-99EC-9DFB1315E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05474" y="6471184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3">
              <a:extLst>
                <a:ext uri="{FF2B5EF4-FFF2-40B4-BE49-F238E27FC236}">
                  <a16:creationId xmlns:a16="http://schemas.microsoft.com/office/drawing/2014/main" id="{C22CD2BF-BA4E-4802-9D93-23FBB1700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776307" y="620655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5">
              <a:extLst>
                <a:ext uri="{FF2B5EF4-FFF2-40B4-BE49-F238E27FC236}">
                  <a16:creationId xmlns:a16="http://schemas.microsoft.com/office/drawing/2014/main" id="{AE44CECE-5DC6-484C-941F-ADFB1DE20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772902" y="600674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6">
              <a:extLst>
                <a:ext uri="{FF2B5EF4-FFF2-40B4-BE49-F238E27FC236}">
                  <a16:creationId xmlns:a16="http://schemas.microsoft.com/office/drawing/2014/main" id="{23603EFD-E9B6-4B0B-AD51-2EC3A171E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14886" y="5107014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7">
              <a:extLst>
                <a:ext uri="{FF2B5EF4-FFF2-40B4-BE49-F238E27FC236}">
                  <a16:creationId xmlns:a16="http://schemas.microsoft.com/office/drawing/2014/main" id="{698B95A2-61FA-47A8-9AC4-FC86F5B87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777005" y="577252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0">
              <a:extLst>
                <a:ext uri="{FF2B5EF4-FFF2-40B4-BE49-F238E27FC236}">
                  <a16:creationId xmlns:a16="http://schemas.microsoft.com/office/drawing/2014/main" id="{B3F27A11-DA5F-4D16-9021-89BFF3A9A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12072" y="556720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1">
              <a:extLst>
                <a:ext uri="{FF2B5EF4-FFF2-40B4-BE49-F238E27FC236}">
                  <a16:creationId xmlns:a16="http://schemas.microsoft.com/office/drawing/2014/main" id="{0A6F2081-096E-434F-9362-3FA93153A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39572" y="530265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0">
              <a:extLst>
                <a:ext uri="{FF2B5EF4-FFF2-40B4-BE49-F238E27FC236}">
                  <a16:creationId xmlns:a16="http://schemas.microsoft.com/office/drawing/2014/main" id="{D66FE76B-2D2C-421A-96A9-7B2773C9F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036123" y="6357144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1">
              <a:extLst>
                <a:ext uri="{FF2B5EF4-FFF2-40B4-BE49-F238E27FC236}">
                  <a16:creationId xmlns:a16="http://schemas.microsoft.com/office/drawing/2014/main" id="{C3FB7D92-FBC4-499B-A0C5-25F9B15FD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026708" y="5245998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2">
              <a:extLst>
                <a:ext uri="{FF2B5EF4-FFF2-40B4-BE49-F238E27FC236}">
                  <a16:creationId xmlns:a16="http://schemas.microsoft.com/office/drawing/2014/main" id="{BB8B5031-ED92-4F7A-BAB6-6861F7C1C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031278" y="5489668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3">
              <a:extLst>
                <a:ext uri="{FF2B5EF4-FFF2-40B4-BE49-F238E27FC236}">
                  <a16:creationId xmlns:a16="http://schemas.microsoft.com/office/drawing/2014/main" id="{27A8A654-6DE2-4BCB-9D41-3B5EE2AB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056063" y="571632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9">
              <a:extLst>
                <a:ext uri="{FF2B5EF4-FFF2-40B4-BE49-F238E27FC236}">
                  <a16:creationId xmlns:a16="http://schemas.microsoft.com/office/drawing/2014/main" id="{607A85E2-1DBD-4BD7-981B-A8C9EEA9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039362" y="605952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0">
              <a:extLst>
                <a:ext uri="{FF2B5EF4-FFF2-40B4-BE49-F238E27FC236}">
                  <a16:creationId xmlns:a16="http://schemas.microsoft.com/office/drawing/2014/main" id="{84FEDB90-F573-4741-B80C-B545B2048A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130917" y="545428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12">
              <a:extLst>
                <a:ext uri="{FF2B5EF4-FFF2-40B4-BE49-F238E27FC236}">
                  <a16:creationId xmlns:a16="http://schemas.microsoft.com/office/drawing/2014/main" id="{E9F00CB5-6EDE-4216-A827-D6E5FC26D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029253" y="659822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284B43DE-8FEB-48F2-B798-0F3AFC26A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10438" y="413725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1E98C2C7-3645-4E8F-B105-C48030245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773435" y="307694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9D095602-3BCC-4049-A4A7-EC40A21F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786343" y="2070649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F785A0EA-EDA5-4619-98BD-1E38A3C57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794235" y="285893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7A5BDB18-7690-4A4F-813D-ED9A798F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08806" y="138999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5126589D-1974-485F-92A3-5DFFAE942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26283" y="4357686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1E6DAD4-1893-4F17-8A0C-2CD9C391C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06208" y="2569816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DFDF8F60-AA94-4295-9584-DA9A188FD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10555" y="2316454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E0B1BA57-59A8-4EC3-A4DD-360EC5F59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12047" y="4859753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40565820-A8BD-488E-A6BC-BAAE809BD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08806" y="1182464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F7133EA6-2281-475A-A9E7-BC27CA9A91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20638" y="1845680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EBF7A90F-76FD-41D5-9200-E9E9A5653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30140" y="337379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A031B306-8A4E-4408-BAA1-A08462D35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38999" y="1600014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C0E76D3B-FD2D-4ACD-971E-8812EA217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12979" y="462713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190FC334-F110-446B-9879-2D5270CF8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28250" y="361144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CF1B3AF7-1319-410F-9471-1976F8498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47171" y="384410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9">
              <a:extLst>
                <a:ext uri="{FF2B5EF4-FFF2-40B4-BE49-F238E27FC236}">
                  <a16:creationId xmlns:a16="http://schemas.microsoft.com/office/drawing/2014/main" id="{D4D42B48-99A8-456D-8ECA-1EE614DA8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35649" y="92105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62">
              <a:extLst>
                <a:ext uri="{FF2B5EF4-FFF2-40B4-BE49-F238E27FC236}">
                  <a16:creationId xmlns:a16="http://schemas.microsoft.com/office/drawing/2014/main" id="{D8C545C1-219C-4F48-8542-16731C1E1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039903" y="4513867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63">
              <a:extLst>
                <a:ext uri="{FF2B5EF4-FFF2-40B4-BE49-F238E27FC236}">
                  <a16:creationId xmlns:a16="http://schemas.microsoft.com/office/drawing/2014/main" id="{E4D1384D-D83E-49D0-82BB-79E202985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100654" y="3292952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64">
              <a:extLst>
                <a:ext uri="{FF2B5EF4-FFF2-40B4-BE49-F238E27FC236}">
                  <a16:creationId xmlns:a16="http://schemas.microsoft.com/office/drawing/2014/main" id="{E8D15F62-C841-4DBE-BB64-C90D85B2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073886" y="475687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65">
              <a:extLst>
                <a:ext uri="{FF2B5EF4-FFF2-40B4-BE49-F238E27FC236}">
                  <a16:creationId xmlns:a16="http://schemas.microsoft.com/office/drawing/2014/main" id="{ACB8A668-F91C-4758-8625-07AF8A04B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089205" y="363408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6">
              <a:extLst>
                <a:ext uri="{FF2B5EF4-FFF2-40B4-BE49-F238E27FC236}">
                  <a16:creationId xmlns:a16="http://schemas.microsoft.com/office/drawing/2014/main" id="{601E9146-16D0-4D1C-B629-61EA4B8D9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091676" y="2055003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7">
              <a:extLst>
                <a:ext uri="{FF2B5EF4-FFF2-40B4-BE49-F238E27FC236}">
                  <a16:creationId xmlns:a16="http://schemas.microsoft.com/office/drawing/2014/main" id="{1A0E03CC-1FDE-4873-B0BB-8301F88640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084912" y="2832453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8">
              <a:extLst>
                <a:ext uri="{FF2B5EF4-FFF2-40B4-BE49-F238E27FC236}">
                  <a16:creationId xmlns:a16="http://schemas.microsoft.com/office/drawing/2014/main" id="{718F55E1-6E8C-4D0B-B0DA-20285A1F7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100059" y="4169481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9">
              <a:extLst>
                <a:ext uri="{FF2B5EF4-FFF2-40B4-BE49-F238E27FC236}">
                  <a16:creationId xmlns:a16="http://schemas.microsoft.com/office/drawing/2014/main" id="{A8B1D553-DED4-4C5C-A9F3-7E18306828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091559" y="177275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70">
              <a:extLst>
                <a:ext uri="{FF2B5EF4-FFF2-40B4-BE49-F238E27FC236}">
                  <a16:creationId xmlns:a16="http://schemas.microsoft.com/office/drawing/2014/main" id="{704275AB-B0E7-44DA-A32C-1C68A7308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140638" y="1216920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71">
              <a:extLst>
                <a:ext uri="{FF2B5EF4-FFF2-40B4-BE49-F238E27FC236}">
                  <a16:creationId xmlns:a16="http://schemas.microsoft.com/office/drawing/2014/main" id="{0F98D468-159E-4E0D-8BBD-E7BDA1D73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093308" y="2314625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72">
              <a:extLst>
                <a:ext uri="{FF2B5EF4-FFF2-40B4-BE49-F238E27FC236}">
                  <a16:creationId xmlns:a16="http://schemas.microsoft.com/office/drawing/2014/main" id="{5CF2824C-4E2B-4703-9DD0-066A81096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096571" y="2541484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3">
              <a:extLst>
                <a:ext uri="{FF2B5EF4-FFF2-40B4-BE49-F238E27FC236}">
                  <a16:creationId xmlns:a16="http://schemas.microsoft.com/office/drawing/2014/main" id="{FBAF2A91-21A7-4C94-B141-7FF0283B0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101445" y="3047647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4">
              <a:extLst>
                <a:ext uri="{FF2B5EF4-FFF2-40B4-BE49-F238E27FC236}">
                  <a16:creationId xmlns:a16="http://schemas.microsoft.com/office/drawing/2014/main" id="{55FE32BA-56A4-49E1-BC42-A822ACD27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117543" y="1430643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5">
              <a:extLst>
                <a:ext uri="{FF2B5EF4-FFF2-40B4-BE49-F238E27FC236}">
                  <a16:creationId xmlns:a16="http://schemas.microsoft.com/office/drawing/2014/main" id="{0862BF64-49C0-4848-A7D0-696A3A5F8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031395" y="5018679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7">
              <a:extLst>
                <a:ext uri="{FF2B5EF4-FFF2-40B4-BE49-F238E27FC236}">
                  <a16:creationId xmlns:a16="http://schemas.microsoft.com/office/drawing/2014/main" id="{57FC449F-CDE1-4C43-8963-BAA60ADD4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103109" y="385766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85">
              <a:extLst>
                <a:ext uri="{FF2B5EF4-FFF2-40B4-BE49-F238E27FC236}">
                  <a16:creationId xmlns:a16="http://schemas.microsoft.com/office/drawing/2014/main" id="{F596D355-3845-4E8F-9C9B-FE20FCCA4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140777" y="1007809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87">
              <a:extLst>
                <a:ext uri="{FF2B5EF4-FFF2-40B4-BE49-F238E27FC236}">
                  <a16:creationId xmlns:a16="http://schemas.microsoft.com/office/drawing/2014/main" id="{44CEE89D-C51D-49F4-9B14-808A5CE75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146209" y="791303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88">
              <a:extLst>
                <a:ext uri="{FF2B5EF4-FFF2-40B4-BE49-F238E27FC236}">
                  <a16:creationId xmlns:a16="http://schemas.microsoft.com/office/drawing/2014/main" id="{C2E31682-6F2A-4CBD-B7CE-DCB14EC08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174141" y="1828939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8">
              <a:extLst>
                <a:ext uri="{FF2B5EF4-FFF2-40B4-BE49-F238E27FC236}">
                  <a16:creationId xmlns:a16="http://schemas.microsoft.com/office/drawing/2014/main" id="{E49E6221-2BCE-4E46-BEE4-04926A412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8079029" y="-24225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20">
              <a:extLst>
                <a:ext uri="{FF2B5EF4-FFF2-40B4-BE49-F238E27FC236}">
                  <a16:creationId xmlns:a16="http://schemas.microsoft.com/office/drawing/2014/main" id="{85D9D16E-A990-4AA7-A336-B635F893D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08595" y="3886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21">
              <a:extLst>
                <a:ext uri="{FF2B5EF4-FFF2-40B4-BE49-F238E27FC236}">
                  <a16:creationId xmlns:a16="http://schemas.microsoft.com/office/drawing/2014/main" id="{EB7E0A2E-7A63-423F-ACB7-39CB8AA60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7805146" y="120742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Bilde 4" descr="Kvinne som bruker bærbar data maskin">
            <a:extLst>
              <a:ext uri="{FF2B5EF4-FFF2-40B4-BE49-F238E27FC236}">
                <a16:creationId xmlns:a16="http://schemas.microsoft.com/office/drawing/2014/main" id="{DB2AEBA0-88E7-49FC-31DF-5A6ED9FC1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334" y="881013"/>
            <a:ext cx="3238935" cy="51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06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7A5CA-8322-4584-B42A-F2691652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89A5E-D171-4BB1-ACFF-6D1503FE5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E37D5E-2F40-4CD5-A0F2-04001FB75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799" y="871105"/>
            <a:ext cx="7120054" cy="5117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E34419-C35C-13BE-53DF-CA95467FD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699" y="1741251"/>
            <a:ext cx="5823323" cy="3806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2400" b="0" i="0" dirty="0">
                <a:effectLst/>
                <a:latin typeface="+mn-lt"/>
              </a:rPr>
              <a:t>Forslag: </a:t>
            </a:r>
          </a:p>
          <a:p>
            <a:pPr marL="0" indent="0">
              <a:buNone/>
            </a:pPr>
            <a:r>
              <a:rPr lang="nn-NO" sz="2400" dirty="0"/>
              <a:t>O</a:t>
            </a:r>
            <a:r>
              <a:rPr lang="nn-NO" sz="2400" b="0" i="0" dirty="0">
                <a:effectLst/>
                <a:latin typeface="+mn-lt"/>
              </a:rPr>
              <a:t>pprette eit nettverk for </a:t>
            </a:r>
          </a:p>
          <a:p>
            <a:pPr marL="0" indent="0">
              <a:buNone/>
            </a:pPr>
            <a:r>
              <a:rPr lang="nn-NO" sz="2400" b="0" i="0" dirty="0">
                <a:effectLst/>
                <a:latin typeface="+mn-lt"/>
              </a:rPr>
              <a:t>«Barn som pårørande-arbeidet», </a:t>
            </a:r>
            <a:br>
              <a:rPr lang="nn-NO" sz="2400" b="0" i="0" dirty="0">
                <a:effectLst/>
                <a:latin typeface="+mn-lt"/>
              </a:rPr>
            </a:br>
            <a:r>
              <a:rPr lang="nn-NO" sz="2400" b="0" i="0" dirty="0">
                <a:effectLst/>
                <a:latin typeface="+mn-lt"/>
              </a:rPr>
              <a:t>mellom kommunane og Helse Førde</a:t>
            </a:r>
          </a:p>
          <a:p>
            <a:endParaRPr lang="nn-NO" dirty="0"/>
          </a:p>
          <a:p>
            <a:endParaRPr lang="nn-NO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DC3E08-72B7-412C-A277-9F3CF8EB3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4164" y="-37765"/>
            <a:ext cx="1829755" cy="6918658"/>
            <a:chOff x="9314164" y="-37765"/>
            <a:chExt cx="1829755" cy="6918658"/>
          </a:xfrm>
        </p:grpSpPr>
        <p:sp>
          <p:nvSpPr>
            <p:cNvPr id="17" name="Freeform 78">
              <a:extLst>
                <a:ext uri="{FF2B5EF4-FFF2-40B4-BE49-F238E27FC236}">
                  <a16:creationId xmlns:a16="http://schemas.microsoft.com/office/drawing/2014/main" id="{6E393635-9ABA-4EE9-8984-D5B554D94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2387" y="6316529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9">
              <a:extLst>
                <a:ext uri="{FF2B5EF4-FFF2-40B4-BE49-F238E27FC236}">
                  <a16:creationId xmlns:a16="http://schemas.microsoft.com/office/drawing/2014/main" id="{2A5EAEA1-79EC-462F-A08B-6139634F7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4759" y="654757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0">
              <a:extLst>
                <a:ext uri="{FF2B5EF4-FFF2-40B4-BE49-F238E27FC236}">
                  <a16:creationId xmlns:a16="http://schemas.microsoft.com/office/drawing/2014/main" id="{1D2E5290-45AD-48B0-B9A0-7AE0A908B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9418" y="678536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4">
              <a:extLst>
                <a:ext uri="{FF2B5EF4-FFF2-40B4-BE49-F238E27FC236}">
                  <a16:creationId xmlns:a16="http://schemas.microsoft.com/office/drawing/2014/main" id="{E13C4831-440C-418E-9302-DDD9BFE38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13877" y="6111943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6">
              <a:extLst>
                <a:ext uri="{FF2B5EF4-FFF2-40B4-BE49-F238E27FC236}">
                  <a16:creationId xmlns:a16="http://schemas.microsoft.com/office/drawing/2014/main" id="{42B526D9-7E5C-4A67-9B1C-9E92092EA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59545" y="623010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8">
              <a:extLst>
                <a:ext uri="{FF2B5EF4-FFF2-40B4-BE49-F238E27FC236}">
                  <a16:creationId xmlns:a16="http://schemas.microsoft.com/office/drawing/2014/main" id="{DFA07926-5610-463F-BB98-6659FBA4C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57216" y="6657917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0">
              <a:extLst>
                <a:ext uri="{FF2B5EF4-FFF2-40B4-BE49-F238E27FC236}">
                  <a16:creationId xmlns:a16="http://schemas.microsoft.com/office/drawing/2014/main" id="{827A238B-BA0C-4EBD-92EB-57B575487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37269" y="598227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2">
              <a:extLst>
                <a:ext uri="{FF2B5EF4-FFF2-40B4-BE49-F238E27FC236}">
                  <a16:creationId xmlns:a16="http://schemas.microsoft.com/office/drawing/2014/main" id="{0CC3E394-72A8-46B8-B333-9A4801153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7971" y="64913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0">
              <a:extLst>
                <a:ext uri="{FF2B5EF4-FFF2-40B4-BE49-F238E27FC236}">
                  <a16:creationId xmlns:a16="http://schemas.microsoft.com/office/drawing/2014/main" id="{C2F2B81F-CCBD-4D75-A268-529C27BEB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03634" y="6045189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31">
              <a:extLst>
                <a:ext uri="{FF2B5EF4-FFF2-40B4-BE49-F238E27FC236}">
                  <a16:creationId xmlns:a16="http://schemas.microsoft.com/office/drawing/2014/main" id="{248273A6-4595-4B49-870D-93184B2BC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17308" y="6516876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5">
              <a:extLst>
                <a:ext uri="{FF2B5EF4-FFF2-40B4-BE49-F238E27FC236}">
                  <a16:creationId xmlns:a16="http://schemas.microsoft.com/office/drawing/2014/main" id="{613F679C-C6B7-45E2-AB85-06F11D016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04647" y="62872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1">
              <a:extLst>
                <a:ext uri="{FF2B5EF4-FFF2-40B4-BE49-F238E27FC236}">
                  <a16:creationId xmlns:a16="http://schemas.microsoft.com/office/drawing/2014/main" id="{AD733645-CE3B-4C6D-98E4-1C01A1C3F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65399" y="666710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CC6A862F-C126-4979-9572-943E0EFA1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14090" y="637012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D810D816-815F-4A09-A3E5-451D74A23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93683" y="610095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97ABCD3-B369-4690-81A8-2627F24E4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77841" y="6035328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A2F71286-5332-4172-A372-755A472F3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75211" y="661509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3">
              <a:extLst>
                <a:ext uri="{FF2B5EF4-FFF2-40B4-BE49-F238E27FC236}">
                  <a16:creationId xmlns:a16="http://schemas.microsoft.com/office/drawing/2014/main" id="{B5108B37-F44A-47A4-A995-524197C47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29237" y="656430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1">
              <a:extLst>
                <a:ext uri="{FF2B5EF4-FFF2-40B4-BE49-F238E27FC236}">
                  <a16:creationId xmlns:a16="http://schemas.microsoft.com/office/drawing/2014/main" id="{B4CEC1A4-E49B-426A-A335-FBB8D5434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91075" y="675511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54">
              <a:extLst>
                <a:ext uri="{FF2B5EF4-FFF2-40B4-BE49-F238E27FC236}">
                  <a16:creationId xmlns:a16="http://schemas.microsoft.com/office/drawing/2014/main" id="{A877D66C-F031-4FD3-A679-013BBD597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73283" y="636585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78">
              <a:extLst>
                <a:ext uri="{FF2B5EF4-FFF2-40B4-BE49-F238E27FC236}">
                  <a16:creationId xmlns:a16="http://schemas.microsoft.com/office/drawing/2014/main" id="{204EE8DB-CB6A-4043-8892-547496A83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36517" y="6424733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9">
              <a:extLst>
                <a:ext uri="{FF2B5EF4-FFF2-40B4-BE49-F238E27FC236}">
                  <a16:creationId xmlns:a16="http://schemas.microsoft.com/office/drawing/2014/main" id="{D41334E9-5983-47FA-8F3F-E023DE88C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48889" y="665577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4">
              <a:extLst>
                <a:ext uri="{FF2B5EF4-FFF2-40B4-BE49-F238E27FC236}">
                  <a16:creationId xmlns:a16="http://schemas.microsoft.com/office/drawing/2014/main" id="{6FA6CD72-6404-4323-BFB5-E3C38E38E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18007" y="622014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86">
              <a:extLst>
                <a:ext uri="{FF2B5EF4-FFF2-40B4-BE49-F238E27FC236}">
                  <a16:creationId xmlns:a16="http://schemas.microsoft.com/office/drawing/2014/main" id="{8A621A24-4735-44CF-99C1-BC39C2B71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28155" y="5996330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6">
              <a:extLst>
                <a:ext uri="{FF2B5EF4-FFF2-40B4-BE49-F238E27FC236}">
                  <a16:creationId xmlns:a16="http://schemas.microsoft.com/office/drawing/2014/main" id="{C55F2697-EFEC-4C5E-9D88-7F7774735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70443" y="639203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0">
              <a:extLst>
                <a:ext uri="{FF2B5EF4-FFF2-40B4-BE49-F238E27FC236}">
                  <a16:creationId xmlns:a16="http://schemas.microsoft.com/office/drawing/2014/main" id="{3E74E34E-E8B2-43CF-A574-E562761D2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3167" y="6169756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12">
              <a:extLst>
                <a:ext uri="{FF2B5EF4-FFF2-40B4-BE49-F238E27FC236}">
                  <a16:creationId xmlns:a16="http://schemas.microsoft.com/office/drawing/2014/main" id="{4FCC862A-0E3B-42C2-9B61-40EE412F2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47620" y="673959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6A4FFCDE-0207-482A-B5D1-757A0E0FA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4683" y="597571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729E6D2-3822-40F6-8EB5-86F31EF1E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53019" y="37542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1">
              <a:extLst>
                <a:ext uri="{FF2B5EF4-FFF2-40B4-BE49-F238E27FC236}">
                  <a16:creationId xmlns:a16="http://schemas.microsoft.com/office/drawing/2014/main" id="{C8B35183-6EB6-4558-9788-CE8F0594D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23577" y="234657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3">
              <a:extLst>
                <a:ext uri="{FF2B5EF4-FFF2-40B4-BE49-F238E27FC236}">
                  <a16:creationId xmlns:a16="http://schemas.microsoft.com/office/drawing/2014/main" id="{B875E16E-F2DF-4A3D-A535-311A1886C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17474" y="786855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4">
              <a:extLst>
                <a:ext uri="{FF2B5EF4-FFF2-40B4-BE49-F238E27FC236}">
                  <a16:creationId xmlns:a16="http://schemas.microsoft.com/office/drawing/2014/main" id="{273178BC-B163-42C8-8AA3-E6015091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88672" y="615309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78">
              <a:extLst>
                <a:ext uri="{FF2B5EF4-FFF2-40B4-BE49-F238E27FC236}">
                  <a16:creationId xmlns:a16="http://schemas.microsoft.com/office/drawing/2014/main" id="{3F715015-E0A6-4A26-9FD6-8150DDF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2223" y="27277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id="{0EE0F506-CF28-4919-843E-96C438CCD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4595" y="503821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0">
              <a:extLst>
                <a:ext uri="{FF2B5EF4-FFF2-40B4-BE49-F238E27FC236}">
                  <a16:creationId xmlns:a16="http://schemas.microsoft.com/office/drawing/2014/main" id="{ABF621B4-0B01-43A4-A7D1-413915B3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9253" y="72371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4">
              <a:extLst>
                <a:ext uri="{FF2B5EF4-FFF2-40B4-BE49-F238E27FC236}">
                  <a16:creationId xmlns:a16="http://schemas.microsoft.com/office/drawing/2014/main" id="{11CEF3FD-9334-449D-9A0D-A87415834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13713" y="68190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06">
              <a:extLst>
                <a:ext uri="{FF2B5EF4-FFF2-40B4-BE49-F238E27FC236}">
                  <a16:creationId xmlns:a16="http://schemas.microsoft.com/office/drawing/2014/main" id="{9FB3FAF8-148B-46ED-9715-58CFE7902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5733" y="21675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8">
              <a:extLst>
                <a:ext uri="{FF2B5EF4-FFF2-40B4-BE49-F238E27FC236}">
                  <a16:creationId xmlns:a16="http://schemas.microsoft.com/office/drawing/2014/main" id="{410E3435-0683-4EF2-9185-B5CADDD60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2450" y="689006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10">
              <a:extLst>
                <a:ext uri="{FF2B5EF4-FFF2-40B4-BE49-F238E27FC236}">
                  <a16:creationId xmlns:a16="http://schemas.microsoft.com/office/drawing/2014/main" id="{FC146718-F493-4688-93D1-D3C4DBB66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23457" y="-3108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12">
              <a:extLst>
                <a:ext uri="{FF2B5EF4-FFF2-40B4-BE49-F238E27FC236}">
                  <a16:creationId xmlns:a16="http://schemas.microsoft.com/office/drawing/2014/main" id="{1C18D603-D7E6-4574-B11F-2C2462E3C7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98029" y="54210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30">
              <a:extLst>
                <a:ext uri="{FF2B5EF4-FFF2-40B4-BE49-F238E27FC236}">
                  <a16:creationId xmlns:a16="http://schemas.microsoft.com/office/drawing/2014/main" id="{39BAC9E3-0ED4-4E15-9E08-A51F84874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89678" y="61440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31">
              <a:extLst>
                <a:ext uri="{FF2B5EF4-FFF2-40B4-BE49-F238E27FC236}">
                  <a16:creationId xmlns:a16="http://schemas.microsoft.com/office/drawing/2014/main" id="{731CC313-61BB-44C9-9BE8-6CFF0F2B0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03496" y="616427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35">
              <a:extLst>
                <a:ext uri="{FF2B5EF4-FFF2-40B4-BE49-F238E27FC236}">
                  <a16:creationId xmlns:a16="http://schemas.microsoft.com/office/drawing/2014/main" id="{55944B1A-48F3-4273-A87D-B12B35F8E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26567" y="40017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2C030015-13DB-4AAA-B2C5-0DB11B17B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76243" y="2767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4CCDA4CA-802B-4060-84E8-3A5BCC253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80173" y="54187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4AFB2596-28AD-4968-AC8C-0C89D5F83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83587" y="28512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2877C19B-C85A-43A8-9D22-E3555757E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296325" y="655973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86BB8A06-3A72-4664-906D-A764FD3C8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41294" y="7868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13A6CBDF-A71E-4C76-90F5-F93EC0472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81328" y="102815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CDDE2395-D4D4-4B16-998E-BA1368794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95320" y="73604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2">
              <a:extLst>
                <a:ext uri="{FF2B5EF4-FFF2-40B4-BE49-F238E27FC236}">
                  <a16:creationId xmlns:a16="http://schemas.microsoft.com/office/drawing/2014/main" id="{0C4C9822-221D-4DFD-A8F0-88BDB960D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65294" y="32603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4">
              <a:extLst>
                <a:ext uri="{FF2B5EF4-FFF2-40B4-BE49-F238E27FC236}">
                  <a16:creationId xmlns:a16="http://schemas.microsoft.com/office/drawing/2014/main" id="{75210329-C983-4B1D-8573-5EB689CF4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2222" y="48965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9">
              <a:extLst>
                <a:ext uri="{FF2B5EF4-FFF2-40B4-BE49-F238E27FC236}">
                  <a16:creationId xmlns:a16="http://schemas.microsoft.com/office/drawing/2014/main" id="{12078099-9836-4B34-B3F8-123577D27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6208" y="94600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8">
              <a:extLst>
                <a:ext uri="{FF2B5EF4-FFF2-40B4-BE49-F238E27FC236}">
                  <a16:creationId xmlns:a16="http://schemas.microsoft.com/office/drawing/2014/main" id="{DDC4164A-CF54-4258-93D9-E2985D837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02600" y="59647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9">
              <a:extLst>
                <a:ext uri="{FF2B5EF4-FFF2-40B4-BE49-F238E27FC236}">
                  <a16:creationId xmlns:a16="http://schemas.microsoft.com/office/drawing/2014/main" id="{5757C01C-EDE3-4DA2-A988-C56F92676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14972" y="82751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4">
              <a:extLst>
                <a:ext uri="{FF2B5EF4-FFF2-40B4-BE49-F238E27FC236}">
                  <a16:creationId xmlns:a16="http://schemas.microsoft.com/office/drawing/2014/main" id="{3DFE3A5E-CE1B-44A3-90D9-F7ECC6F86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84090" y="39188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6">
              <a:extLst>
                <a:ext uri="{FF2B5EF4-FFF2-40B4-BE49-F238E27FC236}">
                  <a16:creationId xmlns:a16="http://schemas.microsoft.com/office/drawing/2014/main" id="{96392746-AF8E-4EC4-ABD1-04C4AB9D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94059" y="45879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6">
              <a:extLst>
                <a:ext uri="{FF2B5EF4-FFF2-40B4-BE49-F238E27FC236}">
                  <a16:creationId xmlns:a16="http://schemas.microsoft.com/office/drawing/2014/main" id="{63B0352C-E450-4B7D-826D-25B95A158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29758" y="46449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10">
              <a:extLst>
                <a:ext uri="{FF2B5EF4-FFF2-40B4-BE49-F238E27FC236}">
                  <a16:creationId xmlns:a16="http://schemas.microsoft.com/office/drawing/2014/main" id="{291D0AEA-30E5-47FC-9CBD-F59E92418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07482" y="21666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2">
              <a:extLst>
                <a:ext uri="{FF2B5EF4-FFF2-40B4-BE49-F238E27FC236}">
                  <a16:creationId xmlns:a16="http://schemas.microsoft.com/office/drawing/2014/main" id="{5D3E4E8D-958E-4303-B0DC-F363C1256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8184" y="78550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D496ABB3-10B3-42C9-B3B5-8AE46C11A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9874" y="325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Bilde 4" descr="Barnetegninger på veggen">
            <a:extLst>
              <a:ext uri="{FF2B5EF4-FFF2-40B4-BE49-F238E27FC236}">
                <a16:creationId xmlns:a16="http://schemas.microsoft.com/office/drawing/2014/main" id="{056EAAE3-7DD9-35CB-64BD-541CEC10F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8" r="4" b="4"/>
          <a:stretch/>
        </p:blipFill>
        <p:spPr>
          <a:xfrm>
            <a:off x="8127999" y="871105"/>
            <a:ext cx="4064001" cy="511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09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9" name="Rectangle 9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1">
            <a:extLst>
              <a:ext uri="{FF2B5EF4-FFF2-40B4-BE49-F238E27FC236}">
                <a16:creationId xmlns:a16="http://schemas.microsoft.com/office/drawing/2014/main" id="{6F53D3C3-F24F-4317-98B6-A05ECD304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Gavel hviler på blokk">
            <a:extLst>
              <a:ext uri="{FF2B5EF4-FFF2-40B4-BE49-F238E27FC236}">
                <a16:creationId xmlns:a16="http://schemas.microsoft.com/office/drawing/2014/main" id="{5D84DA42-31D7-69A8-73FD-900D8BB13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2" r="9081" b="-1"/>
          <a:stretch/>
        </p:blipFill>
        <p:spPr>
          <a:xfrm>
            <a:off x="-1" y="1"/>
            <a:ext cx="5295331" cy="6875834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409F7CB-9362-D515-22D4-AB0708317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76300"/>
            <a:ext cx="5219700" cy="5105400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nb-NO" sz="1400" b="1" i="0" dirty="0">
                <a:effectLst/>
              </a:rPr>
              <a:t>Lov om helsepersonell §10a og 10b.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nn-NO" sz="1400" b="1" dirty="0"/>
              <a:t>G</a:t>
            </a:r>
            <a:r>
              <a:rPr lang="nn-NO" sz="1400" b="1" i="0" dirty="0">
                <a:effectLst/>
              </a:rPr>
              <a:t>jeld for alt helsepersonell i spesialisthelsetenesta og kommunane</a:t>
            </a:r>
            <a:endParaRPr lang="nn-NO" sz="1400" b="0" i="0" dirty="0">
              <a:effectLst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nn-NO" sz="1400" b="0" i="1" dirty="0">
                <a:effectLst/>
              </a:rPr>
              <a:t>§10a: Helsepersonells plikt til å bidra til å ivareta mindreårige barn som er pårørande til foreldre eller søsken</a:t>
            </a:r>
            <a:endParaRPr lang="nn-NO" sz="1400" b="0" i="0" dirty="0">
              <a:effectLst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nn-NO" sz="1400" b="0" i="1" dirty="0">
                <a:effectLst/>
              </a:rPr>
              <a:t>§10b: Helsepersonells plikt til å bidra til å ivareta mindreårige barn som er etterlatne etter foreldre eller søsken</a:t>
            </a:r>
            <a:endParaRPr lang="nn-NO" sz="1400" b="0" i="0" dirty="0">
              <a:effectLst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nn-NO" sz="1400" b="1" i="0" dirty="0">
                <a:effectLst/>
              </a:rPr>
              <a:t>I tillegg er spesialisthelsetenesta pålagt å ha barneansvarleg personell, </a:t>
            </a:r>
            <a:r>
              <a:rPr lang="nn-NO" sz="1400" b="1" i="0" dirty="0" err="1">
                <a:effectLst/>
              </a:rPr>
              <a:t>jmfr</a:t>
            </a:r>
            <a:r>
              <a:rPr lang="nn-NO" sz="1400" b="1" i="0" dirty="0">
                <a:effectLst/>
              </a:rPr>
              <a:t>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nn-NO" sz="1400" b="1" i="0" u="sng" strike="noStrike" dirty="0">
                <a:effectLst/>
                <a:hlinkClick r:id="rId3"/>
              </a:rPr>
              <a:t>Lov om </a:t>
            </a:r>
            <a:r>
              <a:rPr lang="nn-NO" sz="1400" b="1" i="0" u="sng" strike="noStrike" dirty="0" err="1">
                <a:effectLst/>
                <a:hlinkClick r:id="rId3"/>
              </a:rPr>
              <a:t>spesialisthelsetjenesten</a:t>
            </a:r>
            <a:r>
              <a:rPr lang="nn-NO" sz="1400" b="1" i="0" dirty="0">
                <a:effectLst/>
              </a:rPr>
              <a:t> § 3-7a</a:t>
            </a:r>
            <a:endParaRPr lang="nn-NO" sz="1400" b="1" dirty="0"/>
          </a:p>
          <a:p>
            <a:pPr marL="0" indent="0">
              <a:lnSpc>
                <a:spcPct val="140000"/>
              </a:lnSpc>
              <a:buNone/>
            </a:pPr>
            <a:r>
              <a:rPr lang="nn-NO" sz="1400" b="0" i="1" dirty="0" err="1">
                <a:effectLst/>
              </a:rPr>
              <a:t>Barneansvarlig</a:t>
            </a:r>
            <a:r>
              <a:rPr lang="nn-NO" sz="1400" b="0" i="1" dirty="0">
                <a:effectLst/>
              </a:rPr>
              <a:t> personell skal ha ansvar for å fremme og koordinere helsepersonells oppfølging av mindreårige som er pårørande</a:t>
            </a:r>
            <a:endParaRPr lang="nn-NO" sz="1400" dirty="0"/>
          </a:p>
          <a:p>
            <a:pPr marL="0" indent="0">
              <a:lnSpc>
                <a:spcPct val="140000"/>
              </a:lnSpc>
              <a:buNone/>
            </a:pPr>
            <a:endParaRPr lang="nn-NO" sz="1400" dirty="0"/>
          </a:p>
        </p:txBody>
      </p:sp>
    </p:spTree>
    <p:extLst>
      <p:ext uri="{BB962C8B-B14F-4D97-AF65-F5344CB8AC3E}">
        <p14:creationId xmlns:p14="http://schemas.microsoft.com/office/powerpoint/2010/main" val="3539556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roup 42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43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489" name="Rectangle 488">
            <a:extLst>
              <a:ext uri="{FF2B5EF4-FFF2-40B4-BE49-F238E27FC236}">
                <a16:creationId xmlns:a16="http://schemas.microsoft.com/office/drawing/2014/main" id="{F616A82B-4290-46E7-BF7E-9119EFAF9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970D473-E223-B58A-E89F-876534A4D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966" y="446215"/>
            <a:ext cx="4016188" cy="55708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nn-NO" sz="2200" dirty="0">
                <a:latin typeface="+mn-lt"/>
              </a:rPr>
              <a:t>Bakgrunn: </a:t>
            </a:r>
            <a:br>
              <a:rPr lang="nn-NO" sz="2200" dirty="0">
                <a:latin typeface="+mn-lt"/>
              </a:rPr>
            </a:br>
            <a:r>
              <a:rPr lang="nn-NO" sz="2200" dirty="0">
                <a:latin typeface="+mn-lt"/>
              </a:rPr>
              <a:t>Helse Førde og Sunnfjord kommune har frå </a:t>
            </a:r>
            <a:br>
              <a:rPr lang="nn-NO" sz="2200" dirty="0">
                <a:latin typeface="+mn-lt"/>
              </a:rPr>
            </a:br>
            <a:r>
              <a:rPr lang="nn-NO" sz="2200" dirty="0">
                <a:latin typeface="+mn-lt"/>
              </a:rPr>
              <a:t>2019 – 2024, </a:t>
            </a:r>
            <a:br>
              <a:rPr lang="nn-NO" sz="2200" dirty="0">
                <a:latin typeface="+mn-lt"/>
              </a:rPr>
            </a:br>
            <a:r>
              <a:rPr lang="nn-NO" sz="2200" dirty="0">
                <a:latin typeface="+mn-lt"/>
              </a:rPr>
              <a:t>samarbeidd om årlege felles fagdagar, der barnekoordinator i </a:t>
            </a:r>
            <a:br>
              <a:rPr lang="nn-NO" sz="2200" dirty="0">
                <a:latin typeface="+mn-lt"/>
              </a:rPr>
            </a:br>
            <a:r>
              <a:rPr lang="nn-NO" sz="2200" dirty="0">
                <a:latin typeface="+mn-lt"/>
              </a:rPr>
              <a:t>Helse Førde, kreftkoordinator og rådgjevar oppvekst i eining for Fagutvikling har delteke frå kommunen</a:t>
            </a:r>
            <a:br>
              <a:rPr lang="nn-NO" sz="2200" dirty="0">
                <a:latin typeface="+mn-lt"/>
              </a:rPr>
            </a:br>
            <a:br>
              <a:rPr lang="nn-NO" sz="2200" dirty="0">
                <a:latin typeface="+mn-lt"/>
              </a:rPr>
            </a:br>
            <a:br>
              <a:rPr lang="nn-NO" sz="2200" dirty="0">
                <a:latin typeface="+mn-lt"/>
              </a:rPr>
            </a:br>
            <a:endParaRPr lang="nn-NO" sz="2200" dirty="0">
              <a:latin typeface="+mn-lt"/>
            </a:endParaRPr>
          </a:p>
        </p:txBody>
      </p:sp>
      <p:pic>
        <p:nvPicPr>
          <p:cNvPr id="66" name="Bilde 65" descr="Familie tegning på papir">
            <a:extLst>
              <a:ext uri="{FF2B5EF4-FFF2-40B4-BE49-F238E27FC236}">
                <a16:creationId xmlns:a16="http://schemas.microsoft.com/office/drawing/2014/main" id="{199A6711-3598-6A21-6DFC-19A6C0EFB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93" b="-2"/>
          <a:stretch/>
        </p:blipFill>
        <p:spPr>
          <a:xfrm>
            <a:off x="20" y="-1"/>
            <a:ext cx="691509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8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" name="Rectangle 309">
            <a:extLst>
              <a:ext uri="{FF2B5EF4-FFF2-40B4-BE49-F238E27FC236}">
                <a16:creationId xmlns:a16="http://schemas.microsoft.com/office/drawing/2014/main" id="{CFB03654-F8D1-4066-85B5-5BA57499B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7615BC76-014D-4BD0-A843-994E2D759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39D2483B-7210-454A-B168-51DA3C161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315" name="Freeform 57">
              <a:extLst>
                <a:ext uri="{FF2B5EF4-FFF2-40B4-BE49-F238E27FC236}">
                  <a16:creationId xmlns:a16="http://schemas.microsoft.com/office/drawing/2014/main" id="{F1142EB5-2791-4EAD-B4A2-43BECFBC5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78">
              <a:extLst>
                <a:ext uri="{FF2B5EF4-FFF2-40B4-BE49-F238E27FC236}">
                  <a16:creationId xmlns:a16="http://schemas.microsoft.com/office/drawing/2014/main" id="{2C8870C2-1368-48B0-A8CF-BC33DF765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79">
              <a:extLst>
                <a:ext uri="{FF2B5EF4-FFF2-40B4-BE49-F238E27FC236}">
                  <a16:creationId xmlns:a16="http://schemas.microsoft.com/office/drawing/2014/main" id="{853F9E0D-F5F9-438C-B1DC-0AA3127C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80">
              <a:extLst>
                <a:ext uri="{FF2B5EF4-FFF2-40B4-BE49-F238E27FC236}">
                  <a16:creationId xmlns:a16="http://schemas.microsoft.com/office/drawing/2014/main" id="{B4E911B1-253E-4755-9AEC-BB1DAB8E2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83">
              <a:extLst>
                <a:ext uri="{FF2B5EF4-FFF2-40B4-BE49-F238E27FC236}">
                  <a16:creationId xmlns:a16="http://schemas.microsoft.com/office/drawing/2014/main" id="{2AF5DD4D-BF15-452D-937B-7F29FA3F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84">
              <a:extLst>
                <a:ext uri="{FF2B5EF4-FFF2-40B4-BE49-F238E27FC236}">
                  <a16:creationId xmlns:a16="http://schemas.microsoft.com/office/drawing/2014/main" id="{5F821C6A-EDEE-4845-92EB-367AC6002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86">
              <a:extLst>
                <a:ext uri="{FF2B5EF4-FFF2-40B4-BE49-F238E27FC236}">
                  <a16:creationId xmlns:a16="http://schemas.microsoft.com/office/drawing/2014/main" id="{504AA4DA-748D-4CFF-891A-5C8861EC4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89">
              <a:extLst>
                <a:ext uri="{FF2B5EF4-FFF2-40B4-BE49-F238E27FC236}">
                  <a16:creationId xmlns:a16="http://schemas.microsoft.com/office/drawing/2014/main" id="{7CC3A8FA-D5F6-4A96-9B55-4479C171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106">
              <a:extLst>
                <a:ext uri="{FF2B5EF4-FFF2-40B4-BE49-F238E27FC236}">
                  <a16:creationId xmlns:a16="http://schemas.microsoft.com/office/drawing/2014/main" id="{26E1DC3C-522F-46BF-9C95-47500176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107">
              <a:extLst>
                <a:ext uri="{FF2B5EF4-FFF2-40B4-BE49-F238E27FC236}">
                  <a16:creationId xmlns:a16="http://schemas.microsoft.com/office/drawing/2014/main" id="{F7CDF92D-312E-42AB-960E-637D40493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108">
              <a:extLst>
                <a:ext uri="{FF2B5EF4-FFF2-40B4-BE49-F238E27FC236}">
                  <a16:creationId xmlns:a16="http://schemas.microsoft.com/office/drawing/2014/main" id="{918FE320-F6B2-4BDB-95D8-DFD3B2B34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09">
              <a:extLst>
                <a:ext uri="{FF2B5EF4-FFF2-40B4-BE49-F238E27FC236}">
                  <a16:creationId xmlns:a16="http://schemas.microsoft.com/office/drawing/2014/main" id="{B90769B0-46E9-4B76-96A9-A247A0DF3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110">
              <a:extLst>
                <a:ext uri="{FF2B5EF4-FFF2-40B4-BE49-F238E27FC236}">
                  <a16:creationId xmlns:a16="http://schemas.microsoft.com/office/drawing/2014/main" id="{C0CC5855-0620-41C7-AA4D-3D30E2455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111">
              <a:extLst>
                <a:ext uri="{FF2B5EF4-FFF2-40B4-BE49-F238E27FC236}">
                  <a16:creationId xmlns:a16="http://schemas.microsoft.com/office/drawing/2014/main" id="{7A99B1F4-089E-4A1A-833C-0D0C8E770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112">
              <a:extLst>
                <a:ext uri="{FF2B5EF4-FFF2-40B4-BE49-F238E27FC236}">
                  <a16:creationId xmlns:a16="http://schemas.microsoft.com/office/drawing/2014/main" id="{52C3D5C1-0862-4E4B-BAD8-C6244D035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122">
              <a:extLst>
                <a:ext uri="{FF2B5EF4-FFF2-40B4-BE49-F238E27FC236}">
                  <a16:creationId xmlns:a16="http://schemas.microsoft.com/office/drawing/2014/main" id="{5E020019-37DA-47B1-A859-25E2009F7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123">
              <a:extLst>
                <a:ext uri="{FF2B5EF4-FFF2-40B4-BE49-F238E27FC236}">
                  <a16:creationId xmlns:a16="http://schemas.microsoft.com/office/drawing/2014/main" id="{FC071985-7349-45B2-AD36-AB9014D81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130">
              <a:extLst>
                <a:ext uri="{FF2B5EF4-FFF2-40B4-BE49-F238E27FC236}">
                  <a16:creationId xmlns:a16="http://schemas.microsoft.com/office/drawing/2014/main" id="{8A8374B4-6CAE-4B1D-8AD8-BBD71C66E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131">
              <a:extLst>
                <a:ext uri="{FF2B5EF4-FFF2-40B4-BE49-F238E27FC236}">
                  <a16:creationId xmlns:a16="http://schemas.microsoft.com/office/drawing/2014/main" id="{4F0392BB-C222-4B4A-B3F7-86E195396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135">
              <a:extLst>
                <a:ext uri="{FF2B5EF4-FFF2-40B4-BE49-F238E27FC236}">
                  <a16:creationId xmlns:a16="http://schemas.microsoft.com/office/drawing/2014/main" id="{A602A52C-3AB9-4D97-AE2A-BB87DB6AC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41">
              <a:extLst>
                <a:ext uri="{FF2B5EF4-FFF2-40B4-BE49-F238E27FC236}">
                  <a16:creationId xmlns:a16="http://schemas.microsoft.com/office/drawing/2014/main" id="{B30A965C-348F-4CA1-882F-46F532A33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77">
              <a:extLst>
                <a:ext uri="{FF2B5EF4-FFF2-40B4-BE49-F238E27FC236}">
                  <a16:creationId xmlns:a16="http://schemas.microsoft.com/office/drawing/2014/main" id="{3DB93D99-B20E-4CEF-A4B5-E355F2EF8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121">
              <a:extLst>
                <a:ext uri="{FF2B5EF4-FFF2-40B4-BE49-F238E27FC236}">
                  <a16:creationId xmlns:a16="http://schemas.microsoft.com/office/drawing/2014/main" id="{59BF81A2-5680-4745-9838-B87F14A4E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8">
              <a:extLst>
                <a:ext uri="{FF2B5EF4-FFF2-40B4-BE49-F238E27FC236}">
                  <a16:creationId xmlns:a16="http://schemas.microsoft.com/office/drawing/2014/main" id="{15D7F206-A93F-4CCC-B241-B733ECFCF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87">
              <a:extLst>
                <a:ext uri="{FF2B5EF4-FFF2-40B4-BE49-F238E27FC236}">
                  <a16:creationId xmlns:a16="http://schemas.microsoft.com/office/drawing/2014/main" id="{88E77691-B7C1-4F5D-98EC-C5508CDFB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94">
              <a:extLst>
                <a:ext uri="{FF2B5EF4-FFF2-40B4-BE49-F238E27FC236}">
                  <a16:creationId xmlns:a16="http://schemas.microsoft.com/office/drawing/2014/main" id="{B15258A7-A882-4D79-B870-C92A57D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97">
              <a:extLst>
                <a:ext uri="{FF2B5EF4-FFF2-40B4-BE49-F238E27FC236}">
                  <a16:creationId xmlns:a16="http://schemas.microsoft.com/office/drawing/2014/main" id="{CF3D5844-0132-49FA-BD1E-5263802F4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101">
              <a:extLst>
                <a:ext uri="{FF2B5EF4-FFF2-40B4-BE49-F238E27FC236}">
                  <a16:creationId xmlns:a16="http://schemas.microsoft.com/office/drawing/2014/main" id="{A399F043-AB24-4109-800A-BD94939A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102">
              <a:extLst>
                <a:ext uri="{FF2B5EF4-FFF2-40B4-BE49-F238E27FC236}">
                  <a16:creationId xmlns:a16="http://schemas.microsoft.com/office/drawing/2014/main" id="{796159AE-3178-456B-B411-196E260E5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103">
              <a:extLst>
                <a:ext uri="{FF2B5EF4-FFF2-40B4-BE49-F238E27FC236}">
                  <a16:creationId xmlns:a16="http://schemas.microsoft.com/office/drawing/2014/main" id="{B0562100-3934-4A15-8C23-D55F111D9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117">
              <a:extLst>
                <a:ext uri="{FF2B5EF4-FFF2-40B4-BE49-F238E27FC236}">
                  <a16:creationId xmlns:a16="http://schemas.microsoft.com/office/drawing/2014/main" id="{6DD7C928-63AE-4BCB-9843-570F9E04E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118">
              <a:extLst>
                <a:ext uri="{FF2B5EF4-FFF2-40B4-BE49-F238E27FC236}">
                  <a16:creationId xmlns:a16="http://schemas.microsoft.com/office/drawing/2014/main" id="{5AC011E4-1DCA-418C-8008-AE4E1E61D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119">
              <a:extLst>
                <a:ext uri="{FF2B5EF4-FFF2-40B4-BE49-F238E27FC236}">
                  <a16:creationId xmlns:a16="http://schemas.microsoft.com/office/drawing/2014/main" id="{5B2D3B89-E1F5-40D8-AEC0-8E7B2E67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136">
              <a:extLst>
                <a:ext uri="{FF2B5EF4-FFF2-40B4-BE49-F238E27FC236}">
                  <a16:creationId xmlns:a16="http://schemas.microsoft.com/office/drawing/2014/main" id="{DBB111D7-2067-4503-A6F9-647407E18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137">
              <a:extLst>
                <a:ext uri="{FF2B5EF4-FFF2-40B4-BE49-F238E27FC236}">
                  <a16:creationId xmlns:a16="http://schemas.microsoft.com/office/drawing/2014/main" id="{20B3ED41-DE4C-4CE7-A8DE-B4ED03137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139">
              <a:extLst>
                <a:ext uri="{FF2B5EF4-FFF2-40B4-BE49-F238E27FC236}">
                  <a16:creationId xmlns:a16="http://schemas.microsoft.com/office/drawing/2014/main" id="{F4EE6DAD-6518-47B6-A04F-484A16267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143">
              <a:extLst>
                <a:ext uri="{FF2B5EF4-FFF2-40B4-BE49-F238E27FC236}">
                  <a16:creationId xmlns:a16="http://schemas.microsoft.com/office/drawing/2014/main" id="{B6867974-B4C0-48AA-A205-B435998B7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144">
              <a:extLst>
                <a:ext uri="{FF2B5EF4-FFF2-40B4-BE49-F238E27FC236}">
                  <a16:creationId xmlns:a16="http://schemas.microsoft.com/office/drawing/2014/main" id="{21F27A0E-A6C1-4AFE-8CBA-28E4FE70B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145">
              <a:extLst>
                <a:ext uri="{FF2B5EF4-FFF2-40B4-BE49-F238E27FC236}">
                  <a16:creationId xmlns:a16="http://schemas.microsoft.com/office/drawing/2014/main" id="{AAA114B9-98D7-4840-8602-457F0741B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8">
              <a:extLst>
                <a:ext uri="{FF2B5EF4-FFF2-40B4-BE49-F238E27FC236}">
                  <a16:creationId xmlns:a16="http://schemas.microsoft.com/office/drawing/2014/main" id="{4E9E63DF-694C-4693-8D8B-0275BB744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6" name="Freeform 113">
            <a:extLst>
              <a:ext uri="{FF2B5EF4-FFF2-40B4-BE49-F238E27FC236}">
                <a16:creationId xmlns:a16="http://schemas.microsoft.com/office/drawing/2014/main" id="{B1A3BF1A-EF96-468A-B04F-AFDF6621D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53A6BA-340A-F76C-923A-F3B321E49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357" y="2342775"/>
            <a:ext cx="5009643" cy="3197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dirty="0"/>
              <a:t>Sunnfjord kommune har søkt om og fått tildelte midlar til fagdagane, frå Helsedirektoratet gjennom tilskotet «Pårørande med krevjande omsorgsoppgåver»</a:t>
            </a:r>
          </a:p>
        </p:txBody>
      </p: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AC1582F5-FF93-46BF-A92F-D4490D653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359" name="Freeform 82">
              <a:extLst>
                <a:ext uri="{FF2B5EF4-FFF2-40B4-BE49-F238E27FC236}">
                  <a16:creationId xmlns:a16="http://schemas.microsoft.com/office/drawing/2014/main" id="{EDA30C63-7387-41DF-A6B0-5E3B1AF60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70">
              <a:extLst>
                <a:ext uri="{FF2B5EF4-FFF2-40B4-BE49-F238E27FC236}">
                  <a16:creationId xmlns:a16="http://schemas.microsoft.com/office/drawing/2014/main" id="{0F9349DE-8C14-4D6E-B1C2-4750F704C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85">
              <a:extLst>
                <a:ext uri="{FF2B5EF4-FFF2-40B4-BE49-F238E27FC236}">
                  <a16:creationId xmlns:a16="http://schemas.microsoft.com/office/drawing/2014/main" id="{0093B34B-1559-4D7A-90CF-114125FD6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87">
              <a:extLst>
                <a:ext uri="{FF2B5EF4-FFF2-40B4-BE49-F238E27FC236}">
                  <a16:creationId xmlns:a16="http://schemas.microsoft.com/office/drawing/2014/main" id="{F32E37EB-F93F-4ACA-8EC5-83130850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94">
              <a:extLst>
                <a:ext uri="{FF2B5EF4-FFF2-40B4-BE49-F238E27FC236}">
                  <a16:creationId xmlns:a16="http://schemas.microsoft.com/office/drawing/2014/main" id="{6486B439-14A8-40F4-BD01-2647D4752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118">
              <a:extLst>
                <a:ext uri="{FF2B5EF4-FFF2-40B4-BE49-F238E27FC236}">
                  <a16:creationId xmlns:a16="http://schemas.microsoft.com/office/drawing/2014/main" id="{3EA0483A-6030-445C-9A9E-FC8847FD4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119">
              <a:extLst>
                <a:ext uri="{FF2B5EF4-FFF2-40B4-BE49-F238E27FC236}">
                  <a16:creationId xmlns:a16="http://schemas.microsoft.com/office/drawing/2014/main" id="{54E9F49B-F300-4A14-B0F3-36A75B171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139">
              <a:extLst>
                <a:ext uri="{FF2B5EF4-FFF2-40B4-BE49-F238E27FC236}">
                  <a16:creationId xmlns:a16="http://schemas.microsoft.com/office/drawing/2014/main" id="{293DA61B-9566-467E-A357-E86CD8E7E2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144">
              <a:extLst>
                <a:ext uri="{FF2B5EF4-FFF2-40B4-BE49-F238E27FC236}">
                  <a16:creationId xmlns:a16="http://schemas.microsoft.com/office/drawing/2014/main" id="{A1A7223C-6F2C-487D-A45A-6EBBD051A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145">
              <a:extLst>
                <a:ext uri="{FF2B5EF4-FFF2-40B4-BE49-F238E27FC236}">
                  <a16:creationId xmlns:a16="http://schemas.microsoft.com/office/drawing/2014/main" id="{DC4DE17D-AC51-4C89-AC1A-016A928A1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8">
              <a:extLst>
                <a:ext uri="{FF2B5EF4-FFF2-40B4-BE49-F238E27FC236}">
                  <a16:creationId xmlns:a16="http://schemas.microsoft.com/office/drawing/2014/main" id="{95D0E198-D3C3-4790-881E-4DF6C9D7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51">
              <a:extLst>
                <a:ext uri="{FF2B5EF4-FFF2-40B4-BE49-F238E27FC236}">
                  <a16:creationId xmlns:a16="http://schemas.microsoft.com/office/drawing/2014/main" id="{E9952623-7C81-47CA-85D8-C872DE84E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78">
              <a:extLst>
                <a:ext uri="{FF2B5EF4-FFF2-40B4-BE49-F238E27FC236}">
                  <a16:creationId xmlns:a16="http://schemas.microsoft.com/office/drawing/2014/main" id="{F90AA42C-D724-4AD8-81F3-CDFC4206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84">
              <a:extLst>
                <a:ext uri="{FF2B5EF4-FFF2-40B4-BE49-F238E27FC236}">
                  <a16:creationId xmlns:a16="http://schemas.microsoft.com/office/drawing/2014/main" id="{CAB3A278-E8E7-4070-B30A-31B5DE980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86">
              <a:extLst>
                <a:ext uri="{FF2B5EF4-FFF2-40B4-BE49-F238E27FC236}">
                  <a16:creationId xmlns:a16="http://schemas.microsoft.com/office/drawing/2014/main" id="{910FC82B-A4C1-428C-A576-79B5F6D18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106">
              <a:extLst>
                <a:ext uri="{FF2B5EF4-FFF2-40B4-BE49-F238E27FC236}">
                  <a16:creationId xmlns:a16="http://schemas.microsoft.com/office/drawing/2014/main" id="{B9CB6255-5C91-4496-B0AE-529737BC5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110">
              <a:extLst>
                <a:ext uri="{FF2B5EF4-FFF2-40B4-BE49-F238E27FC236}">
                  <a16:creationId xmlns:a16="http://schemas.microsoft.com/office/drawing/2014/main" id="{A58DBA3F-B3E2-4AD9-A93C-FDF997582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123">
              <a:extLst>
                <a:ext uri="{FF2B5EF4-FFF2-40B4-BE49-F238E27FC236}">
                  <a16:creationId xmlns:a16="http://schemas.microsoft.com/office/drawing/2014/main" id="{AE100164-158F-422B-8A80-DFF4E0E06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130">
              <a:extLst>
                <a:ext uri="{FF2B5EF4-FFF2-40B4-BE49-F238E27FC236}">
                  <a16:creationId xmlns:a16="http://schemas.microsoft.com/office/drawing/2014/main" id="{1A0EF69A-22C3-4FF9-B6DD-55C6DAC3B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141">
              <a:extLst>
                <a:ext uri="{FF2B5EF4-FFF2-40B4-BE49-F238E27FC236}">
                  <a16:creationId xmlns:a16="http://schemas.microsoft.com/office/drawing/2014/main" id="{3963C700-CFE8-4ED2-8E1E-1139AC305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99">
              <a:extLst>
                <a:ext uri="{FF2B5EF4-FFF2-40B4-BE49-F238E27FC236}">
                  <a16:creationId xmlns:a16="http://schemas.microsoft.com/office/drawing/2014/main" id="{86FC694B-4A70-4160-A64D-DA282DE95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8">
              <a:extLst>
                <a:ext uri="{FF2B5EF4-FFF2-40B4-BE49-F238E27FC236}">
                  <a16:creationId xmlns:a16="http://schemas.microsoft.com/office/drawing/2014/main" id="{2A55A10A-49CA-42B6-84C9-8A1A1596D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Bilde 5" descr="Klistres figur familier med hender">
            <a:extLst>
              <a:ext uri="{FF2B5EF4-FFF2-40B4-BE49-F238E27FC236}">
                <a16:creationId xmlns:a16="http://schemas.microsoft.com/office/drawing/2014/main" id="{4AD3BFBC-5F13-9D69-5684-EBB51FC87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 r="-1" b="-1"/>
          <a:stretch/>
        </p:blipFill>
        <p:spPr>
          <a:xfrm>
            <a:off x="6586071" y="1879643"/>
            <a:ext cx="5613519" cy="410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14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8" name="Rectangle 317">
            <a:extLst>
              <a:ext uri="{FF2B5EF4-FFF2-40B4-BE49-F238E27FC236}">
                <a16:creationId xmlns:a16="http://schemas.microsoft.com/office/drawing/2014/main" id="{DA27A5CA-8322-4584-B42A-F2691652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75660551-9FDE-4500-BEA5-DF82DC00D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58E37D5E-2F40-4CD5-A0F2-04001FB75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652" y="883545"/>
            <a:ext cx="11121347" cy="510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55C8898-8FAA-3729-94ED-2D8BA332F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411" y="1133783"/>
            <a:ext cx="6229088" cy="1124142"/>
          </a:xfrm>
        </p:spPr>
        <p:txBody>
          <a:bodyPr>
            <a:normAutofit/>
          </a:bodyPr>
          <a:lstStyle/>
          <a:p>
            <a:r>
              <a:rPr lang="nb-NO" dirty="0">
                <a:latin typeface="+mn-lt"/>
              </a:rPr>
              <a:t>Mål</a:t>
            </a:r>
          </a:p>
        </p:txBody>
      </p:sp>
      <p:pic>
        <p:nvPicPr>
          <p:cNvPr id="5" name="Bilde 4" descr="Åpen motorvei vei">
            <a:extLst>
              <a:ext uri="{FF2B5EF4-FFF2-40B4-BE49-F238E27FC236}">
                <a16:creationId xmlns:a16="http://schemas.microsoft.com/office/drawing/2014/main" id="{EBC28C9C-1C50-4C16-EE57-E657F7C1BF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1" r="31365" b="-2"/>
          <a:stretch/>
        </p:blipFill>
        <p:spPr>
          <a:xfrm>
            <a:off x="1066799" y="887715"/>
            <a:ext cx="3657401" cy="5108068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DB98CC-49D9-36FB-5ACD-3E5B1BE75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4318" y="2249569"/>
            <a:ext cx="6229088" cy="3187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800" dirty="0"/>
              <a:t>Kompetanseheving og erfaringsdeling mellom Helse Førde og kommunale </a:t>
            </a:r>
            <a:r>
              <a:rPr lang="nb-NO" sz="2800" dirty="0" err="1"/>
              <a:t>tenester</a:t>
            </a:r>
            <a:endParaRPr lang="nb-NO" sz="2800" dirty="0"/>
          </a:p>
          <a:p>
            <a:endParaRPr lang="nb-NO" dirty="0"/>
          </a:p>
        </p:txBody>
      </p: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393D07FD-8A77-486D-A79A-92CAD7BBA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1675" y="-37765"/>
            <a:ext cx="1800806" cy="6890619"/>
            <a:chOff x="9641675" y="-37765"/>
            <a:chExt cx="1800806" cy="6890619"/>
          </a:xfrm>
        </p:grpSpPr>
        <p:sp>
          <p:nvSpPr>
            <p:cNvPr id="325" name="Freeform 53">
              <a:extLst>
                <a:ext uri="{FF2B5EF4-FFF2-40B4-BE49-F238E27FC236}">
                  <a16:creationId xmlns:a16="http://schemas.microsoft.com/office/drawing/2014/main" id="{36B184DD-523D-4294-AF51-AA45922CE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55835" y="674690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78">
              <a:extLst>
                <a:ext uri="{FF2B5EF4-FFF2-40B4-BE49-F238E27FC236}">
                  <a16:creationId xmlns:a16="http://schemas.microsoft.com/office/drawing/2014/main" id="{6E393635-9ABA-4EE9-8984-D5B554D94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0949" y="622188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79">
              <a:extLst>
                <a:ext uri="{FF2B5EF4-FFF2-40B4-BE49-F238E27FC236}">
                  <a16:creationId xmlns:a16="http://schemas.microsoft.com/office/drawing/2014/main" id="{2A5EAEA1-79EC-462F-A08B-6139634F7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321" y="645292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80">
              <a:extLst>
                <a:ext uri="{FF2B5EF4-FFF2-40B4-BE49-F238E27FC236}">
                  <a16:creationId xmlns:a16="http://schemas.microsoft.com/office/drawing/2014/main" id="{1D2E5290-45AD-48B0-B9A0-7AE0A908B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7980" y="669072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84">
              <a:extLst>
                <a:ext uri="{FF2B5EF4-FFF2-40B4-BE49-F238E27FC236}">
                  <a16:creationId xmlns:a16="http://schemas.microsoft.com/office/drawing/2014/main" id="{E13C4831-440C-418E-9302-DDD9BFE38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2439" y="6017295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106">
              <a:extLst>
                <a:ext uri="{FF2B5EF4-FFF2-40B4-BE49-F238E27FC236}">
                  <a16:creationId xmlns:a16="http://schemas.microsoft.com/office/drawing/2014/main" id="{42B526D9-7E5C-4A67-9B1C-9E92092EA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8107" y="6107832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108">
              <a:extLst>
                <a:ext uri="{FF2B5EF4-FFF2-40B4-BE49-F238E27FC236}">
                  <a16:creationId xmlns:a16="http://schemas.microsoft.com/office/drawing/2014/main" id="{DFA07926-5610-463F-BB98-6659FBA4C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3264" y="671706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112">
              <a:extLst>
                <a:ext uri="{FF2B5EF4-FFF2-40B4-BE49-F238E27FC236}">
                  <a16:creationId xmlns:a16="http://schemas.microsoft.com/office/drawing/2014/main" id="{0CC3E394-72A8-46B8-B333-9A4801153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6533" y="636908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130">
              <a:extLst>
                <a:ext uri="{FF2B5EF4-FFF2-40B4-BE49-F238E27FC236}">
                  <a16:creationId xmlns:a16="http://schemas.microsoft.com/office/drawing/2014/main" id="{C2F2B81F-CCBD-4D75-A268-529C27BEB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90908" y="6021285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131">
              <a:extLst>
                <a:ext uri="{FF2B5EF4-FFF2-40B4-BE49-F238E27FC236}">
                  <a16:creationId xmlns:a16="http://schemas.microsoft.com/office/drawing/2014/main" id="{248273A6-4595-4B49-870D-93184B2BC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04582" y="6516876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35">
              <a:extLst>
                <a:ext uri="{FF2B5EF4-FFF2-40B4-BE49-F238E27FC236}">
                  <a16:creationId xmlns:a16="http://schemas.microsoft.com/office/drawing/2014/main" id="{613F679C-C6B7-45E2-AB85-06F11D016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91921" y="62872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141">
              <a:extLst>
                <a:ext uri="{FF2B5EF4-FFF2-40B4-BE49-F238E27FC236}">
                  <a16:creationId xmlns:a16="http://schemas.microsoft.com/office/drawing/2014/main" id="{AD733645-CE3B-4C6D-98E4-1C01A1C3F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65631" y="664316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15">
              <a:extLst>
                <a:ext uri="{FF2B5EF4-FFF2-40B4-BE49-F238E27FC236}">
                  <a16:creationId xmlns:a16="http://schemas.microsoft.com/office/drawing/2014/main" id="{CC6A862F-C126-4979-9572-943E0EFA1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01364" y="634024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18">
              <a:extLst>
                <a:ext uri="{FF2B5EF4-FFF2-40B4-BE49-F238E27FC236}">
                  <a16:creationId xmlns:a16="http://schemas.microsoft.com/office/drawing/2014/main" id="{D810D816-815F-4A09-A3E5-451D74A23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80957" y="607107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22">
              <a:extLst>
                <a:ext uri="{FF2B5EF4-FFF2-40B4-BE49-F238E27FC236}">
                  <a16:creationId xmlns:a16="http://schemas.microsoft.com/office/drawing/2014/main" id="{297ABCD3-B369-4690-81A8-2627F24E4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84238" y="6727753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23">
              <a:extLst>
                <a:ext uri="{FF2B5EF4-FFF2-40B4-BE49-F238E27FC236}">
                  <a16:creationId xmlns:a16="http://schemas.microsoft.com/office/drawing/2014/main" id="{A2F71286-5332-4172-A372-755A472F3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62485" y="658521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43">
              <a:extLst>
                <a:ext uri="{FF2B5EF4-FFF2-40B4-BE49-F238E27FC236}">
                  <a16:creationId xmlns:a16="http://schemas.microsoft.com/office/drawing/2014/main" id="{B5108B37-F44A-47A4-A995-524197C47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16511" y="654040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51">
              <a:extLst>
                <a:ext uri="{FF2B5EF4-FFF2-40B4-BE49-F238E27FC236}">
                  <a16:creationId xmlns:a16="http://schemas.microsoft.com/office/drawing/2014/main" id="{B4CEC1A4-E49B-426A-A335-FBB8D5434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89480" y="6694817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52">
              <a:extLst>
                <a:ext uri="{FF2B5EF4-FFF2-40B4-BE49-F238E27FC236}">
                  <a16:creationId xmlns:a16="http://schemas.microsoft.com/office/drawing/2014/main" id="{FCF406CD-6197-4FC8-A53E-E4AE9A2C4E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86485" y="6130386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54">
              <a:extLst>
                <a:ext uri="{FF2B5EF4-FFF2-40B4-BE49-F238E27FC236}">
                  <a16:creationId xmlns:a16="http://schemas.microsoft.com/office/drawing/2014/main" id="{A877D66C-F031-4FD3-A679-013BBD597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63413" y="629401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59">
              <a:extLst>
                <a:ext uri="{FF2B5EF4-FFF2-40B4-BE49-F238E27FC236}">
                  <a16:creationId xmlns:a16="http://schemas.microsoft.com/office/drawing/2014/main" id="{841FF123-0600-4ED0-B72B-1704ED183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3431" y="6554286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78">
              <a:extLst>
                <a:ext uri="{FF2B5EF4-FFF2-40B4-BE49-F238E27FC236}">
                  <a16:creationId xmlns:a16="http://schemas.microsoft.com/office/drawing/2014/main" id="{204EE8DB-CB6A-4043-8892-547496A83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23791" y="6448637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79">
              <a:extLst>
                <a:ext uri="{FF2B5EF4-FFF2-40B4-BE49-F238E27FC236}">
                  <a16:creationId xmlns:a16="http://schemas.microsoft.com/office/drawing/2014/main" id="{D41334E9-5983-47FA-8F3F-E023DE88C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36163" y="667968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84">
              <a:extLst>
                <a:ext uri="{FF2B5EF4-FFF2-40B4-BE49-F238E27FC236}">
                  <a16:creationId xmlns:a16="http://schemas.microsoft.com/office/drawing/2014/main" id="{6FA6CD72-6404-4323-BFB5-E3C38E38E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05281" y="6244051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86">
              <a:extLst>
                <a:ext uri="{FF2B5EF4-FFF2-40B4-BE49-F238E27FC236}">
                  <a16:creationId xmlns:a16="http://schemas.microsoft.com/office/drawing/2014/main" id="{8A621A24-4735-44CF-99C1-BC39C2B71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15429" y="599307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106">
              <a:extLst>
                <a:ext uri="{FF2B5EF4-FFF2-40B4-BE49-F238E27FC236}">
                  <a16:creationId xmlns:a16="http://schemas.microsoft.com/office/drawing/2014/main" id="{C55F2697-EFEC-4C5E-9D88-7F7774735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50540" y="636484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110">
              <a:extLst>
                <a:ext uri="{FF2B5EF4-FFF2-40B4-BE49-F238E27FC236}">
                  <a16:creationId xmlns:a16="http://schemas.microsoft.com/office/drawing/2014/main" id="{3E74E34E-E8B2-43CF-A574-E562761D2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41854" y="6032921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112">
              <a:extLst>
                <a:ext uri="{FF2B5EF4-FFF2-40B4-BE49-F238E27FC236}">
                  <a16:creationId xmlns:a16="http://schemas.microsoft.com/office/drawing/2014/main" id="{4FCC862A-0E3B-42C2-9B61-40EE412F2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99759" y="656660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78">
              <a:extLst>
                <a:ext uri="{FF2B5EF4-FFF2-40B4-BE49-F238E27FC236}">
                  <a16:creationId xmlns:a16="http://schemas.microsoft.com/office/drawing/2014/main" id="{3F715015-E0A6-4A26-9FD6-8150DDF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81278" y="30689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79">
              <a:extLst>
                <a:ext uri="{FF2B5EF4-FFF2-40B4-BE49-F238E27FC236}">
                  <a16:creationId xmlns:a16="http://schemas.microsoft.com/office/drawing/2014/main" id="{0EE0F506-CF28-4919-843E-96C438CCD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3650" y="537941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80">
              <a:extLst>
                <a:ext uri="{FF2B5EF4-FFF2-40B4-BE49-F238E27FC236}">
                  <a16:creationId xmlns:a16="http://schemas.microsoft.com/office/drawing/2014/main" id="{ABF621B4-0B01-43A4-A7D1-413915B3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88309" y="75182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84">
              <a:extLst>
                <a:ext uri="{FF2B5EF4-FFF2-40B4-BE49-F238E27FC236}">
                  <a16:creationId xmlns:a16="http://schemas.microsoft.com/office/drawing/2014/main" id="{11CEF3FD-9334-449D-9A0D-A87415834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62768" y="102310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106">
              <a:extLst>
                <a:ext uri="{FF2B5EF4-FFF2-40B4-BE49-F238E27FC236}">
                  <a16:creationId xmlns:a16="http://schemas.microsoft.com/office/drawing/2014/main" id="{9FB3FAF8-148B-46ED-9715-58CFE7902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84532" y="21675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108">
              <a:extLst>
                <a:ext uri="{FF2B5EF4-FFF2-40B4-BE49-F238E27FC236}">
                  <a16:creationId xmlns:a16="http://schemas.microsoft.com/office/drawing/2014/main" id="{410E3435-0683-4EF2-9185-B5CADDD60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79403" y="70037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Freeform 110">
              <a:extLst>
                <a:ext uri="{FF2B5EF4-FFF2-40B4-BE49-F238E27FC236}">
                  <a16:creationId xmlns:a16="http://schemas.microsoft.com/office/drawing/2014/main" id="{FC146718-F493-4688-93D1-D3C4DBB66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2256" y="-3108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112">
              <a:extLst>
                <a:ext uri="{FF2B5EF4-FFF2-40B4-BE49-F238E27FC236}">
                  <a16:creationId xmlns:a16="http://schemas.microsoft.com/office/drawing/2014/main" id="{1C18D603-D7E6-4574-B11F-2C2462E3C7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72958" y="49593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130">
              <a:extLst>
                <a:ext uri="{FF2B5EF4-FFF2-40B4-BE49-F238E27FC236}">
                  <a16:creationId xmlns:a16="http://schemas.microsoft.com/office/drawing/2014/main" id="{39BAC9E3-0ED4-4E15-9E08-A51F84874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17189" y="887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131">
              <a:extLst>
                <a:ext uri="{FF2B5EF4-FFF2-40B4-BE49-F238E27FC236}">
                  <a16:creationId xmlns:a16="http://schemas.microsoft.com/office/drawing/2014/main" id="{731CC313-61BB-44C9-9BE8-6CFF0F2B0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31007" y="6437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135">
              <a:extLst>
                <a:ext uri="{FF2B5EF4-FFF2-40B4-BE49-F238E27FC236}">
                  <a16:creationId xmlns:a16="http://schemas.microsoft.com/office/drawing/2014/main" id="{55944B1A-48F3-4273-A87D-B12B35F8E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18346" y="4140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10">
              <a:extLst>
                <a:ext uri="{FF2B5EF4-FFF2-40B4-BE49-F238E27FC236}">
                  <a16:creationId xmlns:a16="http://schemas.microsoft.com/office/drawing/2014/main" id="{2C030015-13DB-4AAA-B2C5-0DB11B17B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03754" y="2767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15">
              <a:extLst>
                <a:ext uri="{FF2B5EF4-FFF2-40B4-BE49-F238E27FC236}">
                  <a16:creationId xmlns:a16="http://schemas.microsoft.com/office/drawing/2014/main" id="{4CCDA4CA-802B-4060-84E8-3A5BCC253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07684" y="54187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18">
              <a:extLst>
                <a:ext uri="{FF2B5EF4-FFF2-40B4-BE49-F238E27FC236}">
                  <a16:creationId xmlns:a16="http://schemas.microsoft.com/office/drawing/2014/main" id="{4AFB2596-28AD-4968-AC8C-0C89D5F83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11098" y="28512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22">
              <a:extLst>
                <a:ext uri="{FF2B5EF4-FFF2-40B4-BE49-F238E27FC236}">
                  <a16:creationId xmlns:a16="http://schemas.microsoft.com/office/drawing/2014/main" id="{2877C19B-C85A-43A8-9D22-E3555757E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28419" y="17433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23">
              <a:extLst>
                <a:ext uri="{FF2B5EF4-FFF2-40B4-BE49-F238E27FC236}">
                  <a16:creationId xmlns:a16="http://schemas.microsoft.com/office/drawing/2014/main" id="{86BB8A06-3A72-4664-906D-A764FD3C8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68805" y="7868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30">
              <a:extLst>
                <a:ext uri="{FF2B5EF4-FFF2-40B4-BE49-F238E27FC236}">
                  <a16:creationId xmlns:a16="http://schemas.microsoft.com/office/drawing/2014/main" id="{13A6CBDF-A71E-4C76-90F5-F93EC0472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08839" y="102815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43">
              <a:extLst>
                <a:ext uri="{FF2B5EF4-FFF2-40B4-BE49-F238E27FC236}">
                  <a16:creationId xmlns:a16="http://schemas.microsoft.com/office/drawing/2014/main" id="{CDDE2395-D4D4-4B16-998E-BA1368794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22831" y="73604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51">
              <a:extLst>
                <a:ext uri="{FF2B5EF4-FFF2-40B4-BE49-F238E27FC236}">
                  <a16:creationId xmlns:a16="http://schemas.microsoft.com/office/drawing/2014/main" id="{20EB19B9-57B7-4434-BB0A-07330B446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4710" y="78168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52">
              <a:extLst>
                <a:ext uri="{FF2B5EF4-FFF2-40B4-BE49-F238E27FC236}">
                  <a16:creationId xmlns:a16="http://schemas.microsoft.com/office/drawing/2014/main" id="{0C4C9822-221D-4DFD-A8F0-88BDB960D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28441" y="302042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54">
              <a:extLst>
                <a:ext uri="{FF2B5EF4-FFF2-40B4-BE49-F238E27FC236}">
                  <a16:creationId xmlns:a16="http://schemas.microsoft.com/office/drawing/2014/main" id="{75210329-C983-4B1D-8573-5EB689CF4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69733" y="48965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59">
              <a:extLst>
                <a:ext uri="{FF2B5EF4-FFF2-40B4-BE49-F238E27FC236}">
                  <a16:creationId xmlns:a16="http://schemas.microsoft.com/office/drawing/2014/main" id="{12078099-9836-4B34-B3F8-123577D27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21688" y="10720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78">
              <a:extLst>
                <a:ext uri="{FF2B5EF4-FFF2-40B4-BE49-F238E27FC236}">
                  <a16:creationId xmlns:a16="http://schemas.microsoft.com/office/drawing/2014/main" id="{DDC4164A-CF54-4258-93D9-E2985D837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30111" y="59647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79">
              <a:extLst>
                <a:ext uri="{FF2B5EF4-FFF2-40B4-BE49-F238E27FC236}">
                  <a16:creationId xmlns:a16="http://schemas.microsoft.com/office/drawing/2014/main" id="{5757C01C-EDE3-4DA2-A988-C56F92676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41712" y="80244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84">
              <a:extLst>
                <a:ext uri="{FF2B5EF4-FFF2-40B4-BE49-F238E27FC236}">
                  <a16:creationId xmlns:a16="http://schemas.microsoft.com/office/drawing/2014/main" id="{3DFE3A5E-CE1B-44A3-90D9-F7ECC6F86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11601" y="39188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86">
              <a:extLst>
                <a:ext uri="{FF2B5EF4-FFF2-40B4-BE49-F238E27FC236}">
                  <a16:creationId xmlns:a16="http://schemas.microsoft.com/office/drawing/2014/main" id="{96392746-AF8E-4EC4-ABD1-04C4AB9D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21570" y="2197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106">
              <a:extLst>
                <a:ext uri="{FF2B5EF4-FFF2-40B4-BE49-F238E27FC236}">
                  <a16:creationId xmlns:a16="http://schemas.microsoft.com/office/drawing/2014/main" id="{63B0352C-E450-4B7D-826D-25B95A158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57269" y="46449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110">
              <a:extLst>
                <a:ext uri="{FF2B5EF4-FFF2-40B4-BE49-F238E27FC236}">
                  <a16:creationId xmlns:a16="http://schemas.microsoft.com/office/drawing/2014/main" id="{291D0AEA-30E5-47FC-9CBD-F59E92418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34993" y="21666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Freeform 112">
              <a:extLst>
                <a:ext uri="{FF2B5EF4-FFF2-40B4-BE49-F238E27FC236}">
                  <a16:creationId xmlns:a16="http://schemas.microsoft.com/office/drawing/2014/main" id="{5D3E4E8D-958E-4303-B0DC-F363C1256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45695" y="70781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8">
              <a:extLst>
                <a:ext uri="{FF2B5EF4-FFF2-40B4-BE49-F238E27FC236}">
                  <a16:creationId xmlns:a16="http://schemas.microsoft.com/office/drawing/2014/main" id="{D496ABB3-10B3-42C9-B3B5-8AE46C11A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47385" y="325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1192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4" name="Rectangle 243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969239DF-EAA4-47C3-B4E3-79C6BCB24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3" y="5267"/>
            <a:ext cx="6635041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D8D11D8-27E7-AEB7-68AB-B87B78743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32" y="571500"/>
            <a:ext cx="5110909" cy="1691969"/>
          </a:xfrm>
        </p:spPr>
        <p:txBody>
          <a:bodyPr>
            <a:normAutofit/>
          </a:bodyPr>
          <a:lstStyle/>
          <a:p>
            <a:pPr algn="ctr"/>
            <a:r>
              <a:rPr lang="nb-NO" dirty="0">
                <a:latin typeface="+mn-lt"/>
              </a:rPr>
              <a:t>Målgruppe for fagdag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1689E0-941C-39E9-584D-157A1820D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122569"/>
            <a:ext cx="4539129" cy="39925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n-NO" sz="2800" dirty="0"/>
              <a:t>Barneansvarlege i Helse Førde, oppvekstsektor, helse- og omsorgstenester, NAV og barnevern frå Sunnfjord kommune</a:t>
            </a:r>
          </a:p>
        </p:txBody>
      </p:sp>
      <p:pic>
        <p:nvPicPr>
          <p:cNvPr id="7" name="Bilde 6" descr="People using laptop">
            <a:extLst>
              <a:ext uri="{FF2B5EF4-FFF2-40B4-BE49-F238E27FC236}">
                <a16:creationId xmlns:a16="http://schemas.microsoft.com/office/drawing/2014/main" id="{54D00594-2403-C3D9-DB8A-29361CEF1B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9" r="15212" b="1"/>
          <a:stretch/>
        </p:blipFill>
        <p:spPr>
          <a:xfrm>
            <a:off x="6645834" y="1"/>
            <a:ext cx="5546166" cy="6866192"/>
          </a:xfrm>
          <a:prstGeom prst="rect">
            <a:avLst/>
          </a:prstGeom>
        </p:spPr>
      </p:pic>
      <p:grpSp>
        <p:nvGrpSpPr>
          <p:cNvPr id="248" name="Group 247">
            <a:extLst>
              <a:ext uri="{FF2B5EF4-FFF2-40B4-BE49-F238E27FC236}">
                <a16:creationId xmlns:a16="http://schemas.microsoft.com/office/drawing/2014/main" id="{3389B237-4CAB-4403-A95C-C04D71F4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5458" y="-31769"/>
            <a:ext cx="510538" cy="6804779"/>
            <a:chOff x="11445458" y="-31769"/>
            <a:chExt cx="510538" cy="6804779"/>
          </a:xfrm>
        </p:grpSpPr>
        <p:sp>
          <p:nvSpPr>
            <p:cNvPr id="249" name="Freeform 8">
              <a:extLst>
                <a:ext uri="{FF2B5EF4-FFF2-40B4-BE49-F238E27FC236}">
                  <a16:creationId xmlns:a16="http://schemas.microsoft.com/office/drawing/2014/main" id="{57652216-AF47-4D6B-A81B-2DC28B625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7521" y="666336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43">
              <a:extLst>
                <a:ext uri="{FF2B5EF4-FFF2-40B4-BE49-F238E27FC236}">
                  <a16:creationId xmlns:a16="http://schemas.microsoft.com/office/drawing/2014/main" id="{0E53B701-E5D9-4269-97AD-69F3087D2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8634" y="742112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51">
              <a:extLst>
                <a:ext uri="{FF2B5EF4-FFF2-40B4-BE49-F238E27FC236}">
                  <a16:creationId xmlns:a16="http://schemas.microsoft.com/office/drawing/2014/main" id="{53F3EB0D-ADA8-4F65-9811-0A990FE6B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06592" y="95982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53">
              <a:extLst>
                <a:ext uri="{FF2B5EF4-FFF2-40B4-BE49-F238E27FC236}">
                  <a16:creationId xmlns:a16="http://schemas.microsoft.com/office/drawing/2014/main" id="{7FC10137-17E1-4C6D-B7A2-CD86B7C14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678" y="119859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54">
              <a:extLst>
                <a:ext uri="{FF2B5EF4-FFF2-40B4-BE49-F238E27FC236}">
                  <a16:creationId xmlns:a16="http://schemas.microsoft.com/office/drawing/2014/main" id="{983715DD-6794-4B57-8585-E0EFF671E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8560" y="44736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55">
              <a:extLst>
                <a:ext uri="{FF2B5EF4-FFF2-40B4-BE49-F238E27FC236}">
                  <a16:creationId xmlns:a16="http://schemas.microsoft.com/office/drawing/2014/main" id="{6B8B9805-E14F-4943-B15E-48460BFD6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538" y="140819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56">
              <a:extLst>
                <a:ext uri="{FF2B5EF4-FFF2-40B4-BE49-F238E27FC236}">
                  <a16:creationId xmlns:a16="http://schemas.microsoft.com/office/drawing/2014/main" id="{112C42C6-34DE-404D-B18A-8E94E76A3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234" y="223823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57">
              <a:extLst>
                <a:ext uri="{FF2B5EF4-FFF2-40B4-BE49-F238E27FC236}">
                  <a16:creationId xmlns:a16="http://schemas.microsoft.com/office/drawing/2014/main" id="{105114E3-B528-44FB-AD64-31F7940A6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80687" y="1617942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59">
              <a:extLst>
                <a:ext uri="{FF2B5EF4-FFF2-40B4-BE49-F238E27FC236}">
                  <a16:creationId xmlns:a16="http://schemas.microsoft.com/office/drawing/2014/main" id="{66162961-2E66-4F1D-AD08-A09C28C5E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0137" y="20029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60">
              <a:extLst>
                <a:ext uri="{FF2B5EF4-FFF2-40B4-BE49-F238E27FC236}">
                  <a16:creationId xmlns:a16="http://schemas.microsoft.com/office/drawing/2014/main" id="{7DF10D80-7F03-41B7-BF83-7086CFB70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5368" y="1847736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61">
              <a:extLst>
                <a:ext uri="{FF2B5EF4-FFF2-40B4-BE49-F238E27FC236}">
                  <a16:creationId xmlns:a16="http://schemas.microsoft.com/office/drawing/2014/main" id="{60E5BEF8-88A7-4088-8382-FC596B16B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4067" y="-12868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78">
              <a:extLst>
                <a:ext uri="{FF2B5EF4-FFF2-40B4-BE49-F238E27FC236}">
                  <a16:creationId xmlns:a16="http://schemas.microsoft.com/office/drawing/2014/main" id="{4850C240-229E-44CC-9B0C-7C70B8524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0903" y="665835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79">
              <a:extLst>
                <a:ext uri="{FF2B5EF4-FFF2-40B4-BE49-F238E27FC236}">
                  <a16:creationId xmlns:a16="http://schemas.microsoft.com/office/drawing/2014/main" id="{0C20C1F3-97C9-485A-BBF1-F712C6FDD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275" y="89688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80">
              <a:extLst>
                <a:ext uri="{FF2B5EF4-FFF2-40B4-BE49-F238E27FC236}">
                  <a16:creationId xmlns:a16="http://schemas.microsoft.com/office/drawing/2014/main" id="{5FB7F486-D669-4315-848B-079715C0A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7934" y="113467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81">
              <a:extLst>
                <a:ext uri="{FF2B5EF4-FFF2-40B4-BE49-F238E27FC236}">
                  <a16:creationId xmlns:a16="http://schemas.microsoft.com/office/drawing/2014/main" id="{884943FC-F8F5-47A2-8C6C-AD8385B0F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0984" y="2147729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82">
              <a:extLst>
                <a:ext uri="{FF2B5EF4-FFF2-40B4-BE49-F238E27FC236}">
                  <a16:creationId xmlns:a16="http://schemas.microsoft.com/office/drawing/2014/main" id="{FBD1CFD7-B550-428B-99C5-E70AE1117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820" y="1925276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83">
              <a:extLst>
                <a:ext uri="{FF2B5EF4-FFF2-40B4-BE49-F238E27FC236}">
                  <a16:creationId xmlns:a16="http://schemas.microsoft.com/office/drawing/2014/main" id="{86464553-DBB1-4FDD-A906-723DE0BFA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1377" y="1610488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84">
              <a:extLst>
                <a:ext uri="{FF2B5EF4-FFF2-40B4-BE49-F238E27FC236}">
                  <a16:creationId xmlns:a16="http://schemas.microsoft.com/office/drawing/2014/main" id="{41C1AA59-6A1E-4A61-8483-8056A09E0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2393" y="461249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86">
              <a:extLst>
                <a:ext uri="{FF2B5EF4-FFF2-40B4-BE49-F238E27FC236}">
                  <a16:creationId xmlns:a16="http://schemas.microsoft.com/office/drawing/2014/main" id="{851A3E4E-2857-4A69-AEC0-79CF8C413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6789" y="3930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89">
              <a:extLst>
                <a:ext uri="{FF2B5EF4-FFF2-40B4-BE49-F238E27FC236}">
                  <a16:creationId xmlns:a16="http://schemas.microsoft.com/office/drawing/2014/main" id="{363F6E9F-7E05-4464-BE66-BB27B4589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165" y="139813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90">
              <a:extLst>
                <a:ext uri="{FF2B5EF4-FFF2-40B4-BE49-F238E27FC236}">
                  <a16:creationId xmlns:a16="http://schemas.microsoft.com/office/drawing/2014/main" id="{CE4367E1-2C4E-4A0B-A9E2-2DC3B3BCD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65017" y="2021046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05">
              <a:extLst>
                <a:ext uri="{FF2B5EF4-FFF2-40B4-BE49-F238E27FC236}">
                  <a16:creationId xmlns:a16="http://schemas.microsoft.com/office/drawing/2014/main" id="{EE215DA3-ED82-4F29-9835-DD3B5ADD4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39032" y="202351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106">
              <a:extLst>
                <a:ext uri="{FF2B5EF4-FFF2-40B4-BE49-F238E27FC236}">
                  <a16:creationId xmlns:a16="http://schemas.microsoft.com/office/drawing/2014/main" id="{449C2B94-6D2C-466B-9091-18CA59956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729" y="2612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32">
              <a:extLst>
                <a:ext uri="{FF2B5EF4-FFF2-40B4-BE49-F238E27FC236}">
                  <a16:creationId xmlns:a16="http://schemas.microsoft.com/office/drawing/2014/main" id="{9873A13E-F493-4022-9CDB-49676747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3710" y="3240972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33">
              <a:extLst>
                <a:ext uri="{FF2B5EF4-FFF2-40B4-BE49-F238E27FC236}">
                  <a16:creationId xmlns:a16="http://schemas.microsoft.com/office/drawing/2014/main" id="{631ED96D-0634-4E7F-BE08-A8ACAA0A6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623" y="433228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34">
              <a:extLst>
                <a:ext uri="{FF2B5EF4-FFF2-40B4-BE49-F238E27FC236}">
                  <a16:creationId xmlns:a16="http://schemas.microsoft.com/office/drawing/2014/main" id="{D43F1416-268F-487F-ABB4-1C62E6C68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7553" y="532960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35">
              <a:extLst>
                <a:ext uri="{FF2B5EF4-FFF2-40B4-BE49-F238E27FC236}">
                  <a16:creationId xmlns:a16="http://schemas.microsoft.com/office/drawing/2014/main" id="{E5E99890-1E26-4DDC-8F50-128C4875B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205" y="454051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36">
              <a:extLst>
                <a:ext uri="{FF2B5EF4-FFF2-40B4-BE49-F238E27FC236}">
                  <a16:creationId xmlns:a16="http://schemas.microsoft.com/office/drawing/2014/main" id="{21D3B3BA-A1D7-450E-B002-44DFDC68F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59914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37">
              <a:extLst>
                <a:ext uri="{FF2B5EF4-FFF2-40B4-BE49-F238E27FC236}">
                  <a16:creationId xmlns:a16="http://schemas.microsoft.com/office/drawing/2014/main" id="{666093C3-5DCC-4A45-897C-F2C5CA94A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7108" y="300503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38">
              <a:extLst>
                <a:ext uri="{FF2B5EF4-FFF2-40B4-BE49-F238E27FC236}">
                  <a16:creationId xmlns:a16="http://schemas.microsoft.com/office/drawing/2014/main" id="{E5879CC9-6134-4E28-8170-9DD4240CC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777" y="4845128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39">
              <a:extLst>
                <a:ext uri="{FF2B5EF4-FFF2-40B4-BE49-F238E27FC236}">
                  <a16:creationId xmlns:a16="http://schemas.microsoft.com/office/drawing/2014/main" id="{52B9234F-7351-4670-9340-3ABC48A30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6885" y="508624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40">
              <a:extLst>
                <a:ext uri="{FF2B5EF4-FFF2-40B4-BE49-F238E27FC236}">
                  <a16:creationId xmlns:a16="http://schemas.microsoft.com/office/drawing/2014/main" id="{3F67C8B5-D925-449D-BCA7-751730551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1849" y="254295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41">
              <a:extLst>
                <a:ext uri="{FF2B5EF4-FFF2-40B4-BE49-F238E27FC236}">
                  <a16:creationId xmlns:a16="http://schemas.microsoft.com/office/drawing/2014/main" id="{71516E84-743F-4EE4-B466-909E55FCC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622350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42">
              <a:extLst>
                <a:ext uri="{FF2B5EF4-FFF2-40B4-BE49-F238E27FC236}">
                  <a16:creationId xmlns:a16="http://schemas.microsoft.com/office/drawing/2014/main" id="{285EE84A-B305-47FC-9896-3EAAE94F6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3510" y="55415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44">
              <a:extLst>
                <a:ext uri="{FF2B5EF4-FFF2-40B4-BE49-F238E27FC236}">
                  <a16:creationId xmlns:a16="http://schemas.microsoft.com/office/drawing/2014/main" id="{52175DC6-FE35-414D-B1FC-53870E0F6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7300" y="402564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45">
              <a:extLst>
                <a:ext uri="{FF2B5EF4-FFF2-40B4-BE49-F238E27FC236}">
                  <a16:creationId xmlns:a16="http://schemas.microsoft.com/office/drawing/2014/main" id="{ACD91DA3-CF45-4374-AEDA-5DA2E53EE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5149" y="5781473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46">
              <a:extLst>
                <a:ext uri="{FF2B5EF4-FFF2-40B4-BE49-F238E27FC236}">
                  <a16:creationId xmlns:a16="http://schemas.microsoft.com/office/drawing/2014/main" id="{8AAA7A16-3076-4557-9DC3-297D83248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208" y="277556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47">
              <a:extLst>
                <a:ext uri="{FF2B5EF4-FFF2-40B4-BE49-F238E27FC236}">
                  <a16:creationId xmlns:a16="http://schemas.microsoft.com/office/drawing/2014/main" id="{62AFF181-4F3A-40CE-BC79-BD8D97E0C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2353" y="37945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48">
              <a:extLst>
                <a:ext uri="{FF2B5EF4-FFF2-40B4-BE49-F238E27FC236}">
                  <a16:creationId xmlns:a16="http://schemas.microsoft.com/office/drawing/2014/main" id="{E9EE8F9C-63EF-41F7-90AC-95F09336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7610" y="3561050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62">
              <a:extLst>
                <a:ext uri="{FF2B5EF4-FFF2-40B4-BE49-F238E27FC236}">
                  <a16:creationId xmlns:a16="http://schemas.microsoft.com/office/drawing/2014/main" id="{F99D5EE6-2CC4-4A54-9A07-4734713E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8042" y="28953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63">
              <a:extLst>
                <a:ext uri="{FF2B5EF4-FFF2-40B4-BE49-F238E27FC236}">
                  <a16:creationId xmlns:a16="http://schemas.microsoft.com/office/drawing/2014/main" id="{DC83D62C-4898-4734-893F-7FE7A2D70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9400" y="4033977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64">
              <a:extLst>
                <a:ext uri="{FF2B5EF4-FFF2-40B4-BE49-F238E27FC236}">
                  <a16:creationId xmlns:a16="http://schemas.microsoft.com/office/drawing/2014/main" id="{EFA4198B-E065-405F-84E4-B0220DCEF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351" y="262705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65">
              <a:extLst>
                <a:ext uri="{FF2B5EF4-FFF2-40B4-BE49-F238E27FC236}">
                  <a16:creationId xmlns:a16="http://schemas.microsoft.com/office/drawing/2014/main" id="{F6D1AC12-FB95-4593-BF80-DABEDD4E3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982" y="377107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66">
              <a:extLst>
                <a:ext uri="{FF2B5EF4-FFF2-40B4-BE49-F238E27FC236}">
                  <a16:creationId xmlns:a16="http://schemas.microsoft.com/office/drawing/2014/main" id="{9F41615F-3978-4890-992E-1D44D0D91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64" y="5317507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67">
              <a:extLst>
                <a:ext uri="{FF2B5EF4-FFF2-40B4-BE49-F238E27FC236}">
                  <a16:creationId xmlns:a16="http://schemas.microsoft.com/office/drawing/2014/main" id="{293C0AD6-F904-4337-8CAB-2FF649834B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5944" y="4533529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68">
              <a:extLst>
                <a:ext uri="{FF2B5EF4-FFF2-40B4-BE49-F238E27FC236}">
                  <a16:creationId xmlns:a16="http://schemas.microsoft.com/office/drawing/2014/main" id="{E68410D4-6ED4-4651-8543-78B0AB57A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3332" y="3190789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69">
              <a:extLst>
                <a:ext uri="{FF2B5EF4-FFF2-40B4-BE49-F238E27FC236}">
                  <a16:creationId xmlns:a16="http://schemas.microsoft.com/office/drawing/2014/main" id="{BB356FF6-7153-4AE8-904C-8535363AA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2589" y="5599752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70">
              <a:extLst>
                <a:ext uri="{FF2B5EF4-FFF2-40B4-BE49-F238E27FC236}">
                  <a16:creationId xmlns:a16="http://schemas.microsoft.com/office/drawing/2014/main" id="{D9CD9700-C2DA-4CCD-8700-D763281E4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802" y="619149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71">
              <a:extLst>
                <a:ext uri="{FF2B5EF4-FFF2-40B4-BE49-F238E27FC236}">
                  <a16:creationId xmlns:a16="http://schemas.microsoft.com/office/drawing/2014/main" id="{6CC97770-31D6-46F7-9608-9D96AEF4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4132" y="507910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72">
              <a:extLst>
                <a:ext uri="{FF2B5EF4-FFF2-40B4-BE49-F238E27FC236}">
                  <a16:creationId xmlns:a16="http://schemas.microsoft.com/office/drawing/2014/main" id="{1F6A0344-12D8-457F-B2C4-BF6ABC3F9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0869" y="485224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73">
              <a:extLst>
                <a:ext uri="{FF2B5EF4-FFF2-40B4-BE49-F238E27FC236}">
                  <a16:creationId xmlns:a16="http://schemas.microsoft.com/office/drawing/2014/main" id="{A659A3FC-205E-41C5-90D8-2909635C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42" y="4352608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74">
              <a:extLst>
                <a:ext uri="{FF2B5EF4-FFF2-40B4-BE49-F238E27FC236}">
                  <a16:creationId xmlns:a16="http://schemas.microsoft.com/office/drawing/2014/main" id="{EF5898F8-F274-4A71-ABC2-972788452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694" y="5932892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75">
              <a:extLst>
                <a:ext uri="{FF2B5EF4-FFF2-40B4-BE49-F238E27FC236}">
                  <a16:creationId xmlns:a16="http://schemas.microsoft.com/office/drawing/2014/main" id="{A337719B-635F-4455-A8E8-6983D9B3D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703" y="2387288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7">
              <a:extLst>
                <a:ext uri="{FF2B5EF4-FFF2-40B4-BE49-F238E27FC236}">
                  <a16:creationId xmlns:a16="http://schemas.microsoft.com/office/drawing/2014/main" id="{665D8F7B-6125-4923-82FD-4541506B6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949" y="355157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85">
              <a:extLst>
                <a:ext uri="{FF2B5EF4-FFF2-40B4-BE49-F238E27FC236}">
                  <a16:creationId xmlns:a16="http://schemas.microsoft.com/office/drawing/2014/main" id="{AEBBE398-C737-4798-92D3-68B6928A9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30208" y="637939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7">
              <a:extLst>
                <a:ext uri="{FF2B5EF4-FFF2-40B4-BE49-F238E27FC236}">
                  <a16:creationId xmlns:a16="http://schemas.microsoft.com/office/drawing/2014/main" id="{F3116C15-246C-412A-B5A8-DC7E056EC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4699" y="66336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88">
              <a:extLst>
                <a:ext uri="{FF2B5EF4-FFF2-40B4-BE49-F238E27FC236}">
                  <a16:creationId xmlns:a16="http://schemas.microsoft.com/office/drawing/2014/main" id="{F9FA8A4C-F799-47E7-85C8-4DA109A00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8248" y="5648840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2750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4" name="Rectangle 168">
            <a:extLst>
              <a:ext uri="{FF2B5EF4-FFF2-40B4-BE49-F238E27FC236}">
                <a16:creationId xmlns:a16="http://schemas.microsoft.com/office/drawing/2014/main" id="{DA27A5CA-8322-4584-B42A-F2691652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ectangle 170">
            <a:extLst>
              <a:ext uri="{FF2B5EF4-FFF2-40B4-BE49-F238E27FC236}">
                <a16:creationId xmlns:a16="http://schemas.microsoft.com/office/drawing/2014/main" id="{75660551-9FDE-4500-BEA5-DF82DC00D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ctangle 172">
            <a:extLst>
              <a:ext uri="{FF2B5EF4-FFF2-40B4-BE49-F238E27FC236}">
                <a16:creationId xmlns:a16="http://schemas.microsoft.com/office/drawing/2014/main" id="{58E37D5E-2F40-4CD5-A0F2-04001FB75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652" y="883545"/>
            <a:ext cx="11121347" cy="510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D03600B-46F4-1B67-12BB-3E4CB1C8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411" y="1133783"/>
            <a:ext cx="6229088" cy="1124142"/>
          </a:xfrm>
        </p:spPr>
        <p:txBody>
          <a:bodyPr>
            <a:normAutofit/>
          </a:bodyPr>
          <a:lstStyle/>
          <a:p>
            <a:r>
              <a:rPr lang="nb-NO" dirty="0">
                <a:latin typeface="+mn-lt"/>
              </a:rPr>
              <a:t>Tema</a:t>
            </a:r>
            <a:endParaRPr lang="nb-NO">
              <a:latin typeface="+mn-lt"/>
            </a:endParaRPr>
          </a:p>
        </p:txBody>
      </p:sp>
      <p:pic>
        <p:nvPicPr>
          <p:cNvPr id="5" name="Bilde 4" descr="Papirhode med blomster">
            <a:extLst>
              <a:ext uri="{FF2B5EF4-FFF2-40B4-BE49-F238E27FC236}">
                <a16:creationId xmlns:a16="http://schemas.microsoft.com/office/drawing/2014/main" id="{E4579ECD-BC3E-82E6-EBEE-FB3D7432F1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4" r="-1" b="-1"/>
          <a:stretch/>
        </p:blipFill>
        <p:spPr>
          <a:xfrm>
            <a:off x="1066799" y="887715"/>
            <a:ext cx="3657401" cy="5108068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2BD27E-53AA-1EE2-408A-516CB44A6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410" y="2374091"/>
            <a:ext cx="6229088" cy="3187979"/>
          </a:xfrm>
        </p:spPr>
        <p:txBody>
          <a:bodyPr>
            <a:normAutofit/>
          </a:bodyPr>
          <a:lstStyle/>
          <a:p>
            <a:r>
              <a:rPr lang="nn-NO" dirty="0"/>
              <a:t>Praksisnære med fokus på korleis møte barn og unge som pårørande</a:t>
            </a:r>
          </a:p>
          <a:p>
            <a:r>
              <a:rPr lang="nn-NO" dirty="0"/>
              <a:t>Brukarmedverknad og erfaring frå </a:t>
            </a:r>
          </a:p>
          <a:p>
            <a:pPr marL="0" indent="0">
              <a:buNone/>
            </a:pPr>
            <a:r>
              <a:rPr lang="nn-NO" dirty="0"/>
              <a:t>    andre kommunar</a:t>
            </a:r>
          </a:p>
        </p:txBody>
      </p:sp>
      <p:grpSp>
        <p:nvGrpSpPr>
          <p:cNvPr id="237" name="Group 174">
            <a:extLst>
              <a:ext uri="{FF2B5EF4-FFF2-40B4-BE49-F238E27FC236}">
                <a16:creationId xmlns:a16="http://schemas.microsoft.com/office/drawing/2014/main" id="{393D07FD-8A77-486D-A79A-92CAD7BBA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1675" y="-37765"/>
            <a:ext cx="1800806" cy="6890619"/>
            <a:chOff x="9641675" y="-37765"/>
            <a:chExt cx="1800806" cy="6890619"/>
          </a:xfrm>
        </p:grpSpPr>
        <p:sp>
          <p:nvSpPr>
            <p:cNvPr id="238" name="Freeform 53">
              <a:extLst>
                <a:ext uri="{FF2B5EF4-FFF2-40B4-BE49-F238E27FC236}">
                  <a16:creationId xmlns:a16="http://schemas.microsoft.com/office/drawing/2014/main" id="{36B184DD-523D-4294-AF51-AA45922CE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55835" y="674690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78">
              <a:extLst>
                <a:ext uri="{FF2B5EF4-FFF2-40B4-BE49-F238E27FC236}">
                  <a16:creationId xmlns:a16="http://schemas.microsoft.com/office/drawing/2014/main" id="{6E393635-9ABA-4EE9-8984-D5B554D94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0949" y="622188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79">
              <a:extLst>
                <a:ext uri="{FF2B5EF4-FFF2-40B4-BE49-F238E27FC236}">
                  <a16:creationId xmlns:a16="http://schemas.microsoft.com/office/drawing/2014/main" id="{2A5EAEA1-79EC-462F-A08B-6139634F7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321" y="645292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80">
              <a:extLst>
                <a:ext uri="{FF2B5EF4-FFF2-40B4-BE49-F238E27FC236}">
                  <a16:creationId xmlns:a16="http://schemas.microsoft.com/office/drawing/2014/main" id="{1D2E5290-45AD-48B0-B9A0-7AE0A908B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7980" y="669072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84">
              <a:extLst>
                <a:ext uri="{FF2B5EF4-FFF2-40B4-BE49-F238E27FC236}">
                  <a16:creationId xmlns:a16="http://schemas.microsoft.com/office/drawing/2014/main" id="{E13C4831-440C-418E-9302-DDD9BFE38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2439" y="6017295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106">
              <a:extLst>
                <a:ext uri="{FF2B5EF4-FFF2-40B4-BE49-F238E27FC236}">
                  <a16:creationId xmlns:a16="http://schemas.microsoft.com/office/drawing/2014/main" id="{42B526D9-7E5C-4A67-9B1C-9E92092EA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8107" y="6107832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08">
              <a:extLst>
                <a:ext uri="{FF2B5EF4-FFF2-40B4-BE49-F238E27FC236}">
                  <a16:creationId xmlns:a16="http://schemas.microsoft.com/office/drawing/2014/main" id="{DFA07926-5610-463F-BB98-6659FBA4C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3264" y="671706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112">
              <a:extLst>
                <a:ext uri="{FF2B5EF4-FFF2-40B4-BE49-F238E27FC236}">
                  <a16:creationId xmlns:a16="http://schemas.microsoft.com/office/drawing/2014/main" id="{0CC3E394-72A8-46B8-B333-9A4801153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6533" y="636908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30">
              <a:extLst>
                <a:ext uri="{FF2B5EF4-FFF2-40B4-BE49-F238E27FC236}">
                  <a16:creationId xmlns:a16="http://schemas.microsoft.com/office/drawing/2014/main" id="{C2F2B81F-CCBD-4D75-A268-529C27BEB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90908" y="6021285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131">
              <a:extLst>
                <a:ext uri="{FF2B5EF4-FFF2-40B4-BE49-F238E27FC236}">
                  <a16:creationId xmlns:a16="http://schemas.microsoft.com/office/drawing/2014/main" id="{248273A6-4595-4B49-870D-93184B2BC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04582" y="6516876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135">
              <a:extLst>
                <a:ext uri="{FF2B5EF4-FFF2-40B4-BE49-F238E27FC236}">
                  <a16:creationId xmlns:a16="http://schemas.microsoft.com/office/drawing/2014/main" id="{613F679C-C6B7-45E2-AB85-06F11D016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91921" y="62872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141">
              <a:extLst>
                <a:ext uri="{FF2B5EF4-FFF2-40B4-BE49-F238E27FC236}">
                  <a16:creationId xmlns:a16="http://schemas.microsoft.com/office/drawing/2014/main" id="{AD733645-CE3B-4C6D-98E4-1C01A1C3F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65631" y="664316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15">
              <a:extLst>
                <a:ext uri="{FF2B5EF4-FFF2-40B4-BE49-F238E27FC236}">
                  <a16:creationId xmlns:a16="http://schemas.microsoft.com/office/drawing/2014/main" id="{CC6A862F-C126-4979-9572-943E0EFA1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01364" y="634024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18">
              <a:extLst>
                <a:ext uri="{FF2B5EF4-FFF2-40B4-BE49-F238E27FC236}">
                  <a16:creationId xmlns:a16="http://schemas.microsoft.com/office/drawing/2014/main" id="{D810D816-815F-4A09-A3E5-451D74A23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80957" y="607107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22">
              <a:extLst>
                <a:ext uri="{FF2B5EF4-FFF2-40B4-BE49-F238E27FC236}">
                  <a16:creationId xmlns:a16="http://schemas.microsoft.com/office/drawing/2014/main" id="{297ABCD3-B369-4690-81A8-2627F24E4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84238" y="6727753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23">
              <a:extLst>
                <a:ext uri="{FF2B5EF4-FFF2-40B4-BE49-F238E27FC236}">
                  <a16:creationId xmlns:a16="http://schemas.microsoft.com/office/drawing/2014/main" id="{A2F71286-5332-4172-A372-755A472F3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62485" y="658521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43">
              <a:extLst>
                <a:ext uri="{FF2B5EF4-FFF2-40B4-BE49-F238E27FC236}">
                  <a16:creationId xmlns:a16="http://schemas.microsoft.com/office/drawing/2014/main" id="{B5108B37-F44A-47A4-A995-524197C47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16511" y="654040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51">
              <a:extLst>
                <a:ext uri="{FF2B5EF4-FFF2-40B4-BE49-F238E27FC236}">
                  <a16:creationId xmlns:a16="http://schemas.microsoft.com/office/drawing/2014/main" id="{B4CEC1A4-E49B-426A-A335-FBB8D5434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89480" y="6694817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52">
              <a:extLst>
                <a:ext uri="{FF2B5EF4-FFF2-40B4-BE49-F238E27FC236}">
                  <a16:creationId xmlns:a16="http://schemas.microsoft.com/office/drawing/2014/main" id="{FCF406CD-6197-4FC8-A53E-E4AE9A2C4E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86485" y="6130386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54">
              <a:extLst>
                <a:ext uri="{FF2B5EF4-FFF2-40B4-BE49-F238E27FC236}">
                  <a16:creationId xmlns:a16="http://schemas.microsoft.com/office/drawing/2014/main" id="{A877D66C-F031-4FD3-A679-013BBD597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63413" y="629401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59">
              <a:extLst>
                <a:ext uri="{FF2B5EF4-FFF2-40B4-BE49-F238E27FC236}">
                  <a16:creationId xmlns:a16="http://schemas.microsoft.com/office/drawing/2014/main" id="{841FF123-0600-4ED0-B72B-1704ED183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3431" y="6554286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78">
              <a:extLst>
                <a:ext uri="{FF2B5EF4-FFF2-40B4-BE49-F238E27FC236}">
                  <a16:creationId xmlns:a16="http://schemas.microsoft.com/office/drawing/2014/main" id="{204EE8DB-CB6A-4043-8892-547496A83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23791" y="6448637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79">
              <a:extLst>
                <a:ext uri="{FF2B5EF4-FFF2-40B4-BE49-F238E27FC236}">
                  <a16:creationId xmlns:a16="http://schemas.microsoft.com/office/drawing/2014/main" id="{D41334E9-5983-47FA-8F3F-E023DE88C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36163" y="667968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84">
              <a:extLst>
                <a:ext uri="{FF2B5EF4-FFF2-40B4-BE49-F238E27FC236}">
                  <a16:creationId xmlns:a16="http://schemas.microsoft.com/office/drawing/2014/main" id="{6FA6CD72-6404-4323-BFB5-E3C38E38E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05281" y="6244051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86">
              <a:extLst>
                <a:ext uri="{FF2B5EF4-FFF2-40B4-BE49-F238E27FC236}">
                  <a16:creationId xmlns:a16="http://schemas.microsoft.com/office/drawing/2014/main" id="{8A621A24-4735-44CF-99C1-BC39C2B71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15429" y="599307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06">
              <a:extLst>
                <a:ext uri="{FF2B5EF4-FFF2-40B4-BE49-F238E27FC236}">
                  <a16:creationId xmlns:a16="http://schemas.microsoft.com/office/drawing/2014/main" id="{C55F2697-EFEC-4C5E-9D88-7F7774735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50540" y="636484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10">
              <a:extLst>
                <a:ext uri="{FF2B5EF4-FFF2-40B4-BE49-F238E27FC236}">
                  <a16:creationId xmlns:a16="http://schemas.microsoft.com/office/drawing/2014/main" id="{3E74E34E-E8B2-43CF-A574-E562761D2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41854" y="6032921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12">
              <a:extLst>
                <a:ext uri="{FF2B5EF4-FFF2-40B4-BE49-F238E27FC236}">
                  <a16:creationId xmlns:a16="http://schemas.microsoft.com/office/drawing/2014/main" id="{4FCC862A-0E3B-42C2-9B61-40EE412F2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99759" y="656660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78">
              <a:extLst>
                <a:ext uri="{FF2B5EF4-FFF2-40B4-BE49-F238E27FC236}">
                  <a16:creationId xmlns:a16="http://schemas.microsoft.com/office/drawing/2014/main" id="{3F715015-E0A6-4A26-9FD6-8150DDF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81278" y="30689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9">
              <a:extLst>
                <a:ext uri="{FF2B5EF4-FFF2-40B4-BE49-F238E27FC236}">
                  <a16:creationId xmlns:a16="http://schemas.microsoft.com/office/drawing/2014/main" id="{0EE0F506-CF28-4919-843E-96C438CCD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3650" y="537941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80">
              <a:extLst>
                <a:ext uri="{FF2B5EF4-FFF2-40B4-BE49-F238E27FC236}">
                  <a16:creationId xmlns:a16="http://schemas.microsoft.com/office/drawing/2014/main" id="{ABF621B4-0B01-43A4-A7D1-413915B3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88309" y="75182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4">
              <a:extLst>
                <a:ext uri="{FF2B5EF4-FFF2-40B4-BE49-F238E27FC236}">
                  <a16:creationId xmlns:a16="http://schemas.microsoft.com/office/drawing/2014/main" id="{11CEF3FD-9334-449D-9A0D-A87415834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62768" y="102310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06">
              <a:extLst>
                <a:ext uri="{FF2B5EF4-FFF2-40B4-BE49-F238E27FC236}">
                  <a16:creationId xmlns:a16="http://schemas.microsoft.com/office/drawing/2014/main" id="{9FB3FAF8-148B-46ED-9715-58CFE7902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84532" y="21675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108">
              <a:extLst>
                <a:ext uri="{FF2B5EF4-FFF2-40B4-BE49-F238E27FC236}">
                  <a16:creationId xmlns:a16="http://schemas.microsoft.com/office/drawing/2014/main" id="{410E3435-0683-4EF2-9185-B5CADDD60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79403" y="70037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10">
              <a:extLst>
                <a:ext uri="{FF2B5EF4-FFF2-40B4-BE49-F238E27FC236}">
                  <a16:creationId xmlns:a16="http://schemas.microsoft.com/office/drawing/2014/main" id="{FC146718-F493-4688-93D1-D3C4DBB66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2256" y="-3108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12">
              <a:extLst>
                <a:ext uri="{FF2B5EF4-FFF2-40B4-BE49-F238E27FC236}">
                  <a16:creationId xmlns:a16="http://schemas.microsoft.com/office/drawing/2014/main" id="{1C18D603-D7E6-4574-B11F-2C2462E3C7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72958" y="49593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30">
              <a:extLst>
                <a:ext uri="{FF2B5EF4-FFF2-40B4-BE49-F238E27FC236}">
                  <a16:creationId xmlns:a16="http://schemas.microsoft.com/office/drawing/2014/main" id="{39BAC9E3-0ED4-4E15-9E08-A51F84874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17189" y="887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31">
              <a:extLst>
                <a:ext uri="{FF2B5EF4-FFF2-40B4-BE49-F238E27FC236}">
                  <a16:creationId xmlns:a16="http://schemas.microsoft.com/office/drawing/2014/main" id="{731CC313-61BB-44C9-9BE8-6CFF0F2B0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31007" y="6437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35">
              <a:extLst>
                <a:ext uri="{FF2B5EF4-FFF2-40B4-BE49-F238E27FC236}">
                  <a16:creationId xmlns:a16="http://schemas.microsoft.com/office/drawing/2014/main" id="{55944B1A-48F3-4273-A87D-B12B35F8E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18346" y="4140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0">
              <a:extLst>
                <a:ext uri="{FF2B5EF4-FFF2-40B4-BE49-F238E27FC236}">
                  <a16:creationId xmlns:a16="http://schemas.microsoft.com/office/drawing/2014/main" id="{2C030015-13DB-4AAA-B2C5-0DB11B17B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03754" y="2767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5">
              <a:extLst>
                <a:ext uri="{FF2B5EF4-FFF2-40B4-BE49-F238E27FC236}">
                  <a16:creationId xmlns:a16="http://schemas.microsoft.com/office/drawing/2014/main" id="{4CCDA4CA-802B-4060-84E8-3A5BCC253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07684" y="54187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8">
              <a:extLst>
                <a:ext uri="{FF2B5EF4-FFF2-40B4-BE49-F238E27FC236}">
                  <a16:creationId xmlns:a16="http://schemas.microsoft.com/office/drawing/2014/main" id="{4AFB2596-28AD-4968-AC8C-0C89D5F83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11098" y="28512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22">
              <a:extLst>
                <a:ext uri="{FF2B5EF4-FFF2-40B4-BE49-F238E27FC236}">
                  <a16:creationId xmlns:a16="http://schemas.microsoft.com/office/drawing/2014/main" id="{2877C19B-C85A-43A8-9D22-E3555757E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28419" y="17433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23">
              <a:extLst>
                <a:ext uri="{FF2B5EF4-FFF2-40B4-BE49-F238E27FC236}">
                  <a16:creationId xmlns:a16="http://schemas.microsoft.com/office/drawing/2014/main" id="{86BB8A06-3A72-4664-906D-A764FD3C8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68805" y="7868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30">
              <a:extLst>
                <a:ext uri="{FF2B5EF4-FFF2-40B4-BE49-F238E27FC236}">
                  <a16:creationId xmlns:a16="http://schemas.microsoft.com/office/drawing/2014/main" id="{13A6CBDF-A71E-4C76-90F5-F93EC0472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08839" y="102815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43">
              <a:extLst>
                <a:ext uri="{FF2B5EF4-FFF2-40B4-BE49-F238E27FC236}">
                  <a16:creationId xmlns:a16="http://schemas.microsoft.com/office/drawing/2014/main" id="{CDDE2395-D4D4-4B16-998E-BA1368794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22831" y="73604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51">
              <a:extLst>
                <a:ext uri="{FF2B5EF4-FFF2-40B4-BE49-F238E27FC236}">
                  <a16:creationId xmlns:a16="http://schemas.microsoft.com/office/drawing/2014/main" id="{20EB19B9-57B7-4434-BB0A-07330B446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4710" y="78168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52">
              <a:extLst>
                <a:ext uri="{FF2B5EF4-FFF2-40B4-BE49-F238E27FC236}">
                  <a16:creationId xmlns:a16="http://schemas.microsoft.com/office/drawing/2014/main" id="{0C4C9822-221D-4DFD-A8F0-88BDB960D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28441" y="302042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54">
              <a:extLst>
                <a:ext uri="{FF2B5EF4-FFF2-40B4-BE49-F238E27FC236}">
                  <a16:creationId xmlns:a16="http://schemas.microsoft.com/office/drawing/2014/main" id="{75210329-C983-4B1D-8573-5EB689CF4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69733" y="48965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59">
              <a:extLst>
                <a:ext uri="{FF2B5EF4-FFF2-40B4-BE49-F238E27FC236}">
                  <a16:creationId xmlns:a16="http://schemas.microsoft.com/office/drawing/2014/main" id="{12078099-9836-4B34-B3F8-123577D27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21688" y="10720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78">
              <a:extLst>
                <a:ext uri="{FF2B5EF4-FFF2-40B4-BE49-F238E27FC236}">
                  <a16:creationId xmlns:a16="http://schemas.microsoft.com/office/drawing/2014/main" id="{DDC4164A-CF54-4258-93D9-E2985D837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30111" y="59647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79">
              <a:extLst>
                <a:ext uri="{FF2B5EF4-FFF2-40B4-BE49-F238E27FC236}">
                  <a16:creationId xmlns:a16="http://schemas.microsoft.com/office/drawing/2014/main" id="{5757C01C-EDE3-4DA2-A988-C56F92676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41712" y="80244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84">
              <a:extLst>
                <a:ext uri="{FF2B5EF4-FFF2-40B4-BE49-F238E27FC236}">
                  <a16:creationId xmlns:a16="http://schemas.microsoft.com/office/drawing/2014/main" id="{3DFE3A5E-CE1B-44A3-90D9-F7ECC6F86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11601" y="39188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86">
              <a:extLst>
                <a:ext uri="{FF2B5EF4-FFF2-40B4-BE49-F238E27FC236}">
                  <a16:creationId xmlns:a16="http://schemas.microsoft.com/office/drawing/2014/main" id="{96392746-AF8E-4EC4-ABD1-04C4AB9D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21570" y="2197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06">
              <a:extLst>
                <a:ext uri="{FF2B5EF4-FFF2-40B4-BE49-F238E27FC236}">
                  <a16:creationId xmlns:a16="http://schemas.microsoft.com/office/drawing/2014/main" id="{63B0352C-E450-4B7D-826D-25B95A158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57269" y="46449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10">
              <a:extLst>
                <a:ext uri="{FF2B5EF4-FFF2-40B4-BE49-F238E27FC236}">
                  <a16:creationId xmlns:a16="http://schemas.microsoft.com/office/drawing/2014/main" id="{291D0AEA-30E5-47FC-9CBD-F59E92418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34993" y="21666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12">
              <a:extLst>
                <a:ext uri="{FF2B5EF4-FFF2-40B4-BE49-F238E27FC236}">
                  <a16:creationId xmlns:a16="http://schemas.microsoft.com/office/drawing/2014/main" id="{5D3E4E8D-958E-4303-B0DC-F363C1256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45695" y="70781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8">
              <a:extLst>
                <a:ext uri="{FF2B5EF4-FFF2-40B4-BE49-F238E27FC236}">
                  <a16:creationId xmlns:a16="http://schemas.microsoft.com/office/drawing/2014/main" id="{D496ABB3-10B3-42C9-B3B5-8AE46C11A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47385" y="325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2661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7A5CA-8322-4584-B42A-F2691652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89A5E-D171-4BB1-ACFF-6D1503FE5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E37D5E-2F40-4CD5-A0F2-04001FB75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799" y="871105"/>
            <a:ext cx="7120054" cy="5117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757573E-2F90-B878-0801-4FEB1E7D5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699" y="1692613"/>
            <a:ext cx="5823323" cy="3855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n-NO" sz="2400" b="0" i="0" dirty="0">
                <a:effectLst/>
              </a:rPr>
              <a:t>Den positive erfaringa ein har gjort seg med samarbeidet mellom Sunnfjord kommune og Helse Førde, gjer at ein ønskjer å få til eit nettverk som gjeld alle kommunane knytt til Helse Førde</a:t>
            </a:r>
            <a:endParaRPr lang="nn-NO" sz="2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DC3E08-72B7-412C-A277-9F3CF8EB3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4164" y="-37765"/>
            <a:ext cx="1829755" cy="6918658"/>
            <a:chOff x="9314164" y="-37765"/>
            <a:chExt cx="1829755" cy="6918658"/>
          </a:xfrm>
        </p:grpSpPr>
        <p:sp>
          <p:nvSpPr>
            <p:cNvPr id="17" name="Freeform 78">
              <a:extLst>
                <a:ext uri="{FF2B5EF4-FFF2-40B4-BE49-F238E27FC236}">
                  <a16:creationId xmlns:a16="http://schemas.microsoft.com/office/drawing/2014/main" id="{6E393635-9ABA-4EE9-8984-D5B554D94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2387" y="6316529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9">
              <a:extLst>
                <a:ext uri="{FF2B5EF4-FFF2-40B4-BE49-F238E27FC236}">
                  <a16:creationId xmlns:a16="http://schemas.microsoft.com/office/drawing/2014/main" id="{2A5EAEA1-79EC-462F-A08B-6139634F7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4759" y="654757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0">
              <a:extLst>
                <a:ext uri="{FF2B5EF4-FFF2-40B4-BE49-F238E27FC236}">
                  <a16:creationId xmlns:a16="http://schemas.microsoft.com/office/drawing/2014/main" id="{1D2E5290-45AD-48B0-B9A0-7AE0A908B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9418" y="678536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4">
              <a:extLst>
                <a:ext uri="{FF2B5EF4-FFF2-40B4-BE49-F238E27FC236}">
                  <a16:creationId xmlns:a16="http://schemas.microsoft.com/office/drawing/2014/main" id="{E13C4831-440C-418E-9302-DDD9BFE38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13877" y="6111943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6">
              <a:extLst>
                <a:ext uri="{FF2B5EF4-FFF2-40B4-BE49-F238E27FC236}">
                  <a16:creationId xmlns:a16="http://schemas.microsoft.com/office/drawing/2014/main" id="{42B526D9-7E5C-4A67-9B1C-9E92092EA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59545" y="623010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8">
              <a:extLst>
                <a:ext uri="{FF2B5EF4-FFF2-40B4-BE49-F238E27FC236}">
                  <a16:creationId xmlns:a16="http://schemas.microsoft.com/office/drawing/2014/main" id="{DFA07926-5610-463F-BB98-6659FBA4C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57216" y="6657917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0">
              <a:extLst>
                <a:ext uri="{FF2B5EF4-FFF2-40B4-BE49-F238E27FC236}">
                  <a16:creationId xmlns:a16="http://schemas.microsoft.com/office/drawing/2014/main" id="{827A238B-BA0C-4EBD-92EB-57B575487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37269" y="598227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2">
              <a:extLst>
                <a:ext uri="{FF2B5EF4-FFF2-40B4-BE49-F238E27FC236}">
                  <a16:creationId xmlns:a16="http://schemas.microsoft.com/office/drawing/2014/main" id="{0CC3E394-72A8-46B8-B333-9A4801153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7971" y="64913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0">
              <a:extLst>
                <a:ext uri="{FF2B5EF4-FFF2-40B4-BE49-F238E27FC236}">
                  <a16:creationId xmlns:a16="http://schemas.microsoft.com/office/drawing/2014/main" id="{C2F2B81F-CCBD-4D75-A268-529C27BEB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03634" y="6045189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31">
              <a:extLst>
                <a:ext uri="{FF2B5EF4-FFF2-40B4-BE49-F238E27FC236}">
                  <a16:creationId xmlns:a16="http://schemas.microsoft.com/office/drawing/2014/main" id="{248273A6-4595-4B49-870D-93184B2BC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17308" y="6516876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5">
              <a:extLst>
                <a:ext uri="{FF2B5EF4-FFF2-40B4-BE49-F238E27FC236}">
                  <a16:creationId xmlns:a16="http://schemas.microsoft.com/office/drawing/2014/main" id="{613F679C-C6B7-45E2-AB85-06F11D016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04647" y="62872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1">
              <a:extLst>
                <a:ext uri="{FF2B5EF4-FFF2-40B4-BE49-F238E27FC236}">
                  <a16:creationId xmlns:a16="http://schemas.microsoft.com/office/drawing/2014/main" id="{AD733645-CE3B-4C6D-98E4-1C01A1C3F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65399" y="666710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CC6A862F-C126-4979-9572-943E0EFA1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14090" y="637012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D810D816-815F-4A09-A3E5-451D74A23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93683" y="610095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97ABCD3-B369-4690-81A8-2627F24E4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77841" y="6035328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A2F71286-5332-4172-A372-755A472F3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75211" y="661509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3">
              <a:extLst>
                <a:ext uri="{FF2B5EF4-FFF2-40B4-BE49-F238E27FC236}">
                  <a16:creationId xmlns:a16="http://schemas.microsoft.com/office/drawing/2014/main" id="{B5108B37-F44A-47A4-A995-524197C47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29237" y="656430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1">
              <a:extLst>
                <a:ext uri="{FF2B5EF4-FFF2-40B4-BE49-F238E27FC236}">
                  <a16:creationId xmlns:a16="http://schemas.microsoft.com/office/drawing/2014/main" id="{B4CEC1A4-E49B-426A-A335-FBB8D5434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91075" y="675511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54">
              <a:extLst>
                <a:ext uri="{FF2B5EF4-FFF2-40B4-BE49-F238E27FC236}">
                  <a16:creationId xmlns:a16="http://schemas.microsoft.com/office/drawing/2014/main" id="{A877D66C-F031-4FD3-A679-013BBD597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73283" y="636585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78">
              <a:extLst>
                <a:ext uri="{FF2B5EF4-FFF2-40B4-BE49-F238E27FC236}">
                  <a16:creationId xmlns:a16="http://schemas.microsoft.com/office/drawing/2014/main" id="{204EE8DB-CB6A-4043-8892-547496A83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36517" y="6424733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9">
              <a:extLst>
                <a:ext uri="{FF2B5EF4-FFF2-40B4-BE49-F238E27FC236}">
                  <a16:creationId xmlns:a16="http://schemas.microsoft.com/office/drawing/2014/main" id="{D41334E9-5983-47FA-8F3F-E023DE88C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48889" y="665577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4">
              <a:extLst>
                <a:ext uri="{FF2B5EF4-FFF2-40B4-BE49-F238E27FC236}">
                  <a16:creationId xmlns:a16="http://schemas.microsoft.com/office/drawing/2014/main" id="{6FA6CD72-6404-4323-BFB5-E3C38E38E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18007" y="622014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86">
              <a:extLst>
                <a:ext uri="{FF2B5EF4-FFF2-40B4-BE49-F238E27FC236}">
                  <a16:creationId xmlns:a16="http://schemas.microsoft.com/office/drawing/2014/main" id="{8A621A24-4735-44CF-99C1-BC39C2B71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28155" y="5996330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6">
              <a:extLst>
                <a:ext uri="{FF2B5EF4-FFF2-40B4-BE49-F238E27FC236}">
                  <a16:creationId xmlns:a16="http://schemas.microsoft.com/office/drawing/2014/main" id="{C55F2697-EFEC-4C5E-9D88-7F7774735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70443" y="639203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0">
              <a:extLst>
                <a:ext uri="{FF2B5EF4-FFF2-40B4-BE49-F238E27FC236}">
                  <a16:creationId xmlns:a16="http://schemas.microsoft.com/office/drawing/2014/main" id="{3E74E34E-E8B2-43CF-A574-E562761D2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3167" y="6169756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12">
              <a:extLst>
                <a:ext uri="{FF2B5EF4-FFF2-40B4-BE49-F238E27FC236}">
                  <a16:creationId xmlns:a16="http://schemas.microsoft.com/office/drawing/2014/main" id="{4FCC862A-0E3B-42C2-9B61-40EE412F2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47620" y="673959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6A4FFCDE-0207-482A-B5D1-757A0E0FA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4683" y="597571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729E6D2-3822-40F6-8EB5-86F31EF1E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53019" y="37542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1">
              <a:extLst>
                <a:ext uri="{FF2B5EF4-FFF2-40B4-BE49-F238E27FC236}">
                  <a16:creationId xmlns:a16="http://schemas.microsoft.com/office/drawing/2014/main" id="{C8B35183-6EB6-4558-9788-CE8F0594D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23577" y="234657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3">
              <a:extLst>
                <a:ext uri="{FF2B5EF4-FFF2-40B4-BE49-F238E27FC236}">
                  <a16:creationId xmlns:a16="http://schemas.microsoft.com/office/drawing/2014/main" id="{B875E16E-F2DF-4A3D-A535-311A1886C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17474" y="786855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4">
              <a:extLst>
                <a:ext uri="{FF2B5EF4-FFF2-40B4-BE49-F238E27FC236}">
                  <a16:creationId xmlns:a16="http://schemas.microsoft.com/office/drawing/2014/main" id="{273178BC-B163-42C8-8AA3-E6015091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88672" y="615309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78">
              <a:extLst>
                <a:ext uri="{FF2B5EF4-FFF2-40B4-BE49-F238E27FC236}">
                  <a16:creationId xmlns:a16="http://schemas.microsoft.com/office/drawing/2014/main" id="{3F715015-E0A6-4A26-9FD6-8150DDF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2223" y="27277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id="{0EE0F506-CF28-4919-843E-96C438CCD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4595" y="503821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0">
              <a:extLst>
                <a:ext uri="{FF2B5EF4-FFF2-40B4-BE49-F238E27FC236}">
                  <a16:creationId xmlns:a16="http://schemas.microsoft.com/office/drawing/2014/main" id="{ABF621B4-0B01-43A4-A7D1-413915B3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9253" y="72371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4">
              <a:extLst>
                <a:ext uri="{FF2B5EF4-FFF2-40B4-BE49-F238E27FC236}">
                  <a16:creationId xmlns:a16="http://schemas.microsoft.com/office/drawing/2014/main" id="{11CEF3FD-9334-449D-9A0D-A87415834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13713" y="68190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06">
              <a:extLst>
                <a:ext uri="{FF2B5EF4-FFF2-40B4-BE49-F238E27FC236}">
                  <a16:creationId xmlns:a16="http://schemas.microsoft.com/office/drawing/2014/main" id="{9FB3FAF8-148B-46ED-9715-58CFE7902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5733" y="21675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8">
              <a:extLst>
                <a:ext uri="{FF2B5EF4-FFF2-40B4-BE49-F238E27FC236}">
                  <a16:creationId xmlns:a16="http://schemas.microsoft.com/office/drawing/2014/main" id="{410E3435-0683-4EF2-9185-B5CADDD60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2450" y="689006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10">
              <a:extLst>
                <a:ext uri="{FF2B5EF4-FFF2-40B4-BE49-F238E27FC236}">
                  <a16:creationId xmlns:a16="http://schemas.microsoft.com/office/drawing/2014/main" id="{FC146718-F493-4688-93D1-D3C4DBB66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23457" y="-3108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12">
              <a:extLst>
                <a:ext uri="{FF2B5EF4-FFF2-40B4-BE49-F238E27FC236}">
                  <a16:creationId xmlns:a16="http://schemas.microsoft.com/office/drawing/2014/main" id="{1C18D603-D7E6-4574-B11F-2C2462E3C7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98029" y="54210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30">
              <a:extLst>
                <a:ext uri="{FF2B5EF4-FFF2-40B4-BE49-F238E27FC236}">
                  <a16:creationId xmlns:a16="http://schemas.microsoft.com/office/drawing/2014/main" id="{39BAC9E3-0ED4-4E15-9E08-A51F84874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89678" y="61440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31">
              <a:extLst>
                <a:ext uri="{FF2B5EF4-FFF2-40B4-BE49-F238E27FC236}">
                  <a16:creationId xmlns:a16="http://schemas.microsoft.com/office/drawing/2014/main" id="{731CC313-61BB-44C9-9BE8-6CFF0F2B0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03496" y="616427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35">
              <a:extLst>
                <a:ext uri="{FF2B5EF4-FFF2-40B4-BE49-F238E27FC236}">
                  <a16:creationId xmlns:a16="http://schemas.microsoft.com/office/drawing/2014/main" id="{55944B1A-48F3-4273-A87D-B12B35F8E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26567" y="40017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2C030015-13DB-4AAA-B2C5-0DB11B17B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76243" y="2767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4CCDA4CA-802B-4060-84E8-3A5BCC253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80173" y="54187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4AFB2596-28AD-4968-AC8C-0C89D5F83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83587" y="28512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2877C19B-C85A-43A8-9D22-E3555757E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296325" y="655973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86BB8A06-3A72-4664-906D-A764FD3C8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41294" y="7868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13A6CBDF-A71E-4C76-90F5-F93EC0472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81328" y="102815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CDDE2395-D4D4-4B16-998E-BA1368794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95320" y="73604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2">
              <a:extLst>
                <a:ext uri="{FF2B5EF4-FFF2-40B4-BE49-F238E27FC236}">
                  <a16:creationId xmlns:a16="http://schemas.microsoft.com/office/drawing/2014/main" id="{0C4C9822-221D-4DFD-A8F0-88BDB960D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65294" y="32603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4">
              <a:extLst>
                <a:ext uri="{FF2B5EF4-FFF2-40B4-BE49-F238E27FC236}">
                  <a16:creationId xmlns:a16="http://schemas.microsoft.com/office/drawing/2014/main" id="{75210329-C983-4B1D-8573-5EB689CF4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2222" y="48965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9">
              <a:extLst>
                <a:ext uri="{FF2B5EF4-FFF2-40B4-BE49-F238E27FC236}">
                  <a16:creationId xmlns:a16="http://schemas.microsoft.com/office/drawing/2014/main" id="{12078099-9836-4B34-B3F8-123577D27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6208" y="94600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8">
              <a:extLst>
                <a:ext uri="{FF2B5EF4-FFF2-40B4-BE49-F238E27FC236}">
                  <a16:creationId xmlns:a16="http://schemas.microsoft.com/office/drawing/2014/main" id="{DDC4164A-CF54-4258-93D9-E2985D837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02600" y="59647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9">
              <a:extLst>
                <a:ext uri="{FF2B5EF4-FFF2-40B4-BE49-F238E27FC236}">
                  <a16:creationId xmlns:a16="http://schemas.microsoft.com/office/drawing/2014/main" id="{5757C01C-EDE3-4DA2-A988-C56F92676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14972" y="82751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4">
              <a:extLst>
                <a:ext uri="{FF2B5EF4-FFF2-40B4-BE49-F238E27FC236}">
                  <a16:creationId xmlns:a16="http://schemas.microsoft.com/office/drawing/2014/main" id="{3DFE3A5E-CE1B-44A3-90D9-F7ECC6F86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84090" y="39188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6">
              <a:extLst>
                <a:ext uri="{FF2B5EF4-FFF2-40B4-BE49-F238E27FC236}">
                  <a16:creationId xmlns:a16="http://schemas.microsoft.com/office/drawing/2014/main" id="{96392746-AF8E-4EC4-ABD1-04C4AB9D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94059" y="45879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6">
              <a:extLst>
                <a:ext uri="{FF2B5EF4-FFF2-40B4-BE49-F238E27FC236}">
                  <a16:creationId xmlns:a16="http://schemas.microsoft.com/office/drawing/2014/main" id="{63B0352C-E450-4B7D-826D-25B95A158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29758" y="46449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10">
              <a:extLst>
                <a:ext uri="{FF2B5EF4-FFF2-40B4-BE49-F238E27FC236}">
                  <a16:creationId xmlns:a16="http://schemas.microsoft.com/office/drawing/2014/main" id="{291D0AEA-30E5-47FC-9CBD-F59E92418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07482" y="21666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2">
              <a:extLst>
                <a:ext uri="{FF2B5EF4-FFF2-40B4-BE49-F238E27FC236}">
                  <a16:creationId xmlns:a16="http://schemas.microsoft.com/office/drawing/2014/main" id="{5D3E4E8D-958E-4303-B0DC-F363C1256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8184" y="78550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D496ABB3-10B3-42C9-B3B5-8AE46C11A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9874" y="325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Bilde 4" descr="Barn med foreldre på gresskarmark">
            <a:extLst>
              <a:ext uri="{FF2B5EF4-FFF2-40B4-BE49-F238E27FC236}">
                <a16:creationId xmlns:a16="http://schemas.microsoft.com/office/drawing/2014/main" id="{DF85324F-54BE-F6B3-4BD8-D3FF83571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r="19906" b="1"/>
          <a:stretch/>
        </p:blipFill>
        <p:spPr>
          <a:xfrm>
            <a:off x="8127999" y="871105"/>
            <a:ext cx="4064001" cy="511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38265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2E3E8"/>
      </a:lt2>
      <a:accent1>
        <a:srgbClr val="AAA180"/>
      </a:accent1>
      <a:accent2>
        <a:srgbClr val="9CA671"/>
      </a:accent2>
      <a:accent3>
        <a:srgbClr val="8FA880"/>
      </a:accent3>
      <a:accent4>
        <a:srgbClr val="76AD78"/>
      </a:accent4>
      <a:accent5>
        <a:srgbClr val="81AB94"/>
      </a:accent5>
      <a:accent6>
        <a:srgbClr val="74AAA2"/>
      </a:accent6>
      <a:hlink>
        <a:srgbClr val="6978AE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422</Words>
  <Application>Microsoft Office PowerPoint</Application>
  <PresentationFormat>Widescreen</PresentationFormat>
  <Paragraphs>37</Paragraphs>
  <Slides>13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8" baseType="lpstr">
      <vt:lpstr>Arial</vt:lpstr>
      <vt:lpstr>Avenir Next LT Pro</vt:lpstr>
      <vt:lpstr>Calibri</vt:lpstr>
      <vt:lpstr>Modern Love</vt:lpstr>
      <vt:lpstr>BohemianVTI</vt:lpstr>
      <vt:lpstr>Nettverk for Barn som pårørande arbeidet</vt:lpstr>
      <vt:lpstr>PowerPoint-presentasjon</vt:lpstr>
      <vt:lpstr>PowerPoint-presentasjon</vt:lpstr>
      <vt:lpstr>Bakgrunn:  Helse Førde og Sunnfjord kommune har frå  2019 – 2024,  samarbeidd om årlege felles fagdagar, der barnekoordinator i  Helse Førde, kreftkoordinator og rådgjevar oppvekst i eining for Fagutvikling har delteke frå kommunen   </vt:lpstr>
      <vt:lpstr>PowerPoint-presentasjon</vt:lpstr>
      <vt:lpstr>Mål</vt:lpstr>
      <vt:lpstr>Målgruppe for fagdag</vt:lpstr>
      <vt:lpstr>Tema</vt:lpstr>
      <vt:lpstr>PowerPoint-presentasjon</vt:lpstr>
      <vt:lpstr>Målet med nettverket</vt:lpstr>
      <vt:lpstr>Nettverk i Helse Bergen </vt:lpstr>
      <vt:lpstr>PowerPoint-presentasjon</vt:lpstr>
      <vt:lpstr>Kontaktinformasjon</vt:lpstr>
    </vt:vector>
  </TitlesOfParts>
  <Company>Helse Vest IKT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Nettverk for Barn som pårørande arbeidet</dc:title>
  <dc:creator>Pettersen, Hanne</dc:creator>
  <cp:lastModifiedBy>Pettersen, Hanne</cp:lastModifiedBy>
  <cp:revision>1</cp:revision>
  <dcterms:created xsi:type="dcterms:W3CDTF">2024-04-25T08:00:47Z</dcterms:created>
  <dcterms:modified xsi:type="dcterms:W3CDTF">2024-05-15T12:27:06Z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c3ffc1c-ef00-4620-9c2f-7d9c1597774b_Enabled">
    <vt:lpwstr>true</vt:lpwstr>
  </property>
  <property fmtid="{D5CDD505-2E9C-101B-9397-08002B2CF9AE}" pid="3" name="MSIP_Label_0c3ffc1c-ef00-4620-9c2f-7d9c1597774b_SetDate">
    <vt:lpwstr>2024-04-25T08:15:58Z</vt:lpwstr>
  </property>
  <property fmtid="{D5CDD505-2E9C-101B-9397-08002B2CF9AE}" pid="4" name="MSIP_Label_0c3ffc1c-ef00-4620-9c2f-7d9c1597774b_Method">
    <vt:lpwstr>Standard</vt:lpwstr>
  </property>
  <property fmtid="{D5CDD505-2E9C-101B-9397-08002B2CF9AE}" pid="5" name="MSIP_Label_0c3ffc1c-ef00-4620-9c2f-7d9c1597774b_Name">
    <vt:lpwstr>Intern</vt:lpwstr>
  </property>
  <property fmtid="{D5CDD505-2E9C-101B-9397-08002B2CF9AE}" pid="6" name="MSIP_Label_0c3ffc1c-ef00-4620-9c2f-7d9c1597774b_SiteId">
    <vt:lpwstr>bdcbe535-f3cf-49f5-8a6a-fb6d98dc7837</vt:lpwstr>
  </property>
  <property fmtid="{D5CDD505-2E9C-101B-9397-08002B2CF9AE}" pid="7" name="MSIP_Label_0c3ffc1c-ef00-4620-9c2f-7d9c1597774b_ActionId">
    <vt:lpwstr>76c3fb59-b14b-49a5-9170-e91aeaa8b47e</vt:lpwstr>
  </property>
  <property fmtid="{D5CDD505-2E9C-101B-9397-08002B2CF9AE}" pid="8" name="MSIP_Label_0c3ffc1c-ef00-4620-9c2f-7d9c1597774b_ContentBits">
    <vt:lpwstr>2</vt:lpwstr>
  </property>
  <property fmtid="{D5CDD505-2E9C-101B-9397-08002B2CF9AE}" pid="9" name="ClassificationContentMarkingFooterLocations">
    <vt:lpwstr>BohemianVTI:66</vt:lpwstr>
  </property>
  <property fmtid="{D5CDD505-2E9C-101B-9397-08002B2CF9AE}" pid="10" name="ClassificationContentMarkingFooterText">
    <vt:lpwstr>Følsomhet Intern (gul)</vt:lpwstr>
  </property>
</Properties>
</file>