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37BC6-A25F-9E9E-861C-B8D3C23210D2}" v="544" dt="2024-05-07T09:57:13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98A31864-BA1E-4B68-96F8-63C6701BA1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FCEAEA9-AAB1-44B0-96F6-ADCA34464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DAABF-C933-4097-ACC1-BB2A8D6E52E9}" type="datetimeFigureOut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E68B29-9397-449D-82C1-928336A4E1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3AF863-7CF0-403F-B493-17F25338E3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FBE2-A6AB-456B-8973-1DD83B7F35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31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DF46F-72FF-4E1F-B7D2-1B596019545E}" type="datetimeFigureOut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CA07-3392-44CA-9C9F-F2E5C6F559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092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C4F857-C681-4F1D-ACB7-09236C224DE4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15" name="Rett linje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441D0-6B53-41C2-BE80-6441A6680710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26" name="Rett linje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320CB-B471-42CD-B399-0FC841644A71}" type="datetime1">
              <a:rPr lang="nb-NO" smtClean="0"/>
              <a:t>07.05.2024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5" name="Rett linje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6E1E54-192E-4855-99AA-8D14FAEF69E9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33" name="Rett linje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4670B-6B52-4363-B5F7-652B7BC7757E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15" name="Rett linje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794E4D-3264-4AC6-A57B-6753FD485CE2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35" name="Rett linje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68D7F0-E1FB-4207-BD96-58E30DEA43E9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29" name="Rett linje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A42550-28D4-4295-8C70-99FE8C43267A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25" name="Rett linje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A26557-FEE9-4A93-9A78-1AD0F4915069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B6827-6958-4608-9D27-F51C91BA6800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17" name="Rett linje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ktangel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ktangel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44F3748-590D-44B1-AF0E-B710A0E13C7B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31" name="Rett linje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693810E-01E1-464E-A759-EB0A82646CC4}" type="datetime1">
              <a:rPr lang="nb-NO" noProof="0" smtClean="0"/>
              <a:t>07.05.2024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0" name="Rett linje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E1CA036-2A7A-8D25-81D6-476CDEBE876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helse-bergen.no/4a83e4/siteassets/seksjon/klb/documents/ressurssjukepleiarar/helse-forde/2021_08_11_funksjon-og-ansvar-for-ressurssjukepleiar-og-naraste-leiar_ny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-bergen.no/492b87/siteassets/seksjon/klb/documents/ressurssjukepleiarar/helse-forde/arsrapport-og-arsplan/arsplan-nettverk-forde_2024.pdf" TargetMode="External"/><Relationship Id="rId2" Type="http://schemas.openxmlformats.org/officeDocument/2006/relationships/hyperlink" Target="https://www.helse-bergen.no/492b87/siteassets/seksjon/klb/documents/ressurssjukepleiarar/helse-forde/arsrapport-og-arsplan/arsrapport-nettverk-forde-202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nb-NO" dirty="0"/>
              <a:t>Fagnettverk kreftomsorg og </a:t>
            </a:r>
            <a:r>
              <a:rPr lang="nb-NO" dirty="0" err="1"/>
              <a:t>lindrande</a:t>
            </a:r>
            <a:r>
              <a:rPr lang="nb-NO" dirty="0"/>
              <a:t> behandling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 fontScale="77500" lnSpcReduction="20000"/>
          </a:bodyPr>
          <a:lstStyle/>
          <a:p>
            <a:r>
              <a:rPr lang="nb-NO" dirty="0"/>
              <a:t>Marthe Hauge Aase </a:t>
            </a:r>
            <a:endParaRPr lang="nb-NO"/>
          </a:p>
          <a:p>
            <a:r>
              <a:rPr lang="nb-NO" dirty="0"/>
              <a:t>20% som Regional </a:t>
            </a:r>
            <a:r>
              <a:rPr lang="nb-NO" dirty="0" err="1"/>
              <a:t>medarbeidar</a:t>
            </a:r>
            <a:r>
              <a:rPr lang="nb-NO" dirty="0"/>
              <a:t> i Kompetansesenteret i </a:t>
            </a:r>
            <a:r>
              <a:rPr lang="nb-NO" dirty="0" err="1"/>
              <a:t>lindrande</a:t>
            </a:r>
            <a:r>
              <a:rPr lang="nb-NO" dirty="0"/>
              <a:t> behandling og 80 % som </a:t>
            </a:r>
            <a:r>
              <a:rPr lang="nb-NO" dirty="0" err="1"/>
              <a:t>sjukepleiar</a:t>
            </a:r>
            <a:r>
              <a:rPr lang="nb-NO" dirty="0"/>
              <a:t> på korttidsavdelinga ved Førde omsorgssenter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C2D66DD2-3D12-E602-DBB1-D2976B11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nb-NO" dirty="0"/>
              <a:t>Systematisk kompetanseheving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5081FE-BE22-47E9-2D75-F49E70DF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Årleg</a:t>
            </a:r>
            <a:r>
              <a:rPr lang="en-US" dirty="0"/>
              <a:t> </a:t>
            </a:r>
            <a:r>
              <a:rPr lang="en-US" dirty="0" err="1"/>
              <a:t>fagdag</a:t>
            </a:r>
            <a:r>
              <a:rPr lang="en-US" dirty="0"/>
              <a:t> </a:t>
            </a:r>
          </a:p>
          <a:p>
            <a:r>
              <a:rPr lang="en-US" dirty="0" err="1"/>
              <a:t>Introduksjonskurs</a:t>
            </a:r>
            <a:endParaRPr lang="en-US" dirty="0"/>
          </a:p>
          <a:p>
            <a:r>
              <a:rPr lang="en-US" dirty="0" err="1"/>
              <a:t>Grunnkurs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palliasjon</a:t>
            </a:r>
            <a:endParaRPr lang="en-US" dirty="0"/>
          </a:p>
          <a:p>
            <a:r>
              <a:rPr lang="en-US" dirty="0" err="1"/>
              <a:t>Lokalgruppesamlingar</a:t>
            </a:r>
            <a:r>
              <a:rPr lang="en-US" dirty="0"/>
              <a:t> </a:t>
            </a:r>
            <a:r>
              <a:rPr lang="en-US" dirty="0" err="1"/>
              <a:t>vår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haust</a:t>
            </a:r>
            <a:r>
              <a:rPr lang="en-US" dirty="0"/>
              <a:t> med </a:t>
            </a:r>
            <a:r>
              <a:rPr lang="en-US" dirty="0" err="1"/>
              <a:t>undervisning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henhold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kompetanseplan</a:t>
            </a:r>
            <a:r>
              <a:rPr lang="en-US" dirty="0"/>
              <a:t> </a:t>
            </a:r>
            <a:r>
              <a:rPr lang="en-US" dirty="0" err="1"/>
              <a:t>laga</a:t>
            </a:r>
            <a:r>
              <a:rPr lang="en-US" dirty="0"/>
              <a:t> for </a:t>
            </a:r>
            <a:r>
              <a:rPr lang="en-US" dirty="0" err="1"/>
              <a:t>nettverka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Helse Vest</a:t>
            </a:r>
          </a:p>
          <a:p>
            <a:r>
              <a:rPr lang="en-US" dirty="0"/>
              <a:t>Alle </a:t>
            </a:r>
            <a:r>
              <a:rPr lang="en-US" dirty="0" err="1"/>
              <a:t>kurs</a:t>
            </a:r>
            <a:r>
              <a:rPr lang="en-US" dirty="0"/>
              <a:t> vert </a:t>
            </a:r>
            <a:r>
              <a:rPr lang="en-US" dirty="0" err="1"/>
              <a:t>evaluert</a:t>
            </a:r>
            <a:r>
              <a:rPr lang="en-US" dirty="0"/>
              <a:t> I </a:t>
            </a:r>
            <a:r>
              <a:rPr lang="en-US" dirty="0" err="1"/>
              <a:t>etterkant</a:t>
            </a:r>
            <a:r>
              <a:rPr lang="en-US" dirty="0"/>
              <a:t> av </a:t>
            </a:r>
            <a:r>
              <a:rPr lang="en-US" dirty="0" err="1"/>
              <a:t>deltakarane</a:t>
            </a:r>
            <a:endParaRPr lang="en-US" dirty="0"/>
          </a:p>
        </p:txBody>
      </p:sp>
      <p:pic>
        <p:nvPicPr>
          <p:cNvPr id="4" name="Plassholder for innhold 3" descr="Et bilde som inneholder utendørs, vann, sky, natur&#10;&#10;Automatisk generert beskrivelse">
            <a:extLst>
              <a:ext uri="{FF2B5EF4-FFF2-40B4-BE49-F238E27FC236}">
                <a16:creationId xmlns:a16="http://schemas.microsoft.com/office/drawing/2014/main" id="{7204C970-FDCE-A16C-CF26-6E5CDFA65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7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lassholder for innhold 3" descr="Et bilde som inneholder klær, person, sko, utendørs&#10;&#10;Automatisk generert beskrivelse">
            <a:extLst>
              <a:ext uri="{FF2B5EF4-FFF2-40B4-BE49-F238E27FC236}">
                <a16:creationId xmlns:a16="http://schemas.microsoft.com/office/drawing/2014/main" id="{0E21B801-DA10-AB6A-CF72-0CF7763EE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145" r="6634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25F063-5BA6-C9DE-E0F4-1A04ABB0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Lokalgruppesamling i Årdal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FF56C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6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E75C03BE-16F9-E4BD-A359-046D43E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nb-NO" sz="2000"/>
              <a:t>Funksjon og ansvar for </a:t>
            </a:r>
            <a:r>
              <a:rPr lang="nb-NO" sz="2000" err="1"/>
              <a:t>ressurssjukepleiar</a:t>
            </a:r>
            <a:r>
              <a:rPr lang="nb-NO" sz="2000"/>
              <a:t> og </a:t>
            </a:r>
            <a:r>
              <a:rPr lang="nb-NO" sz="2000" err="1"/>
              <a:t>deira</a:t>
            </a:r>
            <a:r>
              <a:rPr lang="nb-NO" sz="2000"/>
              <a:t> </a:t>
            </a:r>
            <a:r>
              <a:rPr lang="nb-NO" sz="2000" err="1"/>
              <a:t>næraste</a:t>
            </a:r>
            <a:r>
              <a:rPr lang="nb-NO" sz="2000"/>
              <a:t> </a:t>
            </a:r>
            <a:r>
              <a:rPr lang="nb-NO" sz="2000" err="1"/>
              <a:t>leiar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16213-B87B-F627-F534-BBE3B8F5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endParaRPr lang="nb-NO" dirty="0">
              <a:ea typeface="+mn-lt"/>
              <a:cs typeface="+mn-lt"/>
            </a:endParaRPr>
          </a:p>
          <a:p>
            <a:r>
              <a:rPr lang="nb-NO" dirty="0">
                <a:hlinkClick r:id="rId2"/>
              </a:rPr>
              <a:t>Ansvar og oppgåver for ressurssjukepleiar og leiar</a:t>
            </a:r>
          </a:p>
          <a:p>
            <a:endParaRPr lang="nb-NO" dirty="0"/>
          </a:p>
          <a:p>
            <a:endParaRPr lang="nb-NO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ilde 3" descr="Et bilde som inneholder innendørs, klær, møbler, person&#10;&#10;Automatisk generert beskrivelse">
            <a:extLst>
              <a:ext uri="{FF2B5EF4-FFF2-40B4-BE49-F238E27FC236}">
                <a16:creationId xmlns:a16="http://schemas.microsoft.com/office/drawing/2014/main" id="{BB152F1C-6685-B5D6-0876-5E57C37D9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60" r="23756" b="1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7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69BF8-B458-38D7-E874-6B58897B5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Fagnettverket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13359A-AC14-5CC1-7904-4F452834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842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Årsplan og Årsrapport vert utarbeida</a:t>
            </a:r>
          </a:p>
          <a:p>
            <a:r>
              <a:rPr lang="nb-NO" dirty="0">
                <a:hlinkClick r:id="rId2"/>
              </a:rPr>
              <a:t>Årsrapport</a:t>
            </a:r>
            <a:r>
              <a:rPr lang="nb-NO" dirty="0"/>
              <a:t>   </a:t>
            </a:r>
            <a:r>
              <a:rPr lang="nb-NO" dirty="0">
                <a:hlinkClick r:id="rId3"/>
              </a:rPr>
              <a:t>Årsplan</a:t>
            </a:r>
            <a:endParaRPr lang="nb-NO" dirty="0"/>
          </a:p>
          <a:p>
            <a:r>
              <a:rPr lang="nb-NO" dirty="0" err="1"/>
              <a:t>Ressurssjukepleiarane</a:t>
            </a:r>
            <a:r>
              <a:rPr lang="nb-NO" dirty="0"/>
              <a:t> og </a:t>
            </a:r>
            <a:r>
              <a:rPr lang="nb-NO" dirty="0" err="1"/>
              <a:t>leiarane</a:t>
            </a:r>
            <a:r>
              <a:rPr lang="nb-NO" dirty="0"/>
              <a:t> </a:t>
            </a:r>
            <a:r>
              <a:rPr lang="nb-NO" dirty="0" err="1"/>
              <a:t>svarar</a:t>
            </a:r>
            <a:r>
              <a:rPr lang="nb-NO" dirty="0"/>
              <a:t> </a:t>
            </a:r>
            <a:r>
              <a:rPr lang="nb-NO" dirty="0" err="1"/>
              <a:t>årleg</a:t>
            </a:r>
            <a:r>
              <a:rPr lang="nb-NO" dirty="0"/>
              <a:t> på rapporteringsskjema</a:t>
            </a:r>
          </a:p>
          <a:p>
            <a:r>
              <a:rPr lang="nb-NO" dirty="0"/>
              <a:t>5 møter i driftsgruppa</a:t>
            </a:r>
          </a:p>
          <a:p>
            <a:r>
              <a:rPr lang="nb-NO" dirty="0"/>
              <a:t>2 møter i styringsgruppa</a:t>
            </a:r>
          </a:p>
          <a:p>
            <a:r>
              <a:rPr lang="nb-NO" dirty="0" err="1"/>
              <a:t>Medarbeidarsamling</a:t>
            </a:r>
            <a:r>
              <a:rPr lang="nb-NO" dirty="0"/>
              <a:t> kvart halvår i Bergen </a:t>
            </a:r>
            <a:r>
              <a:rPr lang="nb-NO" dirty="0" err="1"/>
              <a:t>saman</a:t>
            </a:r>
            <a:r>
              <a:rPr lang="nb-NO" dirty="0"/>
              <a:t> med andre tilsette i KLB, for oss to som er tilsett for å drifte nettverket</a:t>
            </a:r>
          </a:p>
          <a:p>
            <a:r>
              <a:rPr lang="nb-NO" dirty="0"/>
              <a:t>Alle </a:t>
            </a:r>
            <a:r>
              <a:rPr lang="nb-NO" dirty="0" err="1"/>
              <a:t>ressurssjukepleiarane</a:t>
            </a:r>
            <a:r>
              <a:rPr lang="nb-NO" dirty="0"/>
              <a:t> er registrert i </a:t>
            </a:r>
            <a:r>
              <a:rPr lang="nb-NO" dirty="0" err="1"/>
              <a:t>eit</a:t>
            </a:r>
            <a:r>
              <a:rPr lang="nb-NO" dirty="0"/>
              <a:t> </a:t>
            </a:r>
            <a:r>
              <a:rPr lang="nb-NO" dirty="0" err="1"/>
              <a:t>offentleg</a:t>
            </a:r>
            <a:r>
              <a:rPr lang="nb-NO" dirty="0"/>
              <a:t> register Pallnet.no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9246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Galleri</vt:lpstr>
      <vt:lpstr>Fagnettverk kreftomsorg og lindrande behandling</vt:lpstr>
      <vt:lpstr>Systematisk kompetanseheving</vt:lpstr>
      <vt:lpstr>Lokalgruppesamling i Årdal</vt:lpstr>
      <vt:lpstr>Funksjon og ansvar for ressurssjukepleiar og deira næraste leiar</vt:lpstr>
      <vt:lpstr>Fagnettverket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159</cp:revision>
  <dcterms:created xsi:type="dcterms:W3CDTF">2024-05-07T08:52:16Z</dcterms:created>
  <dcterms:modified xsi:type="dcterms:W3CDTF">2024-05-07T09:59:16Z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2024-05-07T08:52:23Z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e3956534-e02e-4125-846b-8e263a1b776c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Galleri:11</vt:lpwstr>
  </property>
  <property fmtid="{D5CDD505-2E9C-101B-9397-08002B2CF9AE}" pid="10" name="ClassificationContentMarkingFooterText">
    <vt:lpwstr>Følsomhet Intern (gul)</vt:lpwstr>
  </property>
</Properties>
</file>