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83" r:id="rId2"/>
    <p:sldId id="270" r:id="rId3"/>
    <p:sldId id="257" r:id="rId4"/>
    <p:sldId id="281" r:id="rId5"/>
    <p:sldId id="271" r:id="rId6"/>
    <p:sldId id="272" r:id="rId7"/>
    <p:sldId id="273" r:id="rId8"/>
    <p:sldId id="280" r:id="rId9"/>
    <p:sldId id="282" r:id="rId10"/>
    <p:sldId id="274" r:id="rId11"/>
    <p:sldId id="279" r:id="rId12"/>
    <p:sldId id="275" r:id="rId13"/>
    <p:sldId id="276" r:id="rId14"/>
    <p:sldId id="277" r:id="rId15"/>
    <p:sldId id="278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447" autoAdjust="0"/>
  </p:normalViewPr>
  <p:slideViewPr>
    <p:cSldViewPr snapToGrid="0">
      <p:cViewPr varScale="1">
        <p:scale>
          <a:sx n="77" d="100"/>
          <a:sy n="77" d="100"/>
        </p:scale>
        <p:origin x="8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EBC55-5864-427B-84CF-6441AA82B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6745" y="1205037"/>
            <a:ext cx="7744993" cy="2541336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B52BDB-18E0-4991-A6F2-7AD5420153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6745" y="3949332"/>
            <a:ext cx="7744993" cy="2006735"/>
          </a:xfrm>
        </p:spPr>
        <p:txBody>
          <a:bodyPr>
            <a:normAutofit/>
          </a:bodyPr>
          <a:lstStyle>
            <a:lvl1pPr marL="0" indent="0" algn="l">
              <a:buNone/>
              <a:defRPr sz="20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0ABC6-907E-47DE-8E40-61F2DD1B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AB158-6097-43A1-90B6-406F93670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E077-FF20-4DD9-92B5-EE1C4D61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3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071ABCB-C306-49F0-8D5D-0B890583C1CE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4A67F94-2250-4B3A-8424-1BC0A0BCB3FF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FB942D8-95BE-4CFD-BFCC-26209EC192CE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9DF6499A-D398-4CBC-AA22-4277539430FC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91493C-6480-4A3F-8836-1727CBA3C849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546BFEE-D3D9-4B18-BA88-49F7C7D2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186" y="959587"/>
            <a:ext cx="9076329" cy="106427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A5BD3-1A63-4F94-ADFA-5CA2A414DE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148186" y="2248257"/>
            <a:ext cx="9076329" cy="365015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1888E-6FA1-446E-A77C-7D26923F6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3313F-58CA-4397-A3B4-71B068D1E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C6AB3-89E2-4B6A-A5F3-3FB781C1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0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7BC2869-B8E0-44C7-801E-BA0C2C1B5E82}"/>
              </a:ext>
            </a:extLst>
          </p:cNvPr>
          <p:cNvGrpSpPr/>
          <p:nvPr/>
        </p:nvGrpSpPr>
        <p:grpSpPr>
          <a:xfrm rot="10800000">
            <a:off x="0" y="1827078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A7CEB8F-94FA-4A87-AA80-066173AA5C5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74F9817E-A26F-4D7B-82A1-FA647EE4C86F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0E734839-B51C-4112-A4D8-DDFCB7F84A6F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1DFF651-C17F-4B2C-A962-32FA4958BCFA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9B263D-CDF8-431B-A5D1-9687649138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31030" y="866253"/>
            <a:ext cx="2222769" cy="531071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B6B9BE-E660-4F3A-ABA1-86667DC133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66253"/>
            <a:ext cx="8164286" cy="531071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82700-F509-4302-AE0E-6CC56401A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03BD63-5B0C-4FB3-8434-8EA1A84F2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3E9EB-019B-4F03-8147-D6CBA6B1E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31C13-CF9D-4E82-A5B4-91008DCD2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06FD2-89E8-4415-ADF7-22F4A4C25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CBBFF-8889-497F-B4CA-A031E8DD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8DAF-985B-4BB4-ADA9-02EA979F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10DBC-42B5-46AB-B36A-B39128E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40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1B6E7-01C8-4375-B7C7-596CD1199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83229"/>
            <a:ext cx="8214179" cy="330313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41675-8F3E-47CC-9573-D853C506D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5295900"/>
            <a:ext cx="8214179" cy="7937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19F49-690E-49EC-BD41-75A18C9E3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BC9E70-1401-468E-97DE-4255CA222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BE14C-9127-4582-A006-2AEA93AF7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84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34DF9-FA60-4E7B-BDE8-C0F9AFE6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F1133-890E-4E96-AEDD-0F921E26F5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45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63B4-4987-4303-9640-54B67DD75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7174" y="2250798"/>
            <a:ext cx="4445899" cy="37526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4AAD8-D444-410E-98EC-47076908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2F01E-6867-4604-8B58-F65BCC820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543D87-0EC8-43C7-9D1B-46DB5212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605AE-70FD-4CEE-BDFB-D5C0A3D35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5" y="960120"/>
            <a:ext cx="9196928" cy="10607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091E2-4532-4D16-827E-4DB0688F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7153" y="2062842"/>
            <a:ext cx="4445899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B53BE-9EDA-4D07-A042-0D101FAB9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6745" y="2882837"/>
            <a:ext cx="4446642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DFDFC1-7510-4F8E-A831-ABA33D977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25280" y="2062842"/>
            <a:ext cx="4467794" cy="78189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2A42F0-9A48-4946-8BA8-394CBF01A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24868" y="2882837"/>
            <a:ext cx="4468541" cy="33437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FC563-D319-494F-AA63-0BDF1D25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2F4FE-433A-42F6-8A73-AD843352B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75352-FC7F-4BA8-940F-2F920C28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16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3FB5-4B13-4412-9F42-62450D6AA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87ECA-0E5D-4DD2-B664-DF351875F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2406B-A925-466A-AF79-D0A4E0EA4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61B050-D381-4E1A-88DD-361F0EE9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3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8BF592-6A15-4999-ACFA-A535A113B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9EFC1-AD45-4610-8FC6-2058F55E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DF506-CFF9-4BD2-8D76-33779277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7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7674-EAFF-4CAE-A685-8AEA617D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94014"/>
            <a:ext cx="3932237" cy="143691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B3A185-E15D-46FD-A4FB-709A8B5D0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94014"/>
            <a:ext cx="6172200" cy="47670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4086F7-5F48-40D6-B4E3-1347EA21B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2"/>
            <a:ext cx="3932237" cy="32509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F4FC41-0A32-438D-9A47-F932AB49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0F85D-CB6B-48E8-B56F-81472CE94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E120E-E239-4B93-AC67-210D23BD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99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F02C-5A08-45D4-AFE1-8EF0E6DE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65120"/>
            <a:ext cx="3932237" cy="146580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EF863-20E6-4CF9-A179-0A2A52E5F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ECFB1A-5B7E-45DA-9713-0CD8E3121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18014"/>
            <a:ext cx="3932237" cy="325097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EFD67F-901E-4423-A48F-41F00ECA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B04982-0749-4F34-A4DB-DDC12BD4B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38447-AEAF-40D9-B3D3-94404C14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3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06359A-F1E3-49EE-BBC2-40888C4A3628}"/>
              </a:ext>
            </a:extLst>
          </p:cNvPr>
          <p:cNvGrpSpPr/>
          <p:nvPr/>
        </p:nvGrpSpPr>
        <p:grpSpPr>
          <a:xfrm>
            <a:off x="9265700" y="2026"/>
            <a:ext cx="2926300" cy="5030922"/>
            <a:chOff x="9265700" y="2026"/>
            <a:chExt cx="2926300" cy="503092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ED90C42-6A0F-48E8-BF96-7D3E2A395EC7}"/>
                </a:ext>
              </a:extLst>
            </p:cNvPr>
            <p:cNvSpPr/>
            <p:nvPr/>
          </p:nvSpPr>
          <p:spPr>
            <a:xfrm>
              <a:off x="9326904" y="2026"/>
              <a:ext cx="2249810" cy="2294745"/>
            </a:xfrm>
            <a:custGeom>
              <a:avLst/>
              <a:gdLst>
                <a:gd name="connsiteX0" fmla="*/ 49162 w 2249810"/>
                <a:gd name="connsiteY0" fmla="*/ 0 h 2294745"/>
                <a:gd name="connsiteX1" fmla="*/ 2200648 w 2249810"/>
                <a:gd name="connsiteY1" fmla="*/ 0 h 2294745"/>
                <a:gd name="connsiteX2" fmla="*/ 2210105 w 2249810"/>
                <a:gd name="connsiteY2" fmla="*/ 23601 h 2294745"/>
                <a:gd name="connsiteX3" fmla="*/ 2249810 w 2249810"/>
                <a:gd name="connsiteY3" fmla="*/ 326934 h 2294745"/>
                <a:gd name="connsiteX4" fmla="*/ 2249810 w 2249810"/>
                <a:gd name="connsiteY4" fmla="*/ 422824 h 2294745"/>
                <a:gd name="connsiteX5" fmla="*/ 2249810 w 2249810"/>
                <a:gd name="connsiteY5" fmla="*/ 696534 h 2294745"/>
                <a:gd name="connsiteX6" fmla="*/ 2249810 w 2249810"/>
                <a:gd name="connsiteY6" fmla="*/ 848826 h 2294745"/>
                <a:gd name="connsiteX7" fmla="*/ 2249810 w 2249810"/>
                <a:gd name="connsiteY7" fmla="*/ 1058531 h 2294745"/>
                <a:gd name="connsiteX8" fmla="*/ 2249810 w 2249810"/>
                <a:gd name="connsiteY8" fmla="*/ 1218426 h 2294745"/>
                <a:gd name="connsiteX9" fmla="*/ 1955981 w 2249810"/>
                <a:gd name="connsiteY9" fmla="*/ 1845313 h 2294745"/>
                <a:gd name="connsiteX10" fmla="*/ 1225437 w 2249810"/>
                <a:gd name="connsiteY10" fmla="*/ 2208220 h 2294745"/>
                <a:gd name="connsiteX11" fmla="*/ 1123061 w 2249810"/>
                <a:gd name="connsiteY11" fmla="*/ 2294745 h 2294745"/>
                <a:gd name="connsiteX12" fmla="*/ 1024372 w 2249810"/>
                <a:gd name="connsiteY12" fmla="*/ 2208220 h 2294745"/>
                <a:gd name="connsiteX13" fmla="*/ 293828 w 2249810"/>
                <a:gd name="connsiteY13" fmla="*/ 1845313 h 2294745"/>
                <a:gd name="connsiteX14" fmla="*/ 0 w 2249810"/>
                <a:gd name="connsiteY14" fmla="*/ 1218426 h 2294745"/>
                <a:gd name="connsiteX15" fmla="*/ 0 w 2249810"/>
                <a:gd name="connsiteY15" fmla="*/ 1058531 h 2294745"/>
                <a:gd name="connsiteX16" fmla="*/ 0 w 2249810"/>
                <a:gd name="connsiteY16" fmla="*/ 848826 h 2294745"/>
                <a:gd name="connsiteX17" fmla="*/ 0 w 2249810"/>
                <a:gd name="connsiteY17" fmla="*/ 696534 h 2294745"/>
                <a:gd name="connsiteX18" fmla="*/ 0 w 2249810"/>
                <a:gd name="connsiteY18" fmla="*/ 422824 h 2294745"/>
                <a:gd name="connsiteX19" fmla="*/ 0 w 2249810"/>
                <a:gd name="connsiteY19" fmla="*/ 326934 h 2294745"/>
                <a:gd name="connsiteX20" fmla="*/ 39705 w 2249810"/>
                <a:gd name="connsiteY20" fmla="*/ 23601 h 2294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249810" h="2294745">
                  <a:moveTo>
                    <a:pt x="49162" y="0"/>
                  </a:moveTo>
                  <a:lnTo>
                    <a:pt x="2200648" y="0"/>
                  </a:lnTo>
                  <a:lnTo>
                    <a:pt x="2210105" y="23601"/>
                  </a:lnTo>
                  <a:cubicBezTo>
                    <a:pt x="2236898" y="106934"/>
                    <a:pt x="2249810" y="205568"/>
                    <a:pt x="2249810" y="326934"/>
                  </a:cubicBezTo>
                  <a:lnTo>
                    <a:pt x="2249810" y="422824"/>
                  </a:lnTo>
                  <a:lnTo>
                    <a:pt x="2249810" y="696534"/>
                  </a:lnTo>
                  <a:lnTo>
                    <a:pt x="2249810" y="848826"/>
                  </a:lnTo>
                  <a:lnTo>
                    <a:pt x="2249810" y="1058531"/>
                  </a:lnTo>
                  <a:lnTo>
                    <a:pt x="2249810" y="1218426"/>
                  </a:lnTo>
                  <a:cubicBezTo>
                    <a:pt x="2249810" y="1542068"/>
                    <a:pt x="2157989" y="1704061"/>
                    <a:pt x="1955981" y="1845313"/>
                  </a:cubicBezTo>
                  <a:cubicBezTo>
                    <a:pt x="1745898" y="1967026"/>
                    <a:pt x="1470144" y="2019115"/>
                    <a:pt x="1225437" y="2208220"/>
                  </a:cubicBezTo>
                  <a:lnTo>
                    <a:pt x="1123061" y="2294745"/>
                  </a:lnTo>
                  <a:lnTo>
                    <a:pt x="1024372" y="2208220"/>
                  </a:lnTo>
                  <a:cubicBezTo>
                    <a:pt x="779664" y="2019115"/>
                    <a:pt x="503910" y="1967026"/>
                    <a:pt x="293828" y="1845313"/>
                  </a:cubicBezTo>
                  <a:cubicBezTo>
                    <a:pt x="91820" y="1704061"/>
                    <a:pt x="0" y="1542068"/>
                    <a:pt x="0" y="1218426"/>
                  </a:cubicBezTo>
                  <a:lnTo>
                    <a:pt x="0" y="1058531"/>
                  </a:lnTo>
                  <a:lnTo>
                    <a:pt x="0" y="848826"/>
                  </a:lnTo>
                  <a:lnTo>
                    <a:pt x="0" y="696534"/>
                  </a:lnTo>
                  <a:lnTo>
                    <a:pt x="0" y="422824"/>
                  </a:lnTo>
                  <a:lnTo>
                    <a:pt x="0" y="326934"/>
                  </a:lnTo>
                  <a:cubicBezTo>
                    <a:pt x="0" y="205568"/>
                    <a:pt x="12912" y="106934"/>
                    <a:pt x="39705" y="23601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DA0863A-55F7-4EB0-9451-F3EE4D65DBDB}"/>
                </a:ext>
              </a:extLst>
            </p:cNvPr>
            <p:cNvSpPr/>
            <p:nvPr/>
          </p:nvSpPr>
          <p:spPr>
            <a:xfrm>
              <a:off x="10597154" y="1907348"/>
              <a:ext cx="1594846" cy="3044131"/>
            </a:xfrm>
            <a:custGeom>
              <a:avLst/>
              <a:gdLst>
                <a:gd name="connsiteX0" fmla="*/ 1126749 w 1594846"/>
                <a:gd name="connsiteY0" fmla="*/ 0 h 3044131"/>
                <a:gd name="connsiteX1" fmla="*/ 1225438 w 1594846"/>
                <a:gd name="connsiteY1" fmla="*/ 86525 h 3044131"/>
                <a:gd name="connsiteX2" fmla="*/ 1413279 w 1594846"/>
                <a:gd name="connsiteY2" fmla="*/ 205892 h 3044131"/>
                <a:gd name="connsiteX3" fmla="*/ 1594846 w 1594846"/>
                <a:gd name="connsiteY3" fmla="*/ 289191 h 3044131"/>
                <a:gd name="connsiteX4" fmla="*/ 1594846 w 1594846"/>
                <a:gd name="connsiteY4" fmla="*/ 2754939 h 3044131"/>
                <a:gd name="connsiteX5" fmla="*/ 1413277 w 1594846"/>
                <a:gd name="connsiteY5" fmla="*/ 2838239 h 3044131"/>
                <a:gd name="connsiteX6" fmla="*/ 1225436 w 1594846"/>
                <a:gd name="connsiteY6" fmla="*/ 2957606 h 3044131"/>
                <a:gd name="connsiteX7" fmla="*/ 1123061 w 1594846"/>
                <a:gd name="connsiteY7" fmla="*/ 3044131 h 3044131"/>
                <a:gd name="connsiteX8" fmla="*/ 1024372 w 1594846"/>
                <a:gd name="connsiteY8" fmla="*/ 2957606 h 3044131"/>
                <a:gd name="connsiteX9" fmla="*/ 293828 w 1594846"/>
                <a:gd name="connsiteY9" fmla="*/ 2594699 h 3044131"/>
                <a:gd name="connsiteX10" fmla="*/ 0 w 1594846"/>
                <a:gd name="connsiteY10" fmla="*/ 1967812 h 3044131"/>
                <a:gd name="connsiteX11" fmla="*/ 0 w 1594846"/>
                <a:gd name="connsiteY11" fmla="*/ 1807917 h 3044131"/>
                <a:gd name="connsiteX12" fmla="*/ 0 w 1594846"/>
                <a:gd name="connsiteY12" fmla="*/ 1598212 h 3044131"/>
                <a:gd name="connsiteX13" fmla="*/ 0 w 1594846"/>
                <a:gd name="connsiteY13" fmla="*/ 1445920 h 3044131"/>
                <a:gd name="connsiteX14" fmla="*/ 0 w 1594846"/>
                <a:gd name="connsiteY14" fmla="*/ 1172210 h 3044131"/>
                <a:gd name="connsiteX15" fmla="*/ 0 w 1594846"/>
                <a:gd name="connsiteY15" fmla="*/ 1076320 h 3044131"/>
                <a:gd name="connsiteX16" fmla="*/ 293829 w 1594846"/>
                <a:gd name="connsiteY16" fmla="*/ 449433 h 3044131"/>
                <a:gd name="connsiteX17" fmla="*/ 1024374 w 1594846"/>
                <a:gd name="connsiteY17" fmla="*/ 86525 h 304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594846" h="3044131">
                  <a:moveTo>
                    <a:pt x="1126749" y="0"/>
                  </a:moveTo>
                  <a:lnTo>
                    <a:pt x="1225438" y="86525"/>
                  </a:lnTo>
                  <a:cubicBezTo>
                    <a:pt x="1286615" y="133801"/>
                    <a:pt x="1349732" y="172514"/>
                    <a:pt x="1413279" y="205892"/>
                  </a:cubicBezTo>
                  <a:lnTo>
                    <a:pt x="1594846" y="289191"/>
                  </a:lnTo>
                  <a:lnTo>
                    <a:pt x="1594846" y="2754939"/>
                  </a:lnTo>
                  <a:lnTo>
                    <a:pt x="1413277" y="2838239"/>
                  </a:lnTo>
                  <a:cubicBezTo>
                    <a:pt x="1349730" y="2871617"/>
                    <a:pt x="1286613" y="2910330"/>
                    <a:pt x="1225436" y="2957606"/>
                  </a:cubicBezTo>
                  <a:lnTo>
                    <a:pt x="1123061" y="3044131"/>
                  </a:lnTo>
                  <a:lnTo>
                    <a:pt x="1024372" y="2957606"/>
                  </a:lnTo>
                  <a:cubicBezTo>
                    <a:pt x="779664" y="2768501"/>
                    <a:pt x="503910" y="2716412"/>
                    <a:pt x="293828" y="2594699"/>
                  </a:cubicBezTo>
                  <a:cubicBezTo>
                    <a:pt x="91820" y="2453447"/>
                    <a:pt x="0" y="2291454"/>
                    <a:pt x="0" y="1967812"/>
                  </a:cubicBezTo>
                  <a:lnTo>
                    <a:pt x="0" y="1807917"/>
                  </a:lnTo>
                  <a:lnTo>
                    <a:pt x="0" y="1598212"/>
                  </a:lnTo>
                  <a:lnTo>
                    <a:pt x="0" y="1445920"/>
                  </a:lnTo>
                  <a:lnTo>
                    <a:pt x="0" y="1172210"/>
                  </a:lnTo>
                  <a:lnTo>
                    <a:pt x="0" y="1076320"/>
                  </a:lnTo>
                  <a:cubicBezTo>
                    <a:pt x="0" y="752678"/>
                    <a:pt x="91821" y="590684"/>
                    <a:pt x="293829" y="449433"/>
                  </a:cubicBezTo>
                  <a:cubicBezTo>
                    <a:pt x="503912" y="327719"/>
                    <a:pt x="779665" y="275630"/>
                    <a:pt x="1024374" y="86525"/>
                  </a:cubicBezTo>
                  <a:close/>
                </a:path>
              </a:pathLst>
            </a:custGeom>
            <a:solidFill>
              <a:schemeClr val="bg2">
                <a:lumMod val="7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FE7CFE2-40F6-44B2-8AAD-0C384EEFCF7E}"/>
                </a:ext>
              </a:extLst>
            </p:cNvPr>
            <p:cNvSpPr/>
            <p:nvPr/>
          </p:nvSpPr>
          <p:spPr>
            <a:xfrm>
              <a:off x="9265700" y="7622"/>
              <a:ext cx="2372219" cy="2371961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4282900 w 4447989"/>
                <a:gd name="connsiteY0" fmla="*/ 2048959 h 5795027"/>
                <a:gd name="connsiteX1" fmla="*/ 4282900 w 4447989"/>
                <a:gd name="connsiteY1" fmla="*/ 2231503 h 5795027"/>
                <a:gd name="connsiteX2" fmla="*/ 4282900 w 4447989"/>
                <a:gd name="connsiteY2" fmla="*/ 2752557 h 5795027"/>
                <a:gd name="connsiteX3" fmla="*/ 4282900 w 4447989"/>
                <a:gd name="connsiteY3" fmla="*/ 3042471 h 5795027"/>
                <a:gd name="connsiteX4" fmla="*/ 4282900 w 4447989"/>
                <a:gd name="connsiteY4" fmla="*/ 3441681 h 5795027"/>
                <a:gd name="connsiteX5" fmla="*/ 4282900 w 4447989"/>
                <a:gd name="connsiteY5" fmla="*/ 3746068 h 5795027"/>
                <a:gd name="connsiteX6" fmla="*/ 3723546 w 4447989"/>
                <a:gd name="connsiteY6" fmla="*/ 4939455 h 5795027"/>
                <a:gd name="connsiteX7" fmla="*/ 2332829 w 4447989"/>
                <a:gd name="connsiteY7" fmla="*/ 5630311 h 5795027"/>
                <a:gd name="connsiteX8" fmla="*/ 2137940 w 4447989"/>
                <a:gd name="connsiteY8" fmla="*/ 5795027 h 5795027"/>
                <a:gd name="connsiteX9" fmla="*/ 1950069 w 4447989"/>
                <a:gd name="connsiteY9" fmla="*/ 5630311 h 5795027"/>
                <a:gd name="connsiteX10" fmla="*/ 559353 w 4447989"/>
                <a:gd name="connsiteY10" fmla="*/ 4939455 h 5795027"/>
                <a:gd name="connsiteX11" fmla="*/ 0 w 4447989"/>
                <a:gd name="connsiteY11" fmla="*/ 3746068 h 5795027"/>
                <a:gd name="connsiteX12" fmla="*/ 0 w 4447989"/>
                <a:gd name="connsiteY12" fmla="*/ 3441681 h 5795027"/>
                <a:gd name="connsiteX13" fmla="*/ 0 w 4447989"/>
                <a:gd name="connsiteY13" fmla="*/ 3042471 h 5795027"/>
                <a:gd name="connsiteX14" fmla="*/ 0 w 4447989"/>
                <a:gd name="connsiteY14" fmla="*/ 2752557 h 5795027"/>
                <a:gd name="connsiteX15" fmla="*/ 0 w 4447989"/>
                <a:gd name="connsiteY15" fmla="*/ 2231503 h 5795027"/>
                <a:gd name="connsiteX16" fmla="*/ 0 w 4447989"/>
                <a:gd name="connsiteY16" fmla="*/ 2048959 h 5795027"/>
                <a:gd name="connsiteX17" fmla="*/ 559354 w 4447989"/>
                <a:gd name="connsiteY17" fmla="*/ 855573 h 5795027"/>
                <a:gd name="connsiteX18" fmla="*/ 1950071 w 4447989"/>
                <a:gd name="connsiteY18" fmla="*/ 164715 h 5795027"/>
                <a:gd name="connsiteX19" fmla="*/ 2144960 w 4447989"/>
                <a:gd name="connsiteY19" fmla="*/ 0 h 5795027"/>
                <a:gd name="connsiteX20" fmla="*/ 2332832 w 4447989"/>
                <a:gd name="connsiteY20" fmla="*/ 164715 h 5795027"/>
                <a:gd name="connsiteX21" fmla="*/ 3723546 w 4447989"/>
                <a:gd name="connsiteY21" fmla="*/ 855573 h 5795027"/>
                <a:gd name="connsiteX22" fmla="*/ 4447989 w 4447989"/>
                <a:gd name="connsiteY22" fmla="*/ 2214048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82900"/>
                <a:gd name="connsiteY0" fmla="*/ 1519558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48071 w 4292243"/>
                <a:gd name="connsiteY0" fmla="*/ 1519558 h 5795027"/>
                <a:gd name="connsiteX1" fmla="*/ 4282900 w 4292243"/>
                <a:gd name="connsiteY1" fmla="*/ 2231503 h 5795027"/>
                <a:gd name="connsiteX2" fmla="*/ 4282900 w 4292243"/>
                <a:gd name="connsiteY2" fmla="*/ 2752557 h 5795027"/>
                <a:gd name="connsiteX3" fmla="*/ 4282900 w 4292243"/>
                <a:gd name="connsiteY3" fmla="*/ 3042471 h 5795027"/>
                <a:gd name="connsiteX4" fmla="*/ 4282900 w 4292243"/>
                <a:gd name="connsiteY4" fmla="*/ 3441681 h 5795027"/>
                <a:gd name="connsiteX5" fmla="*/ 4282900 w 4292243"/>
                <a:gd name="connsiteY5" fmla="*/ 3746068 h 5795027"/>
                <a:gd name="connsiteX6" fmla="*/ 3723546 w 4292243"/>
                <a:gd name="connsiteY6" fmla="*/ 4939455 h 5795027"/>
                <a:gd name="connsiteX7" fmla="*/ 2332829 w 4292243"/>
                <a:gd name="connsiteY7" fmla="*/ 5630311 h 5795027"/>
                <a:gd name="connsiteX8" fmla="*/ 2137940 w 4292243"/>
                <a:gd name="connsiteY8" fmla="*/ 5795027 h 5795027"/>
                <a:gd name="connsiteX9" fmla="*/ 1950069 w 4292243"/>
                <a:gd name="connsiteY9" fmla="*/ 5630311 h 5795027"/>
                <a:gd name="connsiteX10" fmla="*/ 559353 w 4292243"/>
                <a:gd name="connsiteY10" fmla="*/ 4939455 h 5795027"/>
                <a:gd name="connsiteX11" fmla="*/ 0 w 4292243"/>
                <a:gd name="connsiteY11" fmla="*/ 3746068 h 5795027"/>
                <a:gd name="connsiteX12" fmla="*/ 0 w 4292243"/>
                <a:gd name="connsiteY12" fmla="*/ 3441681 h 5795027"/>
                <a:gd name="connsiteX13" fmla="*/ 0 w 4292243"/>
                <a:gd name="connsiteY13" fmla="*/ 3042471 h 5795027"/>
                <a:gd name="connsiteX14" fmla="*/ 0 w 4292243"/>
                <a:gd name="connsiteY14" fmla="*/ 2752557 h 5795027"/>
                <a:gd name="connsiteX15" fmla="*/ 0 w 4292243"/>
                <a:gd name="connsiteY15" fmla="*/ 2231503 h 5795027"/>
                <a:gd name="connsiteX16" fmla="*/ 0 w 4292243"/>
                <a:gd name="connsiteY16" fmla="*/ 2048959 h 5795027"/>
                <a:gd name="connsiteX17" fmla="*/ 559354 w 4292243"/>
                <a:gd name="connsiteY17" fmla="*/ 855573 h 5795027"/>
                <a:gd name="connsiteX18" fmla="*/ 1950071 w 4292243"/>
                <a:gd name="connsiteY18" fmla="*/ 164715 h 5795027"/>
                <a:gd name="connsiteX19" fmla="*/ 2144960 w 4292243"/>
                <a:gd name="connsiteY19" fmla="*/ 0 h 5795027"/>
                <a:gd name="connsiteX20" fmla="*/ 2332832 w 4292243"/>
                <a:gd name="connsiteY20" fmla="*/ 164715 h 5795027"/>
                <a:gd name="connsiteX21" fmla="*/ 3723546 w 4292243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3723546 w 4282900"/>
                <a:gd name="connsiteY21" fmla="*/ 855573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2144960 w 4282900"/>
                <a:gd name="connsiteY18" fmla="*/ 0 h 5795027"/>
                <a:gd name="connsiteX0" fmla="*/ 4213242 w 4282900"/>
                <a:gd name="connsiteY0" fmla="*/ 1512593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64279 w 4282900"/>
                <a:gd name="connsiteY17" fmla="*/ 1516418 h 5795027"/>
                <a:gd name="connsiteX18" fmla="*/ 559354 w 4282900"/>
                <a:gd name="connsiteY18" fmla="*/ 855573 h 5795027"/>
                <a:gd name="connsiteX19" fmla="*/ 2144960 w 4282900"/>
                <a:gd name="connsiteY19" fmla="*/ 0 h 5795027"/>
                <a:gd name="connsiteX0" fmla="*/ 4213242 w 4282900"/>
                <a:gd name="connsiteY0" fmla="*/ 657020 h 4939454"/>
                <a:gd name="connsiteX1" fmla="*/ 4282900 w 4282900"/>
                <a:gd name="connsiteY1" fmla="*/ 1375930 h 4939454"/>
                <a:gd name="connsiteX2" fmla="*/ 4282900 w 4282900"/>
                <a:gd name="connsiteY2" fmla="*/ 1896984 h 4939454"/>
                <a:gd name="connsiteX3" fmla="*/ 4282900 w 4282900"/>
                <a:gd name="connsiteY3" fmla="*/ 2186898 h 4939454"/>
                <a:gd name="connsiteX4" fmla="*/ 4282900 w 4282900"/>
                <a:gd name="connsiteY4" fmla="*/ 2586108 h 4939454"/>
                <a:gd name="connsiteX5" fmla="*/ 4282900 w 4282900"/>
                <a:gd name="connsiteY5" fmla="*/ 2890495 h 4939454"/>
                <a:gd name="connsiteX6" fmla="*/ 3723546 w 4282900"/>
                <a:gd name="connsiteY6" fmla="*/ 4083882 h 4939454"/>
                <a:gd name="connsiteX7" fmla="*/ 2332829 w 4282900"/>
                <a:gd name="connsiteY7" fmla="*/ 4774738 h 4939454"/>
                <a:gd name="connsiteX8" fmla="*/ 2137940 w 4282900"/>
                <a:gd name="connsiteY8" fmla="*/ 4939454 h 4939454"/>
                <a:gd name="connsiteX9" fmla="*/ 1950069 w 4282900"/>
                <a:gd name="connsiteY9" fmla="*/ 4774738 h 4939454"/>
                <a:gd name="connsiteX10" fmla="*/ 559353 w 4282900"/>
                <a:gd name="connsiteY10" fmla="*/ 4083882 h 4939454"/>
                <a:gd name="connsiteX11" fmla="*/ 0 w 4282900"/>
                <a:gd name="connsiteY11" fmla="*/ 2890495 h 4939454"/>
                <a:gd name="connsiteX12" fmla="*/ 0 w 4282900"/>
                <a:gd name="connsiteY12" fmla="*/ 2586108 h 4939454"/>
                <a:gd name="connsiteX13" fmla="*/ 0 w 4282900"/>
                <a:gd name="connsiteY13" fmla="*/ 2186898 h 4939454"/>
                <a:gd name="connsiteX14" fmla="*/ 0 w 4282900"/>
                <a:gd name="connsiteY14" fmla="*/ 1896984 h 4939454"/>
                <a:gd name="connsiteX15" fmla="*/ 0 w 4282900"/>
                <a:gd name="connsiteY15" fmla="*/ 1375930 h 4939454"/>
                <a:gd name="connsiteX16" fmla="*/ 0 w 4282900"/>
                <a:gd name="connsiteY16" fmla="*/ 1193386 h 4939454"/>
                <a:gd name="connsiteX17" fmla="*/ 64279 w 4282900"/>
                <a:gd name="connsiteY17" fmla="*/ 660845 h 4939454"/>
                <a:gd name="connsiteX18" fmla="*/ 559354 w 4282900"/>
                <a:gd name="connsiteY18" fmla="*/ 0 h 493945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  <a:gd name="connsiteX0" fmla="*/ 4213242 w 4282900"/>
                <a:gd name="connsiteY0" fmla="*/ 0 h 4282434"/>
                <a:gd name="connsiteX1" fmla="*/ 4282900 w 4282900"/>
                <a:gd name="connsiteY1" fmla="*/ 718910 h 4282434"/>
                <a:gd name="connsiteX2" fmla="*/ 4282900 w 4282900"/>
                <a:gd name="connsiteY2" fmla="*/ 1239964 h 4282434"/>
                <a:gd name="connsiteX3" fmla="*/ 4282900 w 4282900"/>
                <a:gd name="connsiteY3" fmla="*/ 1529878 h 4282434"/>
                <a:gd name="connsiteX4" fmla="*/ 4282900 w 4282900"/>
                <a:gd name="connsiteY4" fmla="*/ 1929088 h 4282434"/>
                <a:gd name="connsiteX5" fmla="*/ 4282900 w 4282900"/>
                <a:gd name="connsiteY5" fmla="*/ 2233475 h 4282434"/>
                <a:gd name="connsiteX6" fmla="*/ 3723546 w 4282900"/>
                <a:gd name="connsiteY6" fmla="*/ 3426862 h 4282434"/>
                <a:gd name="connsiteX7" fmla="*/ 2332829 w 4282900"/>
                <a:gd name="connsiteY7" fmla="*/ 4117718 h 4282434"/>
                <a:gd name="connsiteX8" fmla="*/ 2137940 w 4282900"/>
                <a:gd name="connsiteY8" fmla="*/ 4282434 h 4282434"/>
                <a:gd name="connsiteX9" fmla="*/ 1950069 w 4282900"/>
                <a:gd name="connsiteY9" fmla="*/ 4117718 h 4282434"/>
                <a:gd name="connsiteX10" fmla="*/ 559353 w 4282900"/>
                <a:gd name="connsiteY10" fmla="*/ 3426862 h 4282434"/>
                <a:gd name="connsiteX11" fmla="*/ 0 w 4282900"/>
                <a:gd name="connsiteY11" fmla="*/ 2233475 h 4282434"/>
                <a:gd name="connsiteX12" fmla="*/ 0 w 4282900"/>
                <a:gd name="connsiteY12" fmla="*/ 1929088 h 4282434"/>
                <a:gd name="connsiteX13" fmla="*/ 0 w 4282900"/>
                <a:gd name="connsiteY13" fmla="*/ 1529878 h 4282434"/>
                <a:gd name="connsiteX14" fmla="*/ 0 w 4282900"/>
                <a:gd name="connsiteY14" fmla="*/ 1239964 h 4282434"/>
                <a:gd name="connsiteX15" fmla="*/ 0 w 4282900"/>
                <a:gd name="connsiteY15" fmla="*/ 718910 h 4282434"/>
                <a:gd name="connsiteX16" fmla="*/ 0 w 4282900"/>
                <a:gd name="connsiteY16" fmla="*/ 536366 h 4282434"/>
                <a:gd name="connsiteX17" fmla="*/ 64279 w 4282900"/>
                <a:gd name="connsiteY17" fmla="*/ 3825 h 428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82900" h="4282434">
                  <a:moveTo>
                    <a:pt x="4213242" y="0"/>
                  </a:moveTo>
                  <a:cubicBezTo>
                    <a:pt x="4294511" y="306972"/>
                    <a:pt x="4271290" y="481595"/>
                    <a:pt x="4282900" y="718910"/>
                  </a:cubicBezTo>
                  <a:lnTo>
                    <a:pt x="4282900" y="1239964"/>
                  </a:lnTo>
                  <a:lnTo>
                    <a:pt x="4282900" y="1529878"/>
                  </a:lnTo>
                  <a:lnTo>
                    <a:pt x="4282900" y="1929088"/>
                  </a:lnTo>
                  <a:lnTo>
                    <a:pt x="4282900" y="2233475"/>
                  </a:lnTo>
                  <a:cubicBezTo>
                    <a:pt x="4282900" y="2849584"/>
                    <a:pt x="4108103" y="3157966"/>
                    <a:pt x="3723546" y="3426862"/>
                  </a:cubicBezTo>
                  <a:cubicBezTo>
                    <a:pt x="3323617" y="3658565"/>
                    <a:pt x="2798672" y="3757725"/>
                    <a:pt x="2332829" y="4117718"/>
                  </a:cubicBezTo>
                  <a:lnTo>
                    <a:pt x="2137940" y="4282434"/>
                  </a:lnTo>
                  <a:lnTo>
                    <a:pt x="1950069" y="4117718"/>
                  </a:lnTo>
                  <a:cubicBezTo>
                    <a:pt x="1484225" y="3757725"/>
                    <a:pt x="959280" y="3658565"/>
                    <a:pt x="559353" y="3426862"/>
                  </a:cubicBezTo>
                  <a:cubicBezTo>
                    <a:pt x="174796" y="3157966"/>
                    <a:pt x="0" y="2849584"/>
                    <a:pt x="0" y="2233475"/>
                  </a:cubicBezTo>
                  <a:lnTo>
                    <a:pt x="0" y="1929088"/>
                  </a:lnTo>
                  <a:lnTo>
                    <a:pt x="0" y="1529878"/>
                  </a:lnTo>
                  <a:lnTo>
                    <a:pt x="0" y="1239964"/>
                  </a:lnTo>
                  <a:lnTo>
                    <a:pt x="0" y="718910"/>
                  </a:lnTo>
                  <a:lnTo>
                    <a:pt x="0" y="536366"/>
                  </a:lnTo>
                  <a:cubicBezTo>
                    <a:pt x="10713" y="417185"/>
                    <a:pt x="19813" y="133066"/>
                    <a:pt x="64279" y="3825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F0D6A17-AA80-4608-8660-8D1587A17704}"/>
                </a:ext>
              </a:extLst>
            </p:cNvPr>
            <p:cNvSpPr/>
            <p:nvPr/>
          </p:nvSpPr>
          <p:spPr>
            <a:xfrm>
              <a:off x="10536649" y="1823190"/>
              <a:ext cx="1654608" cy="3209758"/>
            </a:xfrm>
            <a:custGeom>
              <a:avLst/>
              <a:gdLst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3723546 w 4282900"/>
                <a:gd name="connsiteY2" fmla="*/ 855573 h 5795027"/>
                <a:gd name="connsiteX3" fmla="*/ 4282900 w 4282900"/>
                <a:gd name="connsiteY3" fmla="*/ 2048959 h 5795027"/>
                <a:gd name="connsiteX4" fmla="*/ 4282900 w 4282900"/>
                <a:gd name="connsiteY4" fmla="*/ 2231503 h 5795027"/>
                <a:gd name="connsiteX5" fmla="*/ 4282900 w 4282900"/>
                <a:gd name="connsiteY5" fmla="*/ 2752557 h 5795027"/>
                <a:gd name="connsiteX6" fmla="*/ 4282900 w 4282900"/>
                <a:gd name="connsiteY6" fmla="*/ 3042471 h 5795027"/>
                <a:gd name="connsiteX7" fmla="*/ 4282900 w 4282900"/>
                <a:gd name="connsiteY7" fmla="*/ 3441681 h 5795027"/>
                <a:gd name="connsiteX8" fmla="*/ 4282900 w 4282900"/>
                <a:gd name="connsiteY8" fmla="*/ 3746068 h 5795027"/>
                <a:gd name="connsiteX9" fmla="*/ 3723546 w 4282900"/>
                <a:gd name="connsiteY9" fmla="*/ 4939455 h 5795027"/>
                <a:gd name="connsiteX10" fmla="*/ 2332829 w 4282900"/>
                <a:gd name="connsiteY10" fmla="*/ 5630311 h 5795027"/>
                <a:gd name="connsiteX11" fmla="*/ 2137940 w 4282900"/>
                <a:gd name="connsiteY11" fmla="*/ 5795027 h 5795027"/>
                <a:gd name="connsiteX12" fmla="*/ 1950069 w 4282900"/>
                <a:gd name="connsiteY12" fmla="*/ 5630311 h 5795027"/>
                <a:gd name="connsiteX13" fmla="*/ 559353 w 4282900"/>
                <a:gd name="connsiteY13" fmla="*/ 4939455 h 5795027"/>
                <a:gd name="connsiteX14" fmla="*/ 0 w 4282900"/>
                <a:gd name="connsiteY14" fmla="*/ 3746068 h 5795027"/>
                <a:gd name="connsiteX15" fmla="*/ 0 w 4282900"/>
                <a:gd name="connsiteY15" fmla="*/ 3441681 h 5795027"/>
                <a:gd name="connsiteX16" fmla="*/ 0 w 4282900"/>
                <a:gd name="connsiteY16" fmla="*/ 3042471 h 5795027"/>
                <a:gd name="connsiteX17" fmla="*/ 0 w 4282900"/>
                <a:gd name="connsiteY17" fmla="*/ 2752557 h 5795027"/>
                <a:gd name="connsiteX18" fmla="*/ 0 w 4282900"/>
                <a:gd name="connsiteY18" fmla="*/ 2231503 h 5795027"/>
                <a:gd name="connsiteX19" fmla="*/ 0 w 4282900"/>
                <a:gd name="connsiteY19" fmla="*/ 2048959 h 5795027"/>
                <a:gd name="connsiteX20" fmla="*/ 559354 w 4282900"/>
                <a:gd name="connsiteY20" fmla="*/ 855573 h 5795027"/>
                <a:gd name="connsiteX21" fmla="*/ 1950071 w 4282900"/>
                <a:gd name="connsiteY21" fmla="*/ 164715 h 5795027"/>
                <a:gd name="connsiteX0" fmla="*/ 2144960 w 4282900"/>
                <a:gd name="connsiteY0" fmla="*/ 0 h 5795027"/>
                <a:gd name="connsiteX1" fmla="*/ 2332832 w 4282900"/>
                <a:gd name="connsiteY1" fmla="*/ 164715 h 5795027"/>
                <a:gd name="connsiteX2" fmla="*/ 2976290 w 4282900"/>
                <a:gd name="connsiteY2" fmla="*/ 524033 h 5795027"/>
                <a:gd name="connsiteX3" fmla="*/ 3723546 w 4282900"/>
                <a:gd name="connsiteY3" fmla="*/ 855573 h 5795027"/>
                <a:gd name="connsiteX4" fmla="*/ 4282900 w 4282900"/>
                <a:gd name="connsiteY4" fmla="*/ 2048959 h 5795027"/>
                <a:gd name="connsiteX5" fmla="*/ 4282900 w 4282900"/>
                <a:gd name="connsiteY5" fmla="*/ 2231503 h 5795027"/>
                <a:gd name="connsiteX6" fmla="*/ 4282900 w 4282900"/>
                <a:gd name="connsiteY6" fmla="*/ 2752557 h 5795027"/>
                <a:gd name="connsiteX7" fmla="*/ 4282900 w 4282900"/>
                <a:gd name="connsiteY7" fmla="*/ 3042471 h 5795027"/>
                <a:gd name="connsiteX8" fmla="*/ 4282900 w 4282900"/>
                <a:gd name="connsiteY8" fmla="*/ 3441681 h 5795027"/>
                <a:gd name="connsiteX9" fmla="*/ 4282900 w 4282900"/>
                <a:gd name="connsiteY9" fmla="*/ 3746068 h 5795027"/>
                <a:gd name="connsiteX10" fmla="*/ 3723546 w 4282900"/>
                <a:gd name="connsiteY10" fmla="*/ 4939455 h 5795027"/>
                <a:gd name="connsiteX11" fmla="*/ 2332829 w 4282900"/>
                <a:gd name="connsiteY11" fmla="*/ 5630311 h 5795027"/>
                <a:gd name="connsiteX12" fmla="*/ 2137940 w 4282900"/>
                <a:gd name="connsiteY12" fmla="*/ 5795027 h 5795027"/>
                <a:gd name="connsiteX13" fmla="*/ 1950069 w 4282900"/>
                <a:gd name="connsiteY13" fmla="*/ 5630311 h 5795027"/>
                <a:gd name="connsiteX14" fmla="*/ 559353 w 4282900"/>
                <a:gd name="connsiteY14" fmla="*/ 4939455 h 5795027"/>
                <a:gd name="connsiteX15" fmla="*/ 0 w 4282900"/>
                <a:gd name="connsiteY15" fmla="*/ 3746068 h 5795027"/>
                <a:gd name="connsiteX16" fmla="*/ 0 w 4282900"/>
                <a:gd name="connsiteY16" fmla="*/ 3441681 h 5795027"/>
                <a:gd name="connsiteX17" fmla="*/ 0 w 4282900"/>
                <a:gd name="connsiteY17" fmla="*/ 3042471 h 5795027"/>
                <a:gd name="connsiteX18" fmla="*/ 0 w 4282900"/>
                <a:gd name="connsiteY18" fmla="*/ 2752557 h 5795027"/>
                <a:gd name="connsiteX19" fmla="*/ 0 w 4282900"/>
                <a:gd name="connsiteY19" fmla="*/ 2231503 h 5795027"/>
                <a:gd name="connsiteX20" fmla="*/ 0 w 4282900"/>
                <a:gd name="connsiteY20" fmla="*/ 2048959 h 5795027"/>
                <a:gd name="connsiteX21" fmla="*/ 559354 w 4282900"/>
                <a:gd name="connsiteY21" fmla="*/ 855573 h 5795027"/>
                <a:gd name="connsiteX22" fmla="*/ 1950071 w 4282900"/>
                <a:gd name="connsiteY22" fmla="*/ 164715 h 5795027"/>
                <a:gd name="connsiteX23" fmla="*/ 2144960 w 4282900"/>
                <a:gd name="connsiteY23" fmla="*/ 0 h 5795027"/>
                <a:gd name="connsiteX0" fmla="*/ 3723546 w 4282900"/>
                <a:gd name="connsiteY0" fmla="*/ 855573 h 5795027"/>
                <a:gd name="connsiteX1" fmla="*/ 4282900 w 4282900"/>
                <a:gd name="connsiteY1" fmla="*/ 2048959 h 5795027"/>
                <a:gd name="connsiteX2" fmla="*/ 4282900 w 4282900"/>
                <a:gd name="connsiteY2" fmla="*/ 2231503 h 5795027"/>
                <a:gd name="connsiteX3" fmla="*/ 4282900 w 4282900"/>
                <a:gd name="connsiteY3" fmla="*/ 2752557 h 5795027"/>
                <a:gd name="connsiteX4" fmla="*/ 4282900 w 4282900"/>
                <a:gd name="connsiteY4" fmla="*/ 3042471 h 5795027"/>
                <a:gd name="connsiteX5" fmla="*/ 4282900 w 4282900"/>
                <a:gd name="connsiteY5" fmla="*/ 3441681 h 5795027"/>
                <a:gd name="connsiteX6" fmla="*/ 4282900 w 4282900"/>
                <a:gd name="connsiteY6" fmla="*/ 3746068 h 5795027"/>
                <a:gd name="connsiteX7" fmla="*/ 3723546 w 4282900"/>
                <a:gd name="connsiteY7" fmla="*/ 4939455 h 5795027"/>
                <a:gd name="connsiteX8" fmla="*/ 2332829 w 4282900"/>
                <a:gd name="connsiteY8" fmla="*/ 5630311 h 5795027"/>
                <a:gd name="connsiteX9" fmla="*/ 2137940 w 4282900"/>
                <a:gd name="connsiteY9" fmla="*/ 5795027 h 5795027"/>
                <a:gd name="connsiteX10" fmla="*/ 1950069 w 4282900"/>
                <a:gd name="connsiteY10" fmla="*/ 5630311 h 5795027"/>
                <a:gd name="connsiteX11" fmla="*/ 559353 w 4282900"/>
                <a:gd name="connsiteY11" fmla="*/ 4939455 h 5795027"/>
                <a:gd name="connsiteX12" fmla="*/ 0 w 4282900"/>
                <a:gd name="connsiteY12" fmla="*/ 3746068 h 5795027"/>
                <a:gd name="connsiteX13" fmla="*/ 0 w 4282900"/>
                <a:gd name="connsiteY13" fmla="*/ 3441681 h 5795027"/>
                <a:gd name="connsiteX14" fmla="*/ 0 w 4282900"/>
                <a:gd name="connsiteY14" fmla="*/ 3042471 h 5795027"/>
                <a:gd name="connsiteX15" fmla="*/ 0 w 4282900"/>
                <a:gd name="connsiteY15" fmla="*/ 2752557 h 5795027"/>
                <a:gd name="connsiteX16" fmla="*/ 0 w 4282900"/>
                <a:gd name="connsiteY16" fmla="*/ 2231503 h 5795027"/>
                <a:gd name="connsiteX17" fmla="*/ 0 w 4282900"/>
                <a:gd name="connsiteY17" fmla="*/ 2048959 h 5795027"/>
                <a:gd name="connsiteX18" fmla="*/ 559354 w 4282900"/>
                <a:gd name="connsiteY18" fmla="*/ 855573 h 5795027"/>
                <a:gd name="connsiteX19" fmla="*/ 1950071 w 4282900"/>
                <a:gd name="connsiteY19" fmla="*/ 164715 h 5795027"/>
                <a:gd name="connsiteX20" fmla="*/ 2144960 w 4282900"/>
                <a:gd name="connsiteY20" fmla="*/ 0 h 5795027"/>
                <a:gd name="connsiteX21" fmla="*/ 2332832 w 4282900"/>
                <a:gd name="connsiteY21" fmla="*/ 164715 h 5795027"/>
                <a:gd name="connsiteX22" fmla="*/ 2976290 w 4282900"/>
                <a:gd name="connsiteY22" fmla="*/ 524033 h 5795027"/>
                <a:gd name="connsiteX23" fmla="*/ 3888635 w 4282900"/>
                <a:gd name="connsiteY23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22" fmla="*/ 3888635 w 4282900"/>
                <a:gd name="connsiteY22" fmla="*/ 1020662 h 5795027"/>
                <a:gd name="connsiteX0" fmla="*/ 4282900 w 4282900"/>
                <a:gd name="connsiteY0" fmla="*/ 2048959 h 5795027"/>
                <a:gd name="connsiteX1" fmla="*/ 4282900 w 4282900"/>
                <a:gd name="connsiteY1" fmla="*/ 2231503 h 5795027"/>
                <a:gd name="connsiteX2" fmla="*/ 4282900 w 4282900"/>
                <a:gd name="connsiteY2" fmla="*/ 2752557 h 5795027"/>
                <a:gd name="connsiteX3" fmla="*/ 4282900 w 4282900"/>
                <a:gd name="connsiteY3" fmla="*/ 3042471 h 5795027"/>
                <a:gd name="connsiteX4" fmla="*/ 4282900 w 4282900"/>
                <a:gd name="connsiteY4" fmla="*/ 3441681 h 5795027"/>
                <a:gd name="connsiteX5" fmla="*/ 4282900 w 4282900"/>
                <a:gd name="connsiteY5" fmla="*/ 3746068 h 5795027"/>
                <a:gd name="connsiteX6" fmla="*/ 3723546 w 4282900"/>
                <a:gd name="connsiteY6" fmla="*/ 4939455 h 5795027"/>
                <a:gd name="connsiteX7" fmla="*/ 2332829 w 4282900"/>
                <a:gd name="connsiteY7" fmla="*/ 5630311 h 5795027"/>
                <a:gd name="connsiteX8" fmla="*/ 2137940 w 4282900"/>
                <a:gd name="connsiteY8" fmla="*/ 5795027 h 5795027"/>
                <a:gd name="connsiteX9" fmla="*/ 1950069 w 4282900"/>
                <a:gd name="connsiteY9" fmla="*/ 5630311 h 5795027"/>
                <a:gd name="connsiteX10" fmla="*/ 559353 w 4282900"/>
                <a:gd name="connsiteY10" fmla="*/ 4939455 h 5795027"/>
                <a:gd name="connsiteX11" fmla="*/ 0 w 4282900"/>
                <a:gd name="connsiteY11" fmla="*/ 3746068 h 5795027"/>
                <a:gd name="connsiteX12" fmla="*/ 0 w 4282900"/>
                <a:gd name="connsiteY12" fmla="*/ 3441681 h 5795027"/>
                <a:gd name="connsiteX13" fmla="*/ 0 w 4282900"/>
                <a:gd name="connsiteY13" fmla="*/ 3042471 h 5795027"/>
                <a:gd name="connsiteX14" fmla="*/ 0 w 4282900"/>
                <a:gd name="connsiteY14" fmla="*/ 2752557 h 5795027"/>
                <a:gd name="connsiteX15" fmla="*/ 0 w 4282900"/>
                <a:gd name="connsiteY15" fmla="*/ 2231503 h 5795027"/>
                <a:gd name="connsiteX16" fmla="*/ 0 w 4282900"/>
                <a:gd name="connsiteY16" fmla="*/ 2048959 h 5795027"/>
                <a:gd name="connsiteX17" fmla="*/ 559354 w 4282900"/>
                <a:gd name="connsiteY17" fmla="*/ 855573 h 5795027"/>
                <a:gd name="connsiteX18" fmla="*/ 1950071 w 4282900"/>
                <a:gd name="connsiteY18" fmla="*/ 164715 h 5795027"/>
                <a:gd name="connsiteX19" fmla="*/ 2144960 w 4282900"/>
                <a:gd name="connsiteY19" fmla="*/ 0 h 5795027"/>
                <a:gd name="connsiteX20" fmla="*/ 2332832 w 4282900"/>
                <a:gd name="connsiteY20" fmla="*/ 164715 h 5795027"/>
                <a:gd name="connsiteX21" fmla="*/ 2976290 w 4282900"/>
                <a:gd name="connsiteY21" fmla="*/ 524033 h 5795027"/>
                <a:gd name="connsiteX0" fmla="*/ 4282900 w 4282900"/>
                <a:gd name="connsiteY0" fmla="*/ 2231503 h 5795027"/>
                <a:gd name="connsiteX1" fmla="*/ 4282900 w 4282900"/>
                <a:gd name="connsiteY1" fmla="*/ 2752557 h 5795027"/>
                <a:gd name="connsiteX2" fmla="*/ 4282900 w 4282900"/>
                <a:gd name="connsiteY2" fmla="*/ 3042471 h 5795027"/>
                <a:gd name="connsiteX3" fmla="*/ 4282900 w 4282900"/>
                <a:gd name="connsiteY3" fmla="*/ 3441681 h 5795027"/>
                <a:gd name="connsiteX4" fmla="*/ 4282900 w 4282900"/>
                <a:gd name="connsiteY4" fmla="*/ 3746068 h 5795027"/>
                <a:gd name="connsiteX5" fmla="*/ 3723546 w 4282900"/>
                <a:gd name="connsiteY5" fmla="*/ 4939455 h 5795027"/>
                <a:gd name="connsiteX6" fmla="*/ 2332829 w 4282900"/>
                <a:gd name="connsiteY6" fmla="*/ 5630311 h 5795027"/>
                <a:gd name="connsiteX7" fmla="*/ 2137940 w 4282900"/>
                <a:gd name="connsiteY7" fmla="*/ 5795027 h 5795027"/>
                <a:gd name="connsiteX8" fmla="*/ 1950069 w 4282900"/>
                <a:gd name="connsiteY8" fmla="*/ 5630311 h 5795027"/>
                <a:gd name="connsiteX9" fmla="*/ 559353 w 4282900"/>
                <a:gd name="connsiteY9" fmla="*/ 4939455 h 5795027"/>
                <a:gd name="connsiteX10" fmla="*/ 0 w 4282900"/>
                <a:gd name="connsiteY10" fmla="*/ 3746068 h 5795027"/>
                <a:gd name="connsiteX11" fmla="*/ 0 w 4282900"/>
                <a:gd name="connsiteY11" fmla="*/ 3441681 h 5795027"/>
                <a:gd name="connsiteX12" fmla="*/ 0 w 4282900"/>
                <a:gd name="connsiteY12" fmla="*/ 3042471 h 5795027"/>
                <a:gd name="connsiteX13" fmla="*/ 0 w 4282900"/>
                <a:gd name="connsiteY13" fmla="*/ 2752557 h 5795027"/>
                <a:gd name="connsiteX14" fmla="*/ 0 w 4282900"/>
                <a:gd name="connsiteY14" fmla="*/ 2231503 h 5795027"/>
                <a:gd name="connsiteX15" fmla="*/ 0 w 4282900"/>
                <a:gd name="connsiteY15" fmla="*/ 2048959 h 5795027"/>
                <a:gd name="connsiteX16" fmla="*/ 559354 w 4282900"/>
                <a:gd name="connsiteY16" fmla="*/ 855573 h 5795027"/>
                <a:gd name="connsiteX17" fmla="*/ 1950071 w 4282900"/>
                <a:gd name="connsiteY17" fmla="*/ 164715 h 5795027"/>
                <a:gd name="connsiteX18" fmla="*/ 2144960 w 4282900"/>
                <a:gd name="connsiteY18" fmla="*/ 0 h 5795027"/>
                <a:gd name="connsiteX19" fmla="*/ 2332832 w 4282900"/>
                <a:gd name="connsiteY19" fmla="*/ 164715 h 5795027"/>
                <a:gd name="connsiteX20" fmla="*/ 2976290 w 4282900"/>
                <a:gd name="connsiteY20" fmla="*/ 524033 h 5795027"/>
                <a:gd name="connsiteX0" fmla="*/ 4282900 w 4282900"/>
                <a:gd name="connsiteY0" fmla="*/ 2752557 h 5795027"/>
                <a:gd name="connsiteX1" fmla="*/ 4282900 w 4282900"/>
                <a:gd name="connsiteY1" fmla="*/ 3042471 h 5795027"/>
                <a:gd name="connsiteX2" fmla="*/ 4282900 w 4282900"/>
                <a:gd name="connsiteY2" fmla="*/ 3441681 h 5795027"/>
                <a:gd name="connsiteX3" fmla="*/ 4282900 w 4282900"/>
                <a:gd name="connsiteY3" fmla="*/ 3746068 h 5795027"/>
                <a:gd name="connsiteX4" fmla="*/ 3723546 w 4282900"/>
                <a:gd name="connsiteY4" fmla="*/ 4939455 h 5795027"/>
                <a:gd name="connsiteX5" fmla="*/ 2332829 w 4282900"/>
                <a:gd name="connsiteY5" fmla="*/ 5630311 h 5795027"/>
                <a:gd name="connsiteX6" fmla="*/ 2137940 w 4282900"/>
                <a:gd name="connsiteY6" fmla="*/ 5795027 h 5795027"/>
                <a:gd name="connsiteX7" fmla="*/ 1950069 w 4282900"/>
                <a:gd name="connsiteY7" fmla="*/ 5630311 h 5795027"/>
                <a:gd name="connsiteX8" fmla="*/ 559353 w 4282900"/>
                <a:gd name="connsiteY8" fmla="*/ 4939455 h 5795027"/>
                <a:gd name="connsiteX9" fmla="*/ 0 w 4282900"/>
                <a:gd name="connsiteY9" fmla="*/ 3746068 h 5795027"/>
                <a:gd name="connsiteX10" fmla="*/ 0 w 4282900"/>
                <a:gd name="connsiteY10" fmla="*/ 3441681 h 5795027"/>
                <a:gd name="connsiteX11" fmla="*/ 0 w 4282900"/>
                <a:gd name="connsiteY11" fmla="*/ 3042471 h 5795027"/>
                <a:gd name="connsiteX12" fmla="*/ 0 w 4282900"/>
                <a:gd name="connsiteY12" fmla="*/ 2752557 h 5795027"/>
                <a:gd name="connsiteX13" fmla="*/ 0 w 4282900"/>
                <a:gd name="connsiteY13" fmla="*/ 2231503 h 5795027"/>
                <a:gd name="connsiteX14" fmla="*/ 0 w 4282900"/>
                <a:gd name="connsiteY14" fmla="*/ 2048959 h 5795027"/>
                <a:gd name="connsiteX15" fmla="*/ 559354 w 4282900"/>
                <a:gd name="connsiteY15" fmla="*/ 855573 h 5795027"/>
                <a:gd name="connsiteX16" fmla="*/ 1950071 w 4282900"/>
                <a:gd name="connsiteY16" fmla="*/ 164715 h 5795027"/>
                <a:gd name="connsiteX17" fmla="*/ 2144960 w 4282900"/>
                <a:gd name="connsiteY17" fmla="*/ 0 h 5795027"/>
                <a:gd name="connsiteX18" fmla="*/ 2332832 w 4282900"/>
                <a:gd name="connsiteY18" fmla="*/ 164715 h 5795027"/>
                <a:gd name="connsiteX19" fmla="*/ 2976290 w 4282900"/>
                <a:gd name="connsiteY19" fmla="*/ 524033 h 5795027"/>
                <a:gd name="connsiteX0" fmla="*/ 4282900 w 4282900"/>
                <a:gd name="connsiteY0" fmla="*/ 3042471 h 5795027"/>
                <a:gd name="connsiteX1" fmla="*/ 4282900 w 4282900"/>
                <a:gd name="connsiteY1" fmla="*/ 3441681 h 5795027"/>
                <a:gd name="connsiteX2" fmla="*/ 4282900 w 4282900"/>
                <a:gd name="connsiteY2" fmla="*/ 3746068 h 5795027"/>
                <a:gd name="connsiteX3" fmla="*/ 3723546 w 4282900"/>
                <a:gd name="connsiteY3" fmla="*/ 4939455 h 5795027"/>
                <a:gd name="connsiteX4" fmla="*/ 2332829 w 4282900"/>
                <a:gd name="connsiteY4" fmla="*/ 5630311 h 5795027"/>
                <a:gd name="connsiteX5" fmla="*/ 2137940 w 4282900"/>
                <a:gd name="connsiteY5" fmla="*/ 5795027 h 5795027"/>
                <a:gd name="connsiteX6" fmla="*/ 1950069 w 4282900"/>
                <a:gd name="connsiteY6" fmla="*/ 5630311 h 5795027"/>
                <a:gd name="connsiteX7" fmla="*/ 559353 w 4282900"/>
                <a:gd name="connsiteY7" fmla="*/ 4939455 h 5795027"/>
                <a:gd name="connsiteX8" fmla="*/ 0 w 4282900"/>
                <a:gd name="connsiteY8" fmla="*/ 3746068 h 5795027"/>
                <a:gd name="connsiteX9" fmla="*/ 0 w 4282900"/>
                <a:gd name="connsiteY9" fmla="*/ 3441681 h 5795027"/>
                <a:gd name="connsiteX10" fmla="*/ 0 w 4282900"/>
                <a:gd name="connsiteY10" fmla="*/ 3042471 h 5795027"/>
                <a:gd name="connsiteX11" fmla="*/ 0 w 4282900"/>
                <a:gd name="connsiteY11" fmla="*/ 2752557 h 5795027"/>
                <a:gd name="connsiteX12" fmla="*/ 0 w 4282900"/>
                <a:gd name="connsiteY12" fmla="*/ 2231503 h 5795027"/>
                <a:gd name="connsiteX13" fmla="*/ 0 w 4282900"/>
                <a:gd name="connsiteY13" fmla="*/ 2048959 h 5795027"/>
                <a:gd name="connsiteX14" fmla="*/ 559354 w 4282900"/>
                <a:gd name="connsiteY14" fmla="*/ 855573 h 5795027"/>
                <a:gd name="connsiteX15" fmla="*/ 1950071 w 4282900"/>
                <a:gd name="connsiteY15" fmla="*/ 164715 h 5795027"/>
                <a:gd name="connsiteX16" fmla="*/ 2144960 w 4282900"/>
                <a:gd name="connsiteY16" fmla="*/ 0 h 5795027"/>
                <a:gd name="connsiteX17" fmla="*/ 2332832 w 4282900"/>
                <a:gd name="connsiteY17" fmla="*/ 164715 h 5795027"/>
                <a:gd name="connsiteX18" fmla="*/ 2976290 w 4282900"/>
                <a:gd name="connsiteY18" fmla="*/ 524033 h 5795027"/>
                <a:gd name="connsiteX0" fmla="*/ 4282900 w 4282900"/>
                <a:gd name="connsiteY0" fmla="*/ 3441681 h 5795027"/>
                <a:gd name="connsiteX1" fmla="*/ 4282900 w 4282900"/>
                <a:gd name="connsiteY1" fmla="*/ 3746068 h 5795027"/>
                <a:gd name="connsiteX2" fmla="*/ 3723546 w 4282900"/>
                <a:gd name="connsiteY2" fmla="*/ 4939455 h 5795027"/>
                <a:gd name="connsiteX3" fmla="*/ 2332829 w 4282900"/>
                <a:gd name="connsiteY3" fmla="*/ 5630311 h 5795027"/>
                <a:gd name="connsiteX4" fmla="*/ 2137940 w 4282900"/>
                <a:gd name="connsiteY4" fmla="*/ 5795027 h 5795027"/>
                <a:gd name="connsiteX5" fmla="*/ 1950069 w 4282900"/>
                <a:gd name="connsiteY5" fmla="*/ 5630311 h 5795027"/>
                <a:gd name="connsiteX6" fmla="*/ 559353 w 4282900"/>
                <a:gd name="connsiteY6" fmla="*/ 4939455 h 5795027"/>
                <a:gd name="connsiteX7" fmla="*/ 0 w 4282900"/>
                <a:gd name="connsiteY7" fmla="*/ 3746068 h 5795027"/>
                <a:gd name="connsiteX8" fmla="*/ 0 w 4282900"/>
                <a:gd name="connsiteY8" fmla="*/ 3441681 h 5795027"/>
                <a:gd name="connsiteX9" fmla="*/ 0 w 4282900"/>
                <a:gd name="connsiteY9" fmla="*/ 3042471 h 5795027"/>
                <a:gd name="connsiteX10" fmla="*/ 0 w 4282900"/>
                <a:gd name="connsiteY10" fmla="*/ 2752557 h 5795027"/>
                <a:gd name="connsiteX11" fmla="*/ 0 w 4282900"/>
                <a:gd name="connsiteY11" fmla="*/ 2231503 h 5795027"/>
                <a:gd name="connsiteX12" fmla="*/ 0 w 4282900"/>
                <a:gd name="connsiteY12" fmla="*/ 2048959 h 5795027"/>
                <a:gd name="connsiteX13" fmla="*/ 559354 w 4282900"/>
                <a:gd name="connsiteY13" fmla="*/ 855573 h 5795027"/>
                <a:gd name="connsiteX14" fmla="*/ 1950071 w 4282900"/>
                <a:gd name="connsiteY14" fmla="*/ 164715 h 5795027"/>
                <a:gd name="connsiteX15" fmla="*/ 2144960 w 4282900"/>
                <a:gd name="connsiteY15" fmla="*/ 0 h 5795027"/>
                <a:gd name="connsiteX16" fmla="*/ 2332832 w 4282900"/>
                <a:gd name="connsiteY16" fmla="*/ 164715 h 5795027"/>
                <a:gd name="connsiteX17" fmla="*/ 2976290 w 4282900"/>
                <a:gd name="connsiteY17" fmla="*/ 524033 h 5795027"/>
                <a:gd name="connsiteX0" fmla="*/ 4282900 w 4282900"/>
                <a:gd name="connsiteY0" fmla="*/ 3441681 h 5795027"/>
                <a:gd name="connsiteX1" fmla="*/ 3723546 w 4282900"/>
                <a:gd name="connsiteY1" fmla="*/ 4939455 h 5795027"/>
                <a:gd name="connsiteX2" fmla="*/ 2332829 w 4282900"/>
                <a:gd name="connsiteY2" fmla="*/ 5630311 h 5795027"/>
                <a:gd name="connsiteX3" fmla="*/ 2137940 w 4282900"/>
                <a:gd name="connsiteY3" fmla="*/ 5795027 h 5795027"/>
                <a:gd name="connsiteX4" fmla="*/ 1950069 w 4282900"/>
                <a:gd name="connsiteY4" fmla="*/ 5630311 h 5795027"/>
                <a:gd name="connsiteX5" fmla="*/ 559353 w 4282900"/>
                <a:gd name="connsiteY5" fmla="*/ 4939455 h 5795027"/>
                <a:gd name="connsiteX6" fmla="*/ 0 w 4282900"/>
                <a:gd name="connsiteY6" fmla="*/ 3746068 h 5795027"/>
                <a:gd name="connsiteX7" fmla="*/ 0 w 4282900"/>
                <a:gd name="connsiteY7" fmla="*/ 3441681 h 5795027"/>
                <a:gd name="connsiteX8" fmla="*/ 0 w 4282900"/>
                <a:gd name="connsiteY8" fmla="*/ 3042471 h 5795027"/>
                <a:gd name="connsiteX9" fmla="*/ 0 w 4282900"/>
                <a:gd name="connsiteY9" fmla="*/ 2752557 h 5795027"/>
                <a:gd name="connsiteX10" fmla="*/ 0 w 4282900"/>
                <a:gd name="connsiteY10" fmla="*/ 2231503 h 5795027"/>
                <a:gd name="connsiteX11" fmla="*/ 0 w 4282900"/>
                <a:gd name="connsiteY11" fmla="*/ 2048959 h 5795027"/>
                <a:gd name="connsiteX12" fmla="*/ 559354 w 4282900"/>
                <a:gd name="connsiteY12" fmla="*/ 855573 h 5795027"/>
                <a:gd name="connsiteX13" fmla="*/ 1950071 w 4282900"/>
                <a:gd name="connsiteY13" fmla="*/ 164715 h 5795027"/>
                <a:gd name="connsiteX14" fmla="*/ 2144960 w 4282900"/>
                <a:gd name="connsiteY14" fmla="*/ 0 h 5795027"/>
                <a:gd name="connsiteX15" fmla="*/ 2332832 w 4282900"/>
                <a:gd name="connsiteY15" fmla="*/ 164715 h 5795027"/>
                <a:gd name="connsiteX16" fmla="*/ 2976290 w 4282900"/>
                <a:gd name="connsiteY16" fmla="*/ 524033 h 5795027"/>
                <a:gd name="connsiteX0" fmla="*/ 3723546 w 3723546"/>
                <a:gd name="connsiteY0" fmla="*/ 4939455 h 5795027"/>
                <a:gd name="connsiteX1" fmla="*/ 2332829 w 3723546"/>
                <a:gd name="connsiteY1" fmla="*/ 5630311 h 5795027"/>
                <a:gd name="connsiteX2" fmla="*/ 2137940 w 3723546"/>
                <a:gd name="connsiteY2" fmla="*/ 5795027 h 5795027"/>
                <a:gd name="connsiteX3" fmla="*/ 1950069 w 3723546"/>
                <a:gd name="connsiteY3" fmla="*/ 5630311 h 5795027"/>
                <a:gd name="connsiteX4" fmla="*/ 559353 w 3723546"/>
                <a:gd name="connsiteY4" fmla="*/ 4939455 h 5795027"/>
                <a:gd name="connsiteX5" fmla="*/ 0 w 3723546"/>
                <a:gd name="connsiteY5" fmla="*/ 3746068 h 5795027"/>
                <a:gd name="connsiteX6" fmla="*/ 0 w 3723546"/>
                <a:gd name="connsiteY6" fmla="*/ 3441681 h 5795027"/>
                <a:gd name="connsiteX7" fmla="*/ 0 w 3723546"/>
                <a:gd name="connsiteY7" fmla="*/ 3042471 h 5795027"/>
                <a:gd name="connsiteX8" fmla="*/ 0 w 3723546"/>
                <a:gd name="connsiteY8" fmla="*/ 2752557 h 5795027"/>
                <a:gd name="connsiteX9" fmla="*/ 0 w 3723546"/>
                <a:gd name="connsiteY9" fmla="*/ 2231503 h 5795027"/>
                <a:gd name="connsiteX10" fmla="*/ 0 w 3723546"/>
                <a:gd name="connsiteY10" fmla="*/ 2048959 h 5795027"/>
                <a:gd name="connsiteX11" fmla="*/ 559354 w 3723546"/>
                <a:gd name="connsiteY11" fmla="*/ 855573 h 5795027"/>
                <a:gd name="connsiteX12" fmla="*/ 1950071 w 3723546"/>
                <a:gd name="connsiteY12" fmla="*/ 164715 h 5795027"/>
                <a:gd name="connsiteX13" fmla="*/ 2144960 w 3723546"/>
                <a:gd name="connsiteY13" fmla="*/ 0 h 5795027"/>
                <a:gd name="connsiteX14" fmla="*/ 2332832 w 3723546"/>
                <a:gd name="connsiteY14" fmla="*/ 164715 h 5795027"/>
                <a:gd name="connsiteX15" fmla="*/ 2976290 w 3723546"/>
                <a:gd name="connsiteY15" fmla="*/ 524033 h 5795027"/>
                <a:gd name="connsiteX0" fmla="*/ 3723546 w 3723546"/>
                <a:gd name="connsiteY0" fmla="*/ 4939455 h 5795027"/>
                <a:gd name="connsiteX1" fmla="*/ 2989878 w 3723546"/>
                <a:gd name="connsiteY1" fmla="*/ 5266109 h 5795027"/>
                <a:gd name="connsiteX2" fmla="*/ 2332829 w 3723546"/>
                <a:gd name="connsiteY2" fmla="*/ 5630311 h 5795027"/>
                <a:gd name="connsiteX3" fmla="*/ 2137940 w 3723546"/>
                <a:gd name="connsiteY3" fmla="*/ 5795027 h 5795027"/>
                <a:gd name="connsiteX4" fmla="*/ 1950069 w 3723546"/>
                <a:gd name="connsiteY4" fmla="*/ 5630311 h 5795027"/>
                <a:gd name="connsiteX5" fmla="*/ 559353 w 3723546"/>
                <a:gd name="connsiteY5" fmla="*/ 4939455 h 5795027"/>
                <a:gd name="connsiteX6" fmla="*/ 0 w 3723546"/>
                <a:gd name="connsiteY6" fmla="*/ 3746068 h 5795027"/>
                <a:gd name="connsiteX7" fmla="*/ 0 w 3723546"/>
                <a:gd name="connsiteY7" fmla="*/ 3441681 h 5795027"/>
                <a:gd name="connsiteX8" fmla="*/ 0 w 3723546"/>
                <a:gd name="connsiteY8" fmla="*/ 3042471 h 5795027"/>
                <a:gd name="connsiteX9" fmla="*/ 0 w 3723546"/>
                <a:gd name="connsiteY9" fmla="*/ 2752557 h 5795027"/>
                <a:gd name="connsiteX10" fmla="*/ 0 w 3723546"/>
                <a:gd name="connsiteY10" fmla="*/ 2231503 h 5795027"/>
                <a:gd name="connsiteX11" fmla="*/ 0 w 3723546"/>
                <a:gd name="connsiteY11" fmla="*/ 2048959 h 5795027"/>
                <a:gd name="connsiteX12" fmla="*/ 559354 w 3723546"/>
                <a:gd name="connsiteY12" fmla="*/ 855573 h 5795027"/>
                <a:gd name="connsiteX13" fmla="*/ 1950071 w 3723546"/>
                <a:gd name="connsiteY13" fmla="*/ 164715 h 5795027"/>
                <a:gd name="connsiteX14" fmla="*/ 2144960 w 3723546"/>
                <a:gd name="connsiteY14" fmla="*/ 0 h 5795027"/>
                <a:gd name="connsiteX15" fmla="*/ 2332832 w 3723546"/>
                <a:gd name="connsiteY15" fmla="*/ 164715 h 5795027"/>
                <a:gd name="connsiteX16" fmla="*/ 2976290 w 3723546"/>
                <a:gd name="connsiteY16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89878 w 2989878"/>
                <a:gd name="connsiteY0" fmla="*/ 5266109 h 5795027"/>
                <a:gd name="connsiteX1" fmla="*/ 2332829 w 2989878"/>
                <a:gd name="connsiteY1" fmla="*/ 5630311 h 5795027"/>
                <a:gd name="connsiteX2" fmla="*/ 2137940 w 2989878"/>
                <a:gd name="connsiteY2" fmla="*/ 5795027 h 5795027"/>
                <a:gd name="connsiteX3" fmla="*/ 1950069 w 2989878"/>
                <a:gd name="connsiteY3" fmla="*/ 5630311 h 5795027"/>
                <a:gd name="connsiteX4" fmla="*/ 559353 w 2989878"/>
                <a:gd name="connsiteY4" fmla="*/ 4939455 h 5795027"/>
                <a:gd name="connsiteX5" fmla="*/ 0 w 2989878"/>
                <a:gd name="connsiteY5" fmla="*/ 3746068 h 5795027"/>
                <a:gd name="connsiteX6" fmla="*/ 0 w 2989878"/>
                <a:gd name="connsiteY6" fmla="*/ 3441681 h 5795027"/>
                <a:gd name="connsiteX7" fmla="*/ 0 w 2989878"/>
                <a:gd name="connsiteY7" fmla="*/ 3042471 h 5795027"/>
                <a:gd name="connsiteX8" fmla="*/ 0 w 2989878"/>
                <a:gd name="connsiteY8" fmla="*/ 2752557 h 5795027"/>
                <a:gd name="connsiteX9" fmla="*/ 0 w 2989878"/>
                <a:gd name="connsiteY9" fmla="*/ 2231503 h 5795027"/>
                <a:gd name="connsiteX10" fmla="*/ 0 w 2989878"/>
                <a:gd name="connsiteY10" fmla="*/ 2048959 h 5795027"/>
                <a:gd name="connsiteX11" fmla="*/ 559354 w 2989878"/>
                <a:gd name="connsiteY11" fmla="*/ 855573 h 5795027"/>
                <a:gd name="connsiteX12" fmla="*/ 1950071 w 2989878"/>
                <a:gd name="connsiteY12" fmla="*/ 164715 h 5795027"/>
                <a:gd name="connsiteX13" fmla="*/ 2144960 w 2989878"/>
                <a:gd name="connsiteY13" fmla="*/ 0 h 5795027"/>
                <a:gd name="connsiteX14" fmla="*/ 2332832 w 2989878"/>
                <a:gd name="connsiteY14" fmla="*/ 164715 h 5795027"/>
                <a:gd name="connsiteX15" fmla="*/ 2976290 w 2989878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76290"/>
                <a:gd name="connsiteY0" fmla="*/ 5266109 h 5795027"/>
                <a:gd name="connsiteX1" fmla="*/ 2332829 w 2976290"/>
                <a:gd name="connsiteY1" fmla="*/ 5630311 h 5795027"/>
                <a:gd name="connsiteX2" fmla="*/ 2137940 w 2976290"/>
                <a:gd name="connsiteY2" fmla="*/ 5795027 h 5795027"/>
                <a:gd name="connsiteX3" fmla="*/ 1950069 w 2976290"/>
                <a:gd name="connsiteY3" fmla="*/ 5630311 h 5795027"/>
                <a:gd name="connsiteX4" fmla="*/ 559353 w 2976290"/>
                <a:gd name="connsiteY4" fmla="*/ 4939455 h 5795027"/>
                <a:gd name="connsiteX5" fmla="*/ 0 w 2976290"/>
                <a:gd name="connsiteY5" fmla="*/ 3746068 h 5795027"/>
                <a:gd name="connsiteX6" fmla="*/ 0 w 2976290"/>
                <a:gd name="connsiteY6" fmla="*/ 3441681 h 5795027"/>
                <a:gd name="connsiteX7" fmla="*/ 0 w 2976290"/>
                <a:gd name="connsiteY7" fmla="*/ 3042471 h 5795027"/>
                <a:gd name="connsiteX8" fmla="*/ 0 w 2976290"/>
                <a:gd name="connsiteY8" fmla="*/ 2752557 h 5795027"/>
                <a:gd name="connsiteX9" fmla="*/ 0 w 2976290"/>
                <a:gd name="connsiteY9" fmla="*/ 2231503 h 5795027"/>
                <a:gd name="connsiteX10" fmla="*/ 0 w 2976290"/>
                <a:gd name="connsiteY10" fmla="*/ 2048959 h 5795027"/>
                <a:gd name="connsiteX11" fmla="*/ 559354 w 2976290"/>
                <a:gd name="connsiteY11" fmla="*/ 855573 h 5795027"/>
                <a:gd name="connsiteX12" fmla="*/ 1950071 w 2976290"/>
                <a:gd name="connsiteY12" fmla="*/ 164715 h 5795027"/>
                <a:gd name="connsiteX13" fmla="*/ 2144960 w 2976290"/>
                <a:gd name="connsiteY13" fmla="*/ 0 h 5795027"/>
                <a:gd name="connsiteX14" fmla="*/ 2332832 w 2976290"/>
                <a:gd name="connsiteY14" fmla="*/ 164715 h 5795027"/>
                <a:gd name="connsiteX15" fmla="*/ 2976290 w 2976290"/>
                <a:gd name="connsiteY15" fmla="*/ 524033 h 5795027"/>
                <a:gd name="connsiteX0" fmla="*/ 2955049 w 2987296"/>
                <a:gd name="connsiteY0" fmla="*/ 5266109 h 5795027"/>
                <a:gd name="connsiteX1" fmla="*/ 2332829 w 2987296"/>
                <a:gd name="connsiteY1" fmla="*/ 5630311 h 5795027"/>
                <a:gd name="connsiteX2" fmla="*/ 2137940 w 2987296"/>
                <a:gd name="connsiteY2" fmla="*/ 5795027 h 5795027"/>
                <a:gd name="connsiteX3" fmla="*/ 1950069 w 2987296"/>
                <a:gd name="connsiteY3" fmla="*/ 5630311 h 5795027"/>
                <a:gd name="connsiteX4" fmla="*/ 559353 w 2987296"/>
                <a:gd name="connsiteY4" fmla="*/ 4939455 h 5795027"/>
                <a:gd name="connsiteX5" fmla="*/ 0 w 2987296"/>
                <a:gd name="connsiteY5" fmla="*/ 3746068 h 5795027"/>
                <a:gd name="connsiteX6" fmla="*/ 0 w 2987296"/>
                <a:gd name="connsiteY6" fmla="*/ 3441681 h 5795027"/>
                <a:gd name="connsiteX7" fmla="*/ 0 w 2987296"/>
                <a:gd name="connsiteY7" fmla="*/ 3042471 h 5795027"/>
                <a:gd name="connsiteX8" fmla="*/ 0 w 2987296"/>
                <a:gd name="connsiteY8" fmla="*/ 2752557 h 5795027"/>
                <a:gd name="connsiteX9" fmla="*/ 0 w 2987296"/>
                <a:gd name="connsiteY9" fmla="*/ 2231503 h 5795027"/>
                <a:gd name="connsiteX10" fmla="*/ 0 w 2987296"/>
                <a:gd name="connsiteY10" fmla="*/ 2048959 h 5795027"/>
                <a:gd name="connsiteX11" fmla="*/ 559354 w 2987296"/>
                <a:gd name="connsiteY11" fmla="*/ 855573 h 5795027"/>
                <a:gd name="connsiteX12" fmla="*/ 1950071 w 2987296"/>
                <a:gd name="connsiteY12" fmla="*/ 164715 h 5795027"/>
                <a:gd name="connsiteX13" fmla="*/ 2144960 w 2987296"/>
                <a:gd name="connsiteY13" fmla="*/ 0 h 5795027"/>
                <a:gd name="connsiteX14" fmla="*/ 2332832 w 2987296"/>
                <a:gd name="connsiteY14" fmla="*/ 164715 h 5795027"/>
                <a:gd name="connsiteX15" fmla="*/ 2987296 w 2987296"/>
                <a:gd name="connsiteY15" fmla="*/ 557051 h 5795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987296" h="5795027">
                  <a:moveTo>
                    <a:pt x="2955049" y="5266109"/>
                  </a:moveTo>
                  <a:cubicBezTo>
                    <a:pt x="2737194" y="5332489"/>
                    <a:pt x="2474819" y="5542158"/>
                    <a:pt x="2332829" y="5630311"/>
                  </a:cubicBezTo>
                  <a:lnTo>
                    <a:pt x="2137940" y="5795027"/>
                  </a:lnTo>
                  <a:lnTo>
                    <a:pt x="1950069" y="5630311"/>
                  </a:lnTo>
                  <a:cubicBezTo>
                    <a:pt x="1484225" y="5270318"/>
                    <a:pt x="959280" y="5171158"/>
                    <a:pt x="559353" y="4939455"/>
                  </a:cubicBezTo>
                  <a:cubicBezTo>
                    <a:pt x="174796" y="4670559"/>
                    <a:pt x="0" y="4362177"/>
                    <a:pt x="0" y="3746068"/>
                  </a:cubicBezTo>
                  <a:lnTo>
                    <a:pt x="0" y="3441681"/>
                  </a:lnTo>
                  <a:lnTo>
                    <a:pt x="0" y="3042471"/>
                  </a:lnTo>
                  <a:lnTo>
                    <a:pt x="0" y="2752557"/>
                  </a:lnTo>
                  <a:lnTo>
                    <a:pt x="0" y="2231503"/>
                  </a:lnTo>
                  <a:lnTo>
                    <a:pt x="0" y="2048959"/>
                  </a:lnTo>
                  <a:cubicBezTo>
                    <a:pt x="0" y="1432851"/>
                    <a:pt x="174797" y="1124469"/>
                    <a:pt x="559354" y="855573"/>
                  </a:cubicBezTo>
                  <a:cubicBezTo>
                    <a:pt x="959283" y="623869"/>
                    <a:pt x="1484227" y="524709"/>
                    <a:pt x="1950071" y="164715"/>
                  </a:cubicBezTo>
                  <a:lnTo>
                    <a:pt x="2144960" y="0"/>
                  </a:lnTo>
                  <a:lnTo>
                    <a:pt x="2332832" y="164715"/>
                  </a:lnTo>
                  <a:cubicBezTo>
                    <a:pt x="2471387" y="252054"/>
                    <a:pt x="2755510" y="441908"/>
                    <a:pt x="2987296" y="557051"/>
                  </a:cubicBezTo>
                </a:path>
              </a:pathLst>
            </a:custGeom>
            <a:noFill/>
            <a:ln w="25400" cap="rnd">
              <a:solidFill>
                <a:schemeClr val="bg2">
                  <a:lumMod val="75000"/>
                  <a:alpha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11B74D-DF90-4993-88AE-4D05C91F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744" y="959587"/>
            <a:ext cx="9076329" cy="1064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B3DE9-A495-4E75-819D-E0B2E5505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6744" y="2248257"/>
            <a:ext cx="9076329" cy="36501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430AC-DB07-423B-A52A-0065639AF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266975" y="6356350"/>
            <a:ext cx="29609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2/27/2024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AFC9-FA18-4C55-8C92-B17603CAEE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6745" y="501128"/>
            <a:ext cx="33113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5A493-61FB-4764-90B6-8CC218A78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39498" y="6356350"/>
            <a:ext cx="515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i="0">
                <a:solidFill>
                  <a:schemeClr val="tx2">
                    <a:alpha val="85000"/>
                  </a:schemeClr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5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150000"/>
        <a:buFont typeface="Goudy Old Style" panose="02020502050305020303" pitchFamily="18" charset="0"/>
        <a:buChar char="∙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10000"/>
        </a:lnSpc>
        <a:spcBef>
          <a:spcPts val="500"/>
        </a:spcBef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150000"/>
        <a:buFont typeface="Goudy Old Style" panose="02020502050305020303" pitchFamily="18" charset="0"/>
        <a:buChar char="∙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lse-forde.no/4ad325/contentassets/0bec7fd790524f02995fd13a7bbdac26/handlingsplan-2023_2024-sogn-og-fjordane-helsefellesskap-vedteken-250123.pdf" TargetMode="External"/><Relationship Id="rId2" Type="http://schemas.openxmlformats.org/officeDocument/2006/relationships/hyperlink" Target="https://helse-forde.no/Documents/Samhandling/Strategi%20for%20Sogn%20og%20Fjordane%20helsefellesskap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14519A-77D1-7CD7-EAE4-48CF826C0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9384" y="2138147"/>
            <a:ext cx="9076329" cy="1064277"/>
          </a:xfrm>
        </p:spPr>
        <p:txBody>
          <a:bodyPr>
            <a:normAutofit fontScale="90000"/>
          </a:bodyPr>
          <a:lstStyle/>
          <a:p>
            <a:r>
              <a:rPr lang="nb-NO"/>
              <a:t>Utviklingsarbeid</a:t>
            </a:r>
            <a:r>
              <a:rPr lang="nb-NO" sz="4000"/>
              <a:t> </a:t>
            </a:r>
            <a:r>
              <a:rPr lang="nb-NO" sz="4000" dirty="0"/>
              <a:t>for å sikre betre rekruttering, gode kompetanse miljø og felles planlegging</a:t>
            </a:r>
            <a:endParaRPr lang="nb-NO" dirty="0"/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ED2954A-47CF-14E5-238C-6B0911453367}"/>
              </a:ext>
            </a:extLst>
          </p:cNvPr>
          <p:cNvSpPr txBox="1"/>
          <p:nvPr/>
        </p:nvSpPr>
        <p:spPr>
          <a:xfrm>
            <a:off x="7076440" y="6089134"/>
            <a:ext cx="61061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b-NO" dirty="0"/>
              <a:t>Sogn og Fjordane helsefellesskap</a:t>
            </a:r>
          </a:p>
        </p:txBody>
      </p:sp>
    </p:spTree>
    <p:extLst>
      <p:ext uri="{BB962C8B-B14F-4D97-AF65-F5344CB8AC3E}">
        <p14:creationId xmlns:p14="http://schemas.microsoft.com/office/powerpoint/2010/main" val="2339005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0E0BE5-626C-2DCB-BEB1-292B48904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n-NO" sz="4000" dirty="0">
                <a:solidFill>
                  <a:schemeClr val="tx1"/>
                </a:solidFill>
              </a:rPr>
              <a:t>Økonomi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6921693-259A-3394-C37B-B6A60A255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endParaRPr lang="nn-NO" sz="2000" b="1" dirty="0"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Utgifter til konsulentbistand frå PwC vert dekka av partnarane i tråd med vedteken fordeling: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Helse Førde: 130 000,- 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Kommunane: 170 000,- </a:t>
            </a:r>
          </a:p>
          <a:p>
            <a:pPr>
              <a:spcAft>
                <a:spcPts val="800"/>
              </a:spcAft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Kinn kommune tek på seg ansvaret for oppfølginga kring økonomien, og står som oppdragsgjevar ovanfor PwC. </a:t>
            </a:r>
          </a:p>
          <a:p>
            <a:pPr>
              <a:spcAft>
                <a:spcPts val="800"/>
              </a:spcAft>
            </a:pPr>
            <a:r>
              <a:rPr lang="nn-NO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Utover dette stillar partnarane personellressursar inn i arbeidet i tråd med prosjektplanen. </a:t>
            </a:r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095920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5CF906-F5BD-6326-19C1-1D172C88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PwC</a:t>
            </a:r>
            <a:r>
              <a:rPr lang="nb-NO" dirty="0"/>
              <a:t> sitt oppdrag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DFB14F-F5C8-6B02-22BE-872F2DE7E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Bistå i datainnsamling og analyser knytt til </a:t>
            </a:r>
            <a:r>
              <a:rPr lang="nb-NO" dirty="0" err="1"/>
              <a:t>dei</a:t>
            </a:r>
            <a:r>
              <a:rPr lang="nb-NO" dirty="0"/>
              <a:t> to delprosjekta</a:t>
            </a:r>
          </a:p>
          <a:p>
            <a:r>
              <a:rPr lang="nb-NO" dirty="0"/>
              <a:t>Delta i førebuing og gjennomføring av felles prosjektmøter</a:t>
            </a:r>
          </a:p>
          <a:p>
            <a:r>
              <a:rPr lang="nb-NO" dirty="0"/>
              <a:t>Delta i utarbeiding av rapport</a:t>
            </a:r>
          </a:p>
          <a:p>
            <a:r>
              <a:rPr lang="nb-NO" dirty="0" err="1"/>
              <a:t>Evt</a:t>
            </a:r>
            <a:r>
              <a:rPr lang="nb-NO" dirty="0"/>
              <a:t> delta på førebuing til og presentasjon av rapport 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Jan Flølo vil være </a:t>
            </a:r>
            <a:r>
              <a:rPr lang="nb-NO" dirty="0" err="1"/>
              <a:t>ansvarleg</a:t>
            </a:r>
            <a:r>
              <a:rPr lang="nb-NO" dirty="0"/>
              <a:t> </a:t>
            </a:r>
            <a:r>
              <a:rPr lang="nb-NO" dirty="0" err="1"/>
              <a:t>partnar</a:t>
            </a:r>
            <a:r>
              <a:rPr lang="nb-NO" dirty="0"/>
              <a:t> på dette oppdraget, i tillegg vil oppdraget </a:t>
            </a:r>
            <a:r>
              <a:rPr lang="nb-NO" dirty="0" err="1"/>
              <a:t>verte</a:t>
            </a:r>
            <a:r>
              <a:rPr lang="nb-NO" dirty="0"/>
              <a:t> utført av Marianne Kleppe Nordal</a:t>
            </a:r>
          </a:p>
        </p:txBody>
      </p:sp>
    </p:spTree>
    <p:extLst>
      <p:ext uri="{BB962C8B-B14F-4D97-AF65-F5344CB8AC3E}">
        <p14:creationId xmlns:p14="http://schemas.microsoft.com/office/powerpoint/2010/main" val="373598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9DFE350-6513-E7E4-F688-5CC6EBD12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nn-NO" sz="4000" dirty="0">
                <a:solidFill>
                  <a:schemeClr val="tx1"/>
                </a:solidFill>
              </a:rPr>
              <a:t>Delprosjekt 1: Rekruttering av personell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0ABC85-4C22-AD58-53C1-61525CBEC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350" y="1224794"/>
            <a:ext cx="10652609" cy="533866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n-NO" sz="2000" dirty="0"/>
              <a:t>1.	</a:t>
            </a:r>
            <a:r>
              <a:rPr lang="nn-NO" b="1" dirty="0"/>
              <a:t>S</a:t>
            </a:r>
            <a:r>
              <a:rPr lang="nn-NO" sz="2000" b="1" dirty="0"/>
              <a:t>tatus på arbeidet med rekruttering i dag</a:t>
            </a:r>
          </a:p>
          <a:p>
            <a:r>
              <a:rPr lang="nn-NO" sz="2000" dirty="0"/>
              <a:t>Kartlegging av dagens situasjon</a:t>
            </a:r>
            <a:endParaRPr lang="nn-NO" dirty="0"/>
          </a:p>
          <a:p>
            <a:r>
              <a:rPr lang="nn-NO" dirty="0"/>
              <a:t>R</a:t>
            </a:r>
            <a:r>
              <a:rPr lang="nn-NO" sz="2000" dirty="0"/>
              <a:t>ekrutteringstiltak som er i drift </a:t>
            </a:r>
            <a:endParaRPr lang="nn-NO" dirty="0"/>
          </a:p>
          <a:p>
            <a:r>
              <a:rPr lang="nn-NO" sz="2000" dirty="0"/>
              <a:t>Kartlegge kjøp av private helse og omsorgstenester i vårt område i dag</a:t>
            </a:r>
          </a:p>
          <a:p>
            <a:r>
              <a:rPr lang="nn-NO" sz="2000" dirty="0"/>
              <a:t>Kartlegge bruk av vikarbyrå</a:t>
            </a:r>
          </a:p>
          <a:p>
            <a:r>
              <a:rPr lang="nn-NO" sz="2000" dirty="0"/>
              <a:t>Kartlegge ledige/ubesette fagstillingar </a:t>
            </a:r>
          </a:p>
          <a:p>
            <a:r>
              <a:rPr lang="nn-NO" dirty="0"/>
              <a:t>Heiltid, deltid </a:t>
            </a:r>
            <a:endParaRPr lang="nn-NO" sz="2000" dirty="0"/>
          </a:p>
          <a:p>
            <a:endParaRPr lang="nn-NO" sz="2000" dirty="0"/>
          </a:p>
          <a:p>
            <a:pPr marL="0" indent="0">
              <a:buNone/>
            </a:pPr>
            <a:r>
              <a:rPr lang="nn-NO" dirty="0"/>
              <a:t>2. </a:t>
            </a:r>
            <a:r>
              <a:rPr lang="nn-NO" b="1" dirty="0"/>
              <a:t>Framstille kva kritisk kompetanse regionen har utfordringar med  å rekruttere </a:t>
            </a:r>
          </a:p>
          <a:p>
            <a:pPr marL="0" indent="0">
              <a:buNone/>
            </a:pPr>
            <a:r>
              <a:rPr lang="nn-NO" dirty="0"/>
              <a:t>3</a:t>
            </a:r>
            <a:r>
              <a:rPr lang="nn-NO" sz="2000" dirty="0"/>
              <a:t>.</a:t>
            </a:r>
            <a:r>
              <a:rPr lang="nn-NO" sz="2000" b="1" dirty="0"/>
              <a:t>Framstille konsise problemstillingar til drøfting på nettverkssamling  </a:t>
            </a:r>
          </a:p>
          <a:p>
            <a:pPr marL="0" indent="0">
              <a:buNone/>
            </a:pPr>
            <a:r>
              <a:rPr lang="nn-NO" sz="2000" dirty="0"/>
              <a:t>4.</a:t>
            </a:r>
            <a:r>
              <a:rPr lang="nn-NO" sz="2000" b="1" dirty="0"/>
              <a:t>Utarbeide eit kapittel til samla rapport frå prosjektet </a:t>
            </a:r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1333023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3B37EA-E781-88BD-0645-4D520B7F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nn-NO" sz="4000" dirty="0">
                <a:solidFill>
                  <a:schemeClr val="tx1"/>
                </a:solidFill>
              </a:rPr>
              <a:t>Delprosjekt 2: Samhandling om nødvendig kompetanse i Sogn og Fjordane helsefellesskap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F0247B-CB30-7662-509E-CFB567217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n-NO" sz="2000" dirty="0"/>
              <a:t>1. Utifrå leveranse 3 i delprosjekt 1, peike på moglege samhandlingsfelt vi bør samarbeide tettare om </a:t>
            </a:r>
          </a:p>
          <a:p>
            <a:pPr marL="0" indent="0">
              <a:buNone/>
            </a:pPr>
            <a:r>
              <a:rPr lang="nn-NO" sz="2000" dirty="0"/>
              <a:t>2. </a:t>
            </a:r>
            <a:r>
              <a:rPr lang="nn-NO" dirty="0"/>
              <a:t>U</a:t>
            </a:r>
            <a:r>
              <a:rPr lang="nn-NO" sz="2000" dirty="0"/>
              <a:t>tarbeide intervjuguide, gjennomføre og analysere intervju av helsepersonell  </a:t>
            </a:r>
          </a:p>
          <a:p>
            <a:pPr marL="0" indent="0">
              <a:buNone/>
            </a:pPr>
            <a:r>
              <a:rPr lang="nn-NO" dirty="0"/>
              <a:t>3</a:t>
            </a:r>
            <a:r>
              <a:rPr lang="nn-NO" sz="2000" dirty="0"/>
              <a:t>. Framstille konsise problemstillingar og forslag til tiltak for drøfting på nettverkssamling</a:t>
            </a:r>
          </a:p>
          <a:p>
            <a:pPr marL="0" indent="0">
              <a:buNone/>
            </a:pPr>
            <a:r>
              <a:rPr lang="nn-NO" dirty="0"/>
              <a:t>4</a:t>
            </a:r>
            <a:r>
              <a:rPr lang="nn-NO" sz="2000" dirty="0"/>
              <a:t>. Utarbeide eit kapittel til samla rapport frå prosjektet </a:t>
            </a:r>
          </a:p>
        </p:txBody>
      </p:sp>
    </p:spTree>
    <p:extLst>
      <p:ext uri="{BB962C8B-B14F-4D97-AF65-F5344CB8AC3E}">
        <p14:creationId xmlns:p14="http://schemas.microsoft.com/office/powerpoint/2010/main" val="358003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26E930-5D9B-9AD1-2641-36986F54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nn-NO" sz="4000" dirty="0">
                <a:solidFill>
                  <a:schemeClr val="tx1"/>
                </a:solidFill>
              </a:rPr>
              <a:t>Delprosjekt 3: Langsiktig planlegging kommune og føretak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791EF3-462A-6F38-4854-42BFF65E4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n-NO" sz="2000" dirty="0"/>
              <a:t>1. Analysere grunnlagsdokument, sjå desse i samanheng med folketalsutviklinga pr kommune </a:t>
            </a:r>
          </a:p>
          <a:p>
            <a:pPr marL="0" indent="0">
              <a:buNone/>
            </a:pPr>
            <a:r>
              <a:rPr lang="nn-NO" sz="2000" dirty="0"/>
              <a:t>2. Velje ut, gjennomgå og samanlikne helseplanar i nokre utvalde kommunar og føretak </a:t>
            </a:r>
          </a:p>
          <a:p>
            <a:pPr marL="0" indent="0">
              <a:buNone/>
            </a:pPr>
            <a:r>
              <a:rPr lang="nn-NO" sz="2000" dirty="0"/>
              <a:t>3. Framstille konsise problemstillingar til drøfting på nettverkssamling</a:t>
            </a:r>
          </a:p>
          <a:p>
            <a:pPr marL="0" indent="0">
              <a:buNone/>
            </a:pPr>
            <a:r>
              <a:rPr lang="nn-NO" sz="2000" dirty="0"/>
              <a:t>4. Utarbeide eit kapittel til samla rapport frå prosjektet</a:t>
            </a:r>
          </a:p>
          <a:p>
            <a:pPr marL="0" indent="0">
              <a:buNone/>
            </a:pP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4126987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7E56ED-A17C-3FA0-FA06-969BDD593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Nettverkssamling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hausten</a:t>
            </a:r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2024 </a:t>
            </a:r>
          </a:p>
        </p:txBody>
      </p:sp>
    </p:spTree>
    <p:extLst>
      <p:ext uri="{BB962C8B-B14F-4D97-AF65-F5344CB8AC3E}">
        <p14:creationId xmlns:p14="http://schemas.microsoft.com/office/powerpoint/2010/main" val="318398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73C07B-E580-6E32-A1D2-2BE43653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86" y="294538"/>
            <a:ext cx="11732645" cy="1033669"/>
          </a:xfrm>
        </p:spPr>
        <p:txBody>
          <a:bodyPr>
            <a:normAutofit/>
          </a:bodyPr>
          <a:lstStyle/>
          <a:p>
            <a:r>
              <a:rPr lang="nn-NO" sz="4000" dirty="0">
                <a:solidFill>
                  <a:schemeClr val="tx1"/>
                </a:solidFill>
              </a:rPr>
              <a:t>Samhandlingsprosjekt Sogn og Fjordane helsefellesskap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74F6B6-C85D-5E5A-62A0-3C00CEEC5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Sogn og Fjordane helsefellesskap vedtok i 2022 ein felles </a:t>
            </a:r>
            <a:r>
              <a:rPr lang="nn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strategi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samarbeidet. Det er skissert følgande innsatsområde </a:t>
            </a:r>
            <a:r>
              <a:rPr lang="nn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felles planlegging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n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samarbeid om rekruttering og kompetanse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n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prioriterte pasientgrupper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nn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akuttmedisinske tenester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samt </a:t>
            </a:r>
            <a:r>
              <a:rPr lang="nn-NO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digitalisering og forsking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Desse satsingsområda er konkretisert inn i ein </a:t>
            </a:r>
            <a:r>
              <a:rPr lang="nn-NO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handlingsplan</a:t>
            </a: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med felles tiltak som eit ledd i å nå målsettinga om ei betre felles helseteneste for våre pasientar.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einigheit i helsefellesskapet om at eit felles kunnskapsgrunnlag om status og framskrivingar lokalt vil kunne støtte kommunane og Helse Førde i det vidare arbeidet. Kommunane og Helseføretaket er i dag i liten grad involvert i kvarandre si planlegging av tenestene, dette kom som eit lovkrav i 2022 og må følgast opp gjennom helsefellesskapet.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n-NO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Strategisk samarbeidsutval vedtok i desember 2023 å sette i gong eit felles arbeid for å sikre betre felles planlegging av tenestene, med tiltak for å sikre tettare samarbeid rundt rekruttering, stabilisering av kompetanse og samhandling om tenestene til våre felles brukarar.   </a:t>
            </a:r>
          </a:p>
          <a:p>
            <a:pPr marL="0" indent="0">
              <a:buNone/>
            </a:pP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697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C86B8C-3976-489E-0D8D-D9D6322A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 </a:t>
            </a:r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62D1A6A-A213-3100-213F-A29D06695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708" y="3925541"/>
            <a:ext cx="180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5D2643B3-D582-58A2-D0B5-95ABACC6F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468" y="86809"/>
            <a:ext cx="1590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D654C611-2E6A-89E5-CBC4-A090C6CCF9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728" y="3761264"/>
            <a:ext cx="2809524" cy="3057143"/>
          </a:xfrm>
          <a:prstGeom prst="rect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E1D4F665-AA87-101E-A02D-3F7D9A7B056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7232" y="-4141"/>
            <a:ext cx="2142857" cy="3057143"/>
          </a:xfrm>
          <a:prstGeom prst="rect">
            <a:avLst/>
          </a:prstGeom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BD0391CF-7BA2-8807-B6AA-C21CDC9337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8" y="713263"/>
            <a:ext cx="2162175" cy="3057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72142DCC-EB92-3BA5-8F64-4436407649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0769" y="-32275"/>
            <a:ext cx="18669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>
            <a:extLst>
              <a:ext uri="{FF2B5EF4-FFF2-40B4-BE49-F238E27FC236}">
                <a16:creationId xmlns:a16="http://schemas.microsoft.com/office/drawing/2014/main" id="{77987C32-597D-B40F-B9C8-8EECD77C3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38" y="86809"/>
            <a:ext cx="19335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e 6">
            <a:extLst>
              <a:ext uri="{FF2B5EF4-FFF2-40B4-BE49-F238E27FC236}">
                <a16:creationId xmlns:a16="http://schemas.microsoft.com/office/drawing/2014/main" id="{D0A54565-E6A7-8B17-4AA6-6B858AF52E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83771" y="3800857"/>
            <a:ext cx="1876190" cy="3057143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7118C985-A311-26D1-9267-7ED40BEE0E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35531" y="-32275"/>
            <a:ext cx="1895238" cy="3057143"/>
          </a:xfrm>
          <a:prstGeom prst="rect">
            <a:avLst/>
          </a:prstGeom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5E45839-7674-1B9D-FF43-D06B458F6A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2" y="2669098"/>
            <a:ext cx="19526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8A66D3AF-57C4-4745-6C5E-132F4A19A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893" y="3926692"/>
            <a:ext cx="18097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474F28C1-BA68-C6BF-F652-EA50BB1B7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00857"/>
            <a:ext cx="1905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de 3">
            <a:extLst>
              <a:ext uri="{FF2B5EF4-FFF2-40B4-BE49-F238E27FC236}">
                <a16:creationId xmlns:a16="http://schemas.microsoft.com/office/drawing/2014/main" id="{CCF88F9A-9F9B-5776-E4FD-AC8A8017C58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487506" y="485323"/>
            <a:ext cx="4665429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02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469EE5B-3BA2-9C6D-E742-A418E6A8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Mandat for felles utviklingsarbeid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0B4FC3-BD03-0E07-D675-D8CD111D6D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Mandatet er utarbeidd av: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Dagrun Kyrkjebø, samhandlingssjef Helse Førde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Arve Varden, </a:t>
            </a:r>
            <a:r>
              <a:rPr lang="nb-NO" dirty="0" err="1"/>
              <a:t>adm</a:t>
            </a:r>
            <a:r>
              <a:rPr lang="nb-NO" dirty="0"/>
              <a:t> </a:t>
            </a:r>
            <a:r>
              <a:rPr lang="nb-NO" dirty="0" err="1"/>
              <a:t>dir</a:t>
            </a:r>
            <a:r>
              <a:rPr lang="nb-NO" dirty="0"/>
              <a:t> Helse Førde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Heidi </a:t>
            </a:r>
            <a:r>
              <a:rPr lang="nb-NO" dirty="0" err="1"/>
              <a:t>Vederhus</a:t>
            </a:r>
            <a:r>
              <a:rPr lang="nb-NO" dirty="0"/>
              <a:t>, </a:t>
            </a:r>
            <a:r>
              <a:rPr lang="nb-NO" dirty="0" err="1"/>
              <a:t>stadleg</a:t>
            </a:r>
            <a:r>
              <a:rPr lang="nb-NO" dirty="0"/>
              <a:t> </a:t>
            </a:r>
            <a:r>
              <a:rPr lang="nb-NO" dirty="0" err="1"/>
              <a:t>leiar</a:t>
            </a:r>
            <a:r>
              <a:rPr lang="nb-NO" dirty="0"/>
              <a:t> NF sjukehus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Martin Lundgård, </a:t>
            </a:r>
            <a:r>
              <a:rPr lang="nb-NO" dirty="0" err="1"/>
              <a:t>leiar</a:t>
            </a:r>
            <a:r>
              <a:rPr lang="nb-NO" dirty="0"/>
              <a:t> for SSU kommunedirektør Askvoll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Øyvind Bang Olsen, kommunedirektør Kinn kommune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Elin Sørbotten, Samhandlingskoordinator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b-NO" dirty="0"/>
              <a:t>Kjell Arne </a:t>
            </a:r>
            <a:r>
              <a:rPr lang="nb-NO" dirty="0" err="1"/>
              <a:t>Norgård</a:t>
            </a:r>
            <a:r>
              <a:rPr lang="nb-NO" dirty="0"/>
              <a:t>, kommuneoverlege Kinn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7519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D334BD-6074-A155-5B72-4B41F07BD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n-NO" sz="4000" dirty="0">
                <a:solidFill>
                  <a:schemeClr val="tx1"/>
                </a:solidFill>
              </a:rPr>
              <a:t>Målsetting 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07C859-693D-C698-8372-5DBE1E742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Revitalisere og prioritere samhandlingsarbeid mellom partnarane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Kome med tiltak til korleis vi lokalt i regionen skal samarbeide om kompetanse for å sikre rett bruk, robuste fagmiljø og stabiliseringstiltak som er berekraftige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n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Betre felles planlegging av tenestene, med felles tiltak om rekruttering og stabilisering av kompetanse </a:t>
            </a:r>
          </a:p>
          <a:p>
            <a:pPr marL="0" indent="0">
              <a:buNone/>
            </a:pPr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273050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1729F1-9C51-3E89-6A53-AFFCA0D5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Delmål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39DBC1-28F9-9180-BCF0-718A6F8ABF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114300" lvl="0" indent="0">
              <a:buNone/>
            </a:pPr>
            <a:r>
              <a:rPr lang="en-US" sz="2000" dirty="0">
                <a:effectLst/>
              </a:rPr>
              <a:t>1. </a:t>
            </a:r>
            <a:r>
              <a:rPr lang="en-US" sz="2000" b="1" dirty="0" err="1">
                <a:effectLst/>
              </a:rPr>
              <a:t>Skape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eit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felles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kunnskapsgrunnlag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og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situasjonsforståing</a:t>
            </a:r>
            <a:r>
              <a:rPr lang="en-US" sz="2000" b="1" dirty="0">
                <a:effectLst/>
              </a:rPr>
              <a:t> av </a:t>
            </a:r>
            <a:r>
              <a:rPr lang="en-US" sz="2000" b="1" dirty="0" err="1">
                <a:effectLst/>
              </a:rPr>
              <a:t>følgande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område</a:t>
            </a:r>
            <a:r>
              <a:rPr lang="en-US" sz="2000" b="1" dirty="0">
                <a:effectLst/>
              </a:rPr>
              <a:t>:  </a:t>
            </a:r>
          </a:p>
          <a:p>
            <a:pPr marL="457200" lvl="0" indent="-34290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Rekruttering</a:t>
            </a:r>
            <a:r>
              <a:rPr lang="en-US" sz="2000" dirty="0">
                <a:effectLst/>
              </a:rPr>
              <a:t>, bruk av </a:t>
            </a:r>
            <a:r>
              <a:rPr lang="en-US" sz="2000" dirty="0" err="1">
                <a:effectLst/>
              </a:rPr>
              <a:t>eksterne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ressursar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kommunane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og</a:t>
            </a:r>
            <a:r>
              <a:rPr lang="en-US" sz="2000" dirty="0">
                <a:effectLst/>
              </a:rPr>
              <a:t> Helse Førde</a:t>
            </a:r>
          </a:p>
          <a:p>
            <a:pPr marL="457200" lvl="0" indent="-342900">
              <a:buFont typeface="Courier New" panose="02070309020205020404" pitchFamily="49" charset="0"/>
              <a:buChar char="o"/>
            </a:pP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Samhandling</a:t>
            </a:r>
            <a:r>
              <a:rPr lang="en-US" sz="2000" dirty="0">
                <a:effectLst/>
              </a:rPr>
              <a:t> om </a:t>
            </a:r>
            <a:r>
              <a:rPr lang="en-US" sz="2000" dirty="0" err="1">
                <a:effectLst/>
              </a:rPr>
              <a:t>kritisk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kompetanse</a:t>
            </a:r>
            <a:endParaRPr lang="en-US" sz="2000" dirty="0">
              <a:effectLst/>
            </a:endParaRPr>
          </a:p>
          <a:p>
            <a:pPr marL="457200" lvl="0" indent="-342900">
              <a:buFont typeface="Courier New" panose="02070309020205020404" pitchFamily="49" charset="0"/>
              <a:buChar char="o"/>
            </a:pPr>
            <a:r>
              <a:rPr lang="en-US" sz="2000" dirty="0" err="1">
                <a:effectLst/>
              </a:rPr>
              <a:t>Forpliktande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samarbeid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i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planarbeid</a:t>
            </a:r>
            <a:endParaRPr lang="en-US" sz="2000" dirty="0">
              <a:effectLst/>
            </a:endParaRPr>
          </a:p>
          <a:p>
            <a:pPr marL="0" lvl="0" indent="0">
              <a:buNone/>
            </a:pPr>
            <a:r>
              <a:rPr lang="en-US" sz="2000" dirty="0">
                <a:effectLst/>
              </a:rPr>
              <a:t>2</a:t>
            </a:r>
            <a:r>
              <a:rPr lang="en-US" sz="2000" b="1" dirty="0">
                <a:effectLst/>
              </a:rPr>
              <a:t>. </a:t>
            </a:r>
            <a:r>
              <a:rPr lang="en-US" sz="2000" b="1" dirty="0" err="1">
                <a:effectLst/>
              </a:rPr>
              <a:t>Arrangere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ei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felles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nettverkssamling</a:t>
            </a:r>
            <a:r>
              <a:rPr lang="en-US" sz="2000" b="1" dirty="0">
                <a:effectLst/>
              </a:rPr>
              <a:t> for </a:t>
            </a:r>
            <a:r>
              <a:rPr lang="en-US" sz="2000" b="1" dirty="0" err="1">
                <a:effectLst/>
              </a:rPr>
              <a:t>strategisk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og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administrativ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leiing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i</a:t>
            </a:r>
            <a:r>
              <a:rPr lang="en-US" sz="2000" b="1" dirty="0">
                <a:effectLst/>
              </a:rPr>
              <a:t>     </a:t>
            </a:r>
            <a:r>
              <a:rPr lang="en-US" sz="2000" b="1" dirty="0" err="1">
                <a:effectLst/>
              </a:rPr>
              <a:t>kommunane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og</a:t>
            </a:r>
            <a:r>
              <a:rPr lang="en-US" sz="2000" b="1" dirty="0">
                <a:effectLst/>
              </a:rPr>
              <a:t> </a:t>
            </a:r>
            <a:r>
              <a:rPr lang="en-US" sz="2000" b="1" dirty="0" err="1">
                <a:effectLst/>
              </a:rPr>
              <a:t>helseføretaket</a:t>
            </a:r>
            <a:r>
              <a:rPr lang="en-US" sz="2000" dirty="0">
                <a:effectLst/>
              </a:rPr>
              <a:t>. </a:t>
            </a:r>
          </a:p>
          <a:p>
            <a:pPr marL="457200" lvl="0" indent="-34290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000" dirty="0" err="1">
                <a:effectLst/>
              </a:rPr>
              <a:t>Konkretisere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tiltak</a:t>
            </a:r>
            <a:r>
              <a:rPr lang="en-US" sz="2000" dirty="0">
                <a:effectLst/>
              </a:rPr>
              <a:t> for </a:t>
            </a:r>
            <a:r>
              <a:rPr lang="en-US" sz="2000" dirty="0" err="1">
                <a:effectLst/>
              </a:rPr>
              <a:t>vidare</a:t>
            </a:r>
            <a:r>
              <a:rPr lang="en-US" sz="2000" dirty="0">
                <a:effectLst/>
              </a:rPr>
              <a:t> </a:t>
            </a:r>
            <a:r>
              <a:rPr lang="en-US" sz="2000" dirty="0" err="1">
                <a:effectLst/>
              </a:rPr>
              <a:t>samarbeid</a:t>
            </a:r>
            <a:r>
              <a:rPr lang="en-US" sz="2000" dirty="0">
                <a:effectLst/>
              </a:rPr>
              <a:t>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89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C906D10-6E7A-B872-FC2E-B299C537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nn-NO" sz="4000" dirty="0">
                <a:solidFill>
                  <a:schemeClr val="tx1"/>
                </a:solidFill>
              </a:rPr>
              <a:t>Styring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11BAA1-FC80-58C4-C31C-F98C2AC6B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nn-NO" sz="2000" b="1" dirty="0"/>
              <a:t>Styringsgruppe</a:t>
            </a:r>
          </a:p>
          <a:p>
            <a:pPr marL="0" indent="0">
              <a:buNone/>
            </a:pPr>
            <a:r>
              <a:rPr lang="nn-NO" sz="2000" dirty="0"/>
              <a:t>Strategisk samarbeidsutval er styringsgruppe for arbeidet. </a:t>
            </a:r>
          </a:p>
          <a:p>
            <a:pPr marL="0" indent="0">
              <a:buNone/>
            </a:pPr>
            <a:r>
              <a:rPr lang="nn-NO" sz="2000" b="1" dirty="0"/>
              <a:t>Prosjektgruppe</a:t>
            </a:r>
          </a:p>
          <a:p>
            <a:pPr marL="0" indent="0">
              <a:buNone/>
            </a:pPr>
            <a:r>
              <a:rPr lang="nn-NO" sz="2000" dirty="0"/>
              <a:t>Prosjektleiar: Elin Sørbotten, Kinn kommune</a:t>
            </a:r>
          </a:p>
          <a:p>
            <a:pPr marL="0" indent="0">
              <a:buNone/>
            </a:pPr>
            <a:r>
              <a:rPr lang="nn-NO" sz="2000" dirty="0"/>
              <a:t>Delprosjektleiarar:  	? </a:t>
            </a:r>
          </a:p>
          <a:p>
            <a:pPr marL="0" indent="0">
              <a:buNone/>
            </a:pPr>
            <a:r>
              <a:rPr lang="nn-NO" sz="2000" dirty="0"/>
              <a:t>Kommunedirektør: Øyvind Bang Olsen, Kinn kommune</a:t>
            </a:r>
          </a:p>
          <a:p>
            <a:pPr marL="0" indent="0">
              <a:buNone/>
            </a:pPr>
            <a:r>
              <a:rPr lang="nn-NO" sz="2000" dirty="0"/>
              <a:t>Helse Førde: Dagrun Kyrkjebø, Samhandlingssjef</a:t>
            </a:r>
          </a:p>
          <a:p>
            <a:pPr marL="0" indent="0">
              <a:buNone/>
            </a:pPr>
            <a:r>
              <a:rPr lang="nn-NO" sz="2000" dirty="0"/>
              <a:t>Helse Førde: Heidi Vederhus, stadleg leiing NF sjukehus</a:t>
            </a:r>
          </a:p>
          <a:p>
            <a:pPr marL="0" indent="0">
              <a:buNone/>
            </a:pPr>
            <a:r>
              <a:rPr lang="nn-NO" sz="2000" dirty="0"/>
              <a:t>PWC: Marianne Kleppe Nordal </a:t>
            </a:r>
          </a:p>
          <a:p>
            <a:pPr marL="0" indent="0">
              <a:buNone/>
            </a:pPr>
            <a:r>
              <a:rPr lang="nn-NO" sz="2000" dirty="0"/>
              <a:t>KS: Hilde Ystanes</a:t>
            </a:r>
          </a:p>
          <a:p>
            <a:pPr marL="0" indent="0">
              <a:buNone/>
            </a:pPr>
            <a:r>
              <a:rPr lang="nn-NO" sz="2000" dirty="0"/>
              <a:t>	</a:t>
            </a:r>
          </a:p>
          <a:p>
            <a:endParaRPr lang="nn-NO" sz="2000" dirty="0"/>
          </a:p>
          <a:p>
            <a:endParaRPr lang="nn-NO" sz="2000" dirty="0"/>
          </a:p>
        </p:txBody>
      </p:sp>
    </p:spTree>
    <p:extLst>
      <p:ext uri="{BB962C8B-B14F-4D97-AF65-F5344CB8AC3E}">
        <p14:creationId xmlns:p14="http://schemas.microsoft.com/office/powerpoint/2010/main" val="3514226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47B264-C886-AC4F-7ADE-D6A84644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solidFill>
                  <a:schemeClr val="tx1"/>
                </a:solidFill>
              </a:rPr>
              <a:t>Oppnevnte </a:t>
            </a:r>
            <a:r>
              <a:rPr lang="nb-NO" dirty="0" err="1">
                <a:solidFill>
                  <a:schemeClr val="tx1"/>
                </a:solidFill>
              </a:rPr>
              <a:t>medlemar</a:t>
            </a:r>
            <a:r>
              <a:rPr lang="nb-NO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4" name="Plassholder for innhold 3">
            <a:extLst>
              <a:ext uri="{FF2B5EF4-FFF2-40B4-BE49-F238E27FC236}">
                <a16:creationId xmlns:a16="http://schemas.microsoft.com/office/drawing/2014/main" id="{23D92C11-DB9B-10EF-9C4B-CB793625C9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32124"/>
              </p:ext>
            </p:extLst>
          </p:nvPr>
        </p:nvGraphicFramePr>
        <p:xfrm>
          <a:off x="1043248" y="2276117"/>
          <a:ext cx="9076328" cy="4291015"/>
        </p:xfrm>
        <a:graphic>
          <a:graphicData uri="http://schemas.openxmlformats.org/drawingml/2006/table">
            <a:tbl>
              <a:tblPr firstRow="1" firstCol="1" bandRow="1"/>
              <a:tblGrid>
                <a:gridCol w="2976699">
                  <a:extLst>
                    <a:ext uri="{9D8B030D-6E8A-4147-A177-3AD203B41FA5}">
                      <a16:colId xmlns:a16="http://schemas.microsoft.com/office/drawing/2014/main" val="1229323376"/>
                    </a:ext>
                  </a:extLst>
                </a:gridCol>
                <a:gridCol w="6099629">
                  <a:extLst>
                    <a:ext uri="{9D8B030D-6E8A-4147-A177-3AD203B41FA5}">
                      <a16:colId xmlns:a16="http://schemas.microsoft.com/office/drawing/2014/main" val="2432173662"/>
                    </a:ext>
                  </a:extLst>
                </a:gridCol>
              </a:tblGrid>
              <a:tr h="718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Kinn 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Trude Gulbranson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Janne Midtbø 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Elisabeth Solheim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Kjell Arne </a:t>
                      </a:r>
                      <a:r>
                        <a:rPr lang="nn-NO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Norgård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75991"/>
                  </a:ext>
                </a:extLst>
              </a:tr>
              <a:tr h="443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Sunnfjord 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Liv Janne Bell Jonstad 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06737"/>
                  </a:ext>
                </a:extLst>
              </a:tr>
              <a:tr h="443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Sogndal 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Linn Mari Torsheim </a:t>
                      </a:r>
                      <a:r>
                        <a:rPr lang="nn-NO" sz="11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Hanitz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Leiv Erik Husabø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5629150"/>
                  </a:ext>
                </a:extLst>
              </a:tr>
              <a:tr h="443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Stad kommune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Barbro Longva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Thomas vingen Vedeld 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4615634"/>
                  </a:ext>
                </a:extLst>
              </a:tr>
              <a:tr h="718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PWC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Marianne Kleppe Nordal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 Flølo 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5105971"/>
                  </a:ext>
                </a:extLst>
              </a:tr>
              <a:tr h="443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KS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Hilde Ystanes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646526"/>
                  </a:ext>
                </a:extLst>
              </a:tr>
              <a:tr h="443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Helse Førde: 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n-NO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149" marR="671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84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498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112661-7272-E43A-3A51-412797C15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Forankring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96C0E84-3025-4163-0574-15DFAB3A2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 rtl="0" fontAlgn="base">
              <a:buNone/>
            </a:pPr>
            <a:r>
              <a:rPr lang="nb-NO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Forankring ut mot </a:t>
            </a:r>
            <a:r>
              <a:rPr lang="nb-NO" sz="1800" b="1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kommunane</a:t>
            </a:r>
            <a:r>
              <a:rPr lang="nb-NO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Helse og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omsorgsutvalet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23.01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KD nettverk region Fjordane, 29.01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nettverket for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kommunalsjefar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 HAFS, 02.02 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Fagleg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samarbeidsutval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14.02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Nettverket for </a:t>
            </a:r>
            <a:r>
              <a:rPr lang="nb-NO" sz="18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kommunalsjefar</a:t>
            </a: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 Sogn 15.02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Kommuneoverlegenettverket, 28.02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b-NO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SSU, godkjenning av mandat 29.02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Nettverket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for 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kommunalsjefane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NF/</a:t>
            </a:r>
            <a:r>
              <a:rPr lang="en-US" sz="1800" dirty="0" err="1">
                <a:solidFill>
                  <a:srgbClr val="000000"/>
                </a:solidFill>
                <a:latin typeface="Calibri" panose="020F0502020204030204" pitchFamily="34" charset="0"/>
              </a:rPr>
              <a:t>Sunnfjord</a:t>
            </a:r>
            <a:r>
              <a:rPr lang="en-US" sz="1800" dirty="0">
                <a:solidFill>
                  <a:srgbClr val="000000"/>
                </a:solidFill>
                <a:latin typeface="Calibri" panose="020F0502020204030204" pitchFamily="34" charset="0"/>
              </a:rPr>
              <a:t> 01.03.24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48045872"/>
      </p:ext>
    </p:extLst>
  </p:cSld>
  <p:clrMapOvr>
    <a:masterClrMapping/>
  </p:clrMapOvr>
</p:sld>
</file>

<file path=ppt/theme/theme1.xml><?xml version="1.0" encoding="utf-8"?>
<a:theme xmlns:a="http://schemas.openxmlformats.org/drawingml/2006/main" name="Marrakesh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Goudy">
      <a:majorFont>
        <a:latin typeface="Goudy Old Style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rrakeshVTI" id="{DCD97A9B-DAE4-42FA-B2F9-0A5C34F43D6C}" vid="{A7163F41-974B-4A88-831F-D9DFFFE40C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7201</TotalTime>
  <Words>834</Words>
  <Application>Microsoft Office PowerPoint</Application>
  <PresentationFormat>Widescreen</PresentationFormat>
  <Paragraphs>117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Goudy Old Style</vt:lpstr>
      <vt:lpstr>MarrakeshVTI</vt:lpstr>
      <vt:lpstr>Utviklingsarbeid for å sikre betre rekruttering, gode kompetanse miljø og felles planlegging</vt:lpstr>
      <vt:lpstr>Samhandlingsprosjekt Sogn og Fjordane helsefellesskap </vt:lpstr>
      <vt:lpstr>Bakgrunn </vt:lpstr>
      <vt:lpstr>Mandat for felles utviklingsarbeid</vt:lpstr>
      <vt:lpstr>Målsetting  </vt:lpstr>
      <vt:lpstr>Delmål</vt:lpstr>
      <vt:lpstr>Styring</vt:lpstr>
      <vt:lpstr>Oppnevnte medlemar </vt:lpstr>
      <vt:lpstr>Forankring</vt:lpstr>
      <vt:lpstr>Økonomi</vt:lpstr>
      <vt:lpstr>PwC sitt oppdrag </vt:lpstr>
      <vt:lpstr>Delprosjekt 1: Rekruttering av personell</vt:lpstr>
      <vt:lpstr>Delprosjekt 2: Samhandling om nødvendig kompetanse i Sogn og Fjordane helsefellesskap</vt:lpstr>
      <vt:lpstr>Delprosjekt 3: Langsiktig planlegging kommune og føretak</vt:lpstr>
      <vt:lpstr>Nettverkssamling hausten 2024 </vt:lpstr>
    </vt:vector>
  </TitlesOfParts>
  <Company>Nordfjordnett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for å sikre rekruttering, kompetanse og felles planlegging</dc:title>
  <dc:creator>Elin Sørbotten</dc:creator>
  <cp:lastModifiedBy>Elin Sørbotten</cp:lastModifiedBy>
  <cp:revision>14</cp:revision>
  <dcterms:created xsi:type="dcterms:W3CDTF">2024-02-23T12:11:33Z</dcterms:created>
  <dcterms:modified xsi:type="dcterms:W3CDTF">2024-02-29T09:52:34Z</dcterms:modified>
</cp:coreProperties>
</file>