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320" r:id="rId2"/>
    <p:sldId id="335" r:id="rId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20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rkjebø, Dagrun" userId="c5a0e792-c26c-4b15-b24b-a65a0ed9bcd3" providerId="ADAL" clId="{A2C57EBE-3354-4360-907C-2C637FF378BC}"/>
    <pc:docChg chg="custSel delSld modSld">
      <pc:chgData name="Kyrkjebø, Dagrun" userId="c5a0e792-c26c-4b15-b24b-a65a0ed9bcd3" providerId="ADAL" clId="{A2C57EBE-3354-4360-907C-2C637FF378BC}" dt="2024-02-29T07:01:07.415" v="533" actId="20577"/>
      <pc:docMkLst>
        <pc:docMk/>
      </pc:docMkLst>
      <pc:sldChg chg="modSp mod">
        <pc:chgData name="Kyrkjebø, Dagrun" userId="c5a0e792-c26c-4b15-b24b-a65a0ed9bcd3" providerId="ADAL" clId="{A2C57EBE-3354-4360-907C-2C637FF378BC}" dt="2024-02-29T06:51:35.189" v="61" actId="20577"/>
        <pc:sldMkLst>
          <pc:docMk/>
          <pc:sldMk cId="528504544" sldId="320"/>
        </pc:sldMkLst>
        <pc:spChg chg="mod">
          <ac:chgData name="Kyrkjebø, Dagrun" userId="c5a0e792-c26c-4b15-b24b-a65a0ed9bcd3" providerId="ADAL" clId="{A2C57EBE-3354-4360-907C-2C637FF378BC}" dt="2024-02-29T06:51:35.189" v="61" actId="20577"/>
          <ac:spMkLst>
            <pc:docMk/>
            <pc:sldMk cId="528504544" sldId="320"/>
            <ac:spMk id="2" creationId="{E263DB2B-15EC-1B6F-20AD-5D919438694B}"/>
          </ac:spMkLst>
        </pc:spChg>
      </pc:sldChg>
      <pc:sldChg chg="del">
        <pc:chgData name="Kyrkjebø, Dagrun" userId="c5a0e792-c26c-4b15-b24b-a65a0ed9bcd3" providerId="ADAL" clId="{A2C57EBE-3354-4360-907C-2C637FF378BC}" dt="2024-02-29T06:50:55.060" v="16" actId="47"/>
        <pc:sldMkLst>
          <pc:docMk/>
          <pc:sldMk cId="1576361260" sldId="331"/>
        </pc:sldMkLst>
      </pc:sldChg>
      <pc:sldChg chg="modSp mod">
        <pc:chgData name="Kyrkjebø, Dagrun" userId="c5a0e792-c26c-4b15-b24b-a65a0ed9bcd3" providerId="ADAL" clId="{A2C57EBE-3354-4360-907C-2C637FF378BC}" dt="2024-02-29T07:01:07.415" v="533" actId="20577"/>
        <pc:sldMkLst>
          <pc:docMk/>
          <pc:sldMk cId="3976515221" sldId="335"/>
        </pc:sldMkLst>
        <pc:spChg chg="mod">
          <ac:chgData name="Kyrkjebø, Dagrun" userId="c5a0e792-c26c-4b15-b24b-a65a0ed9bcd3" providerId="ADAL" clId="{A2C57EBE-3354-4360-907C-2C637FF378BC}" dt="2024-02-29T07:01:07.415" v="533" actId="20577"/>
          <ac:spMkLst>
            <pc:docMk/>
            <pc:sldMk cId="3976515221" sldId="335"/>
            <ac:spMk id="2" creationId="{C7914014-75E8-7C7A-04D0-B30CAA38764E}"/>
          </ac:spMkLst>
        </pc:spChg>
        <pc:spChg chg="mod">
          <ac:chgData name="Kyrkjebø, Dagrun" userId="c5a0e792-c26c-4b15-b24b-a65a0ed9bcd3" providerId="ADAL" clId="{A2C57EBE-3354-4360-907C-2C637FF378BC}" dt="2024-02-29T06:51:47.686" v="79" actId="20577"/>
          <ac:spMkLst>
            <pc:docMk/>
            <pc:sldMk cId="3976515221" sldId="335"/>
            <ac:spMk id="3" creationId="{97983056-544A-C841-37AC-B6E38FF0E7EA}"/>
          </ac:spMkLst>
        </pc:spChg>
      </pc:sldChg>
      <pc:sldChg chg="del">
        <pc:chgData name="Kyrkjebø, Dagrun" userId="c5a0e792-c26c-4b15-b24b-a65a0ed9bcd3" providerId="ADAL" clId="{A2C57EBE-3354-4360-907C-2C637FF378BC}" dt="2024-02-29T06:50:38.069" v="14" actId="47"/>
        <pc:sldMkLst>
          <pc:docMk/>
          <pc:sldMk cId="996844351" sldId="341"/>
        </pc:sldMkLst>
      </pc:sldChg>
      <pc:sldChg chg="del">
        <pc:chgData name="Kyrkjebø, Dagrun" userId="c5a0e792-c26c-4b15-b24b-a65a0ed9bcd3" providerId="ADAL" clId="{A2C57EBE-3354-4360-907C-2C637FF378BC}" dt="2024-02-29T06:50:38.686" v="15" actId="47"/>
        <pc:sldMkLst>
          <pc:docMk/>
          <pc:sldMk cId="392875556" sldId="3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4A29-0F04-4F53-B784-2069722F3BBC}" type="datetimeFigureOut">
              <a:rPr lang="nn-NO" smtClean="0"/>
              <a:t>29.02.2024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9666F-2CC4-49A3-A613-D4D9187A628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95112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7474A-D010-4A73-B72E-4E61D4B5859E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FCEDF-8421-4814-928C-3CD48AE3A3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26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0075" y="900113"/>
            <a:ext cx="10966371" cy="5400675"/>
          </a:xfrm>
          <a:solidFill>
            <a:schemeClr val="accent1"/>
          </a:solidFill>
        </p:spPr>
        <p:txBody>
          <a:bodyPr lIns="540000" tIns="540000" rIns="5040000" bIns="2448000" anchor="t"/>
          <a:lstStyle>
            <a:lvl1pPr algn="l">
              <a:lnSpc>
                <a:spcPct val="9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080135" y="5550694"/>
            <a:ext cx="840105" cy="270033"/>
          </a:xfrm>
        </p:spPr>
        <p:txBody>
          <a:bodyPr/>
          <a:lstStyle>
            <a:lvl1pPr algn="l">
              <a:defRPr sz="1333" b="0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29.02.2024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100263" y="5550694"/>
            <a:ext cx="4200525" cy="270033"/>
          </a:xfrm>
        </p:spPr>
        <p:txBody>
          <a:bodyPr>
            <a:noAutofit/>
          </a:bodyPr>
          <a:lstStyle>
            <a:lvl1pPr algn="l">
              <a:defRPr sz="1333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8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x bilder /m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600075" y="900113"/>
            <a:ext cx="3600450" cy="1800225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9" name="Plassholder for bilde 6"/>
          <p:cNvSpPr>
            <a:spLocks noGrp="1"/>
          </p:cNvSpPr>
          <p:nvPr>
            <p:ph type="pic" sz="quarter" idx="11"/>
          </p:nvPr>
        </p:nvSpPr>
        <p:spPr>
          <a:xfrm>
            <a:off x="4365547" y="900114"/>
            <a:ext cx="3450431" cy="2700338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4365547" y="3750470"/>
            <a:ext cx="3450431" cy="2550319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5"/>
          </p:nvPr>
        </p:nvSpPr>
        <p:spPr>
          <a:xfrm>
            <a:off x="600075" y="2850357"/>
            <a:ext cx="3600450" cy="34504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360000" tIns="360000" rIns="360000" bIns="36000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500" b="1">
                <a:solidFill>
                  <a:schemeClr val="lt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Plassholder for bilde 6"/>
          <p:cNvSpPr>
            <a:spLocks noGrp="1"/>
          </p:cNvSpPr>
          <p:nvPr>
            <p:ph type="pic" sz="quarter" idx="16"/>
          </p:nvPr>
        </p:nvSpPr>
        <p:spPr>
          <a:xfrm>
            <a:off x="7965996" y="900113"/>
            <a:ext cx="3600450" cy="5400674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0075" y="1800225"/>
            <a:ext cx="5250657" cy="45005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0787" y="1800225"/>
            <a:ext cx="5250657" cy="45005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8"/>
          <p:cNvSpPr>
            <a:spLocks noGrp="1"/>
          </p:cNvSpPr>
          <p:nvPr>
            <p:ph type="title"/>
          </p:nvPr>
        </p:nvSpPr>
        <p:spPr>
          <a:xfrm>
            <a:off x="600076" y="900113"/>
            <a:ext cx="10951369" cy="72009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87465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2550320"/>
            <a:ext cx="5250657" cy="375046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300787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00787" y="2550320"/>
            <a:ext cx="5250657" cy="375046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1985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87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34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600075" y="900114"/>
            <a:ext cx="10966371" cy="5400675"/>
          </a:xfrm>
          <a:prstGeom prst="rect">
            <a:avLst/>
          </a:prstGeom>
          <a:solidFill>
            <a:srgbClr val="AAA09B"/>
          </a:solidFill>
        </p:spPr>
        <p:txBody>
          <a:bodyPr lIns="0" tIns="1980000" rIns="0" bIns="0" anchor="t" anchorCtr="1"/>
          <a:lstStyle>
            <a:lvl1pPr marL="0" indent="0">
              <a:buNone/>
              <a:defRPr sz="1500">
                <a:solidFill>
                  <a:schemeClr val="lt1"/>
                </a:solidFill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050131" y="1350169"/>
            <a:ext cx="6150768" cy="692498"/>
          </a:xfrm>
          <a:noFill/>
        </p:spPr>
        <p:txBody>
          <a:bodyPr lIns="0" tIns="0" rIns="0" bIns="0" anchor="t">
            <a:spAutoFit/>
          </a:bodyPr>
          <a:lstStyle>
            <a:lvl1pPr algn="l">
              <a:lnSpc>
                <a:spcPct val="9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Legg til tittel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2085" y="900113"/>
            <a:ext cx="10849356" cy="5400675"/>
          </a:xfrm>
          <a:solidFill>
            <a:srgbClr val="AAA09B"/>
          </a:solidFill>
        </p:spPr>
        <p:txBody>
          <a:bodyPr lIns="540000" tIns="540000" rIns="5040000" bIns="2448000" anchor="t">
            <a:normAutofit/>
          </a:bodyPr>
          <a:lstStyle>
            <a:lvl1pPr>
              <a:lnSpc>
                <a:spcPct val="90000"/>
              </a:lnSpc>
              <a:defRPr sz="4167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1080135" y="5550694"/>
            <a:ext cx="840105" cy="270033"/>
          </a:xfrm>
        </p:spPr>
        <p:txBody>
          <a:bodyPr/>
          <a:lstStyle>
            <a:lvl1pPr>
              <a:defRPr sz="1333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29.02.2024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2100263" y="5550694"/>
            <a:ext cx="4200525" cy="270033"/>
          </a:xfrm>
        </p:spPr>
        <p:txBody>
          <a:bodyPr>
            <a:normAutofit/>
          </a:bodyPr>
          <a:lstStyle>
            <a:lvl1pPr>
              <a:defRPr sz="1333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11233405" y="6401050"/>
            <a:ext cx="288036" cy="184666"/>
          </a:xfr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0075" y="1950245"/>
            <a:ext cx="8701088" cy="435054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2926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tekst &amp; innhold /m undertit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2550320"/>
            <a:ext cx="5250657" cy="375046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6300787" y="900113"/>
            <a:ext cx="5250657" cy="5400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0076" y="900113"/>
            <a:ext cx="5250657" cy="7200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831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&amp;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1800225"/>
            <a:ext cx="5250657" cy="45005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6300787" y="900113"/>
            <a:ext cx="5250657" cy="5400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0075" y="900113"/>
            <a:ext cx="5250657" cy="72009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60951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tekst og teks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800225"/>
            <a:ext cx="5250657" cy="6000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0075" y="2550320"/>
            <a:ext cx="5250657" cy="375046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0075" y="900113"/>
            <a:ext cx="5250657" cy="72009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268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600075" y="900114"/>
            <a:ext cx="10966371" cy="5400675"/>
          </a:xfrm>
          <a:prstGeom prst="rect">
            <a:avLst/>
          </a:prstGeom>
          <a:solidFill>
            <a:schemeClr val="lt2"/>
          </a:solidFill>
        </p:spPr>
        <p:txBody>
          <a:bodyPr lIns="0" tIns="144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/>
              <a:t>Klikk ikonet for å legge til et bilde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9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k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 hasCustomPrompt="1"/>
          </p:nvPr>
        </p:nvSpPr>
        <p:spPr>
          <a:xfrm>
            <a:off x="600075" y="900114"/>
            <a:ext cx="10966371" cy="5400675"/>
          </a:xfrm>
          <a:prstGeom prst="rect">
            <a:avLst/>
          </a:prstGeom>
          <a:solidFill>
            <a:srgbClr val="DBD6D4"/>
          </a:solidFill>
        </p:spPr>
        <p:txBody>
          <a:bodyPr lIns="0" tIns="1440000" rIns="0" bIns="0" anchor="ctr"/>
          <a:lstStyle>
            <a:lvl1pPr marL="0" indent="0" algn="ctr">
              <a:buNone/>
              <a:defRPr sz="100" baseline="0"/>
            </a:lvl1pPr>
          </a:lstStyle>
          <a:p>
            <a:pPr lvl="0"/>
            <a:r>
              <a:rPr lang="nb-NO" sz="100" dirty="0"/>
              <a:t> </a:t>
            </a:r>
            <a:endParaRPr lang="nb-NO" dirty="0"/>
          </a:p>
        </p:txBody>
      </p:sp>
      <p:sp>
        <p:nvSpPr>
          <p:cNvPr id="4" name="Plassholder for bilde 6"/>
          <p:cNvSpPr>
            <a:spLocks noGrp="1"/>
          </p:cNvSpPr>
          <p:nvPr>
            <p:ph type="pic" sz="quarter" idx="11" hasCustomPrompt="1"/>
          </p:nvPr>
        </p:nvSpPr>
        <p:spPr>
          <a:xfrm>
            <a:off x="4163020" y="1800226"/>
            <a:ext cx="3840480" cy="3600450"/>
          </a:xfrm>
          <a:prstGeom prst="rect">
            <a:avLst/>
          </a:prstGeom>
          <a:noFill/>
        </p:spPr>
        <p:txBody>
          <a:bodyPr lIns="0" tIns="1080000" rIns="0" bIns="0" anchor="t" anchorCtr="1"/>
          <a:lstStyle>
            <a:lvl1pPr marL="0" indent="0">
              <a:buNone/>
              <a:defRPr sz="1500"/>
            </a:lvl1pPr>
          </a:lstStyle>
          <a:p>
            <a:r>
              <a:rPr lang="nb-NO" dirty="0"/>
              <a:t>Ikon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363" y="379632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7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0075" y="900113"/>
            <a:ext cx="8701088" cy="72009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0075" y="1950245"/>
            <a:ext cx="8701088" cy="43505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0075" y="6510815"/>
            <a:ext cx="96012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51F3-9B16-40C6-B209-3688FC9C95F6}" type="datetimeFigureOut">
              <a:rPr lang="nb-NO" smtClean="0"/>
              <a:t>29.02.2024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857625" y="6510815"/>
            <a:ext cx="7443538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84363" y="6510815"/>
            <a:ext cx="28803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768" y="277056"/>
            <a:ext cx="159512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0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defTabSz="761970" rtl="0" eaLnBrk="1" latinLnBrk="0" hangingPunct="1">
        <a:lnSpc>
          <a:spcPts val="2667"/>
        </a:lnSpc>
        <a:spcBef>
          <a:spcPct val="0"/>
        </a:spcBef>
        <a:buNone/>
        <a:defRPr sz="25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93" indent="-179993" algn="l" defTabSz="761970" rtl="0" eaLnBrk="1" latinLnBrk="0" hangingPunct="1">
        <a:lnSpc>
          <a:spcPts val="2167"/>
        </a:lnSpc>
        <a:spcBef>
          <a:spcPts val="333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9986" indent="-179993" algn="l" defTabSz="761970" rtl="0" eaLnBrk="1" latinLnBrk="0" hangingPunct="1">
        <a:lnSpc>
          <a:spcPts val="2167"/>
        </a:lnSpc>
        <a:spcBef>
          <a:spcPts val="333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78" indent="-179993" algn="l" defTabSz="761970" rtl="0" eaLnBrk="1" latinLnBrk="0" hangingPunct="1">
        <a:lnSpc>
          <a:spcPts val="1833"/>
        </a:lnSpc>
        <a:spcBef>
          <a:spcPts val="333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719971" indent="-179993" algn="l" defTabSz="761970" rtl="0" eaLnBrk="1" latinLnBrk="0" hangingPunct="1">
        <a:lnSpc>
          <a:spcPts val="1667"/>
        </a:lnSpc>
        <a:spcBef>
          <a:spcPts val="33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899964" indent="-179993" algn="l" defTabSz="761970" rtl="0" eaLnBrk="1" latinLnBrk="0" hangingPunct="1">
        <a:lnSpc>
          <a:spcPts val="15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63DB2B-15EC-1B6F-20AD-5D9194386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Status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avtaleutvalet</a:t>
            </a:r>
            <a:br>
              <a:rPr lang="nb-NO" dirty="0"/>
            </a:br>
            <a:br>
              <a:rPr lang="nb-NO" dirty="0"/>
            </a:br>
            <a:r>
              <a:rPr lang="nb-NO" dirty="0"/>
              <a:t>SSU 1/2024</a:t>
            </a:r>
            <a:br>
              <a:rPr lang="nb-NO" dirty="0"/>
            </a:br>
            <a:br>
              <a:rPr lang="nb-NO" dirty="0"/>
            </a:br>
            <a:r>
              <a:rPr lang="nb-NO" dirty="0"/>
              <a:t>290224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445A9F8-ADBD-C614-6F0D-95F81AD2D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486" y="61913"/>
            <a:ext cx="3219938" cy="75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0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7914014-75E8-7C7A-04D0-B30CAA387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993" lvl="1" indent="0">
              <a:buNone/>
            </a:pPr>
            <a:r>
              <a:rPr lang="nb-NO" sz="1800" b="1" dirty="0">
                <a:latin typeface="Calibri" panose="020F0502020204030204" pitchFamily="34" charset="0"/>
                <a:ea typeface="Calibri" panose="020F0502020204030204" pitchFamily="34" charset="0"/>
              </a:rPr>
              <a:t>Til handsaming i </a:t>
            </a:r>
            <a:r>
              <a:rPr lang="nb-NO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avtaleutvalet</a:t>
            </a:r>
            <a:r>
              <a:rPr lang="nb-NO" sz="1800" b="1" dirty="0">
                <a:latin typeface="Calibri" panose="020F0502020204030204" pitchFamily="34" charset="0"/>
                <a:ea typeface="Calibri" panose="020F0502020204030204" pitchFamily="34" charset="0"/>
              </a:rPr>
              <a:t> 06.03.24 og i FSU/SSU i mai: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delavtale svangerskap-, fødsels- og barselomsorg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mandat fagnettverk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innan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kreftomsorg og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lindrande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behandling</a:t>
            </a:r>
          </a:p>
          <a:p>
            <a:pPr marL="179993" lvl="1" indent="0">
              <a:buNone/>
            </a:pPr>
            <a:endParaRPr lang="nb-NO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9993" lvl="1" indent="0">
              <a:buNone/>
            </a:pPr>
            <a:r>
              <a:rPr lang="nb-NO" sz="1800" b="1" dirty="0">
                <a:latin typeface="Calibri" panose="020F0502020204030204" pitchFamily="34" charset="0"/>
                <a:ea typeface="Calibri" panose="020F0502020204030204" pitchFamily="34" charset="0"/>
              </a:rPr>
              <a:t>Arbeidsgrupper i gang med revisjon:</a:t>
            </a:r>
          </a:p>
          <a:p>
            <a:pPr lvl="1">
              <a:lnSpc>
                <a:spcPct val="115000"/>
              </a:lnSpc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delavtale tilvising, innlegging og utskriving (psykisk helse/</a:t>
            </a:r>
            <a:r>
              <a:rPr lang="nn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somatikk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forventa utkast klart mai -24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delavtale samarbeid om den akuttmedisinske kjeda, forventa utkast klart juni -24 </a:t>
            </a:r>
          </a:p>
          <a:p>
            <a:pPr lvl="1">
              <a:lnSpc>
                <a:spcPct val="115000"/>
              </a:lnSpc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delavtale beredskap,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ventar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på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oppnemning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av kommunale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representantar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nb-NO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omgjering</a:t>
            </a: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 av delavtale til mandat; fagnettverk </a:t>
            </a:r>
            <a:r>
              <a:rPr lang="nb-NO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innan</a:t>
            </a: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 habilitering og rehabilitering – Møteplassen, klart </a:t>
            </a:r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</a:rPr>
              <a:t>til handsaming i FSU i mai - 24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nb-NO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9993" lvl="1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n-NO" i="1" dirty="0"/>
          </a:p>
          <a:p>
            <a:pPr marL="0" indent="0">
              <a:buNone/>
            </a:pPr>
            <a:endParaRPr lang="nn-NO" i="1" dirty="0"/>
          </a:p>
          <a:p>
            <a:pPr marL="0" indent="0">
              <a:buNone/>
            </a:pPr>
            <a:endParaRPr lang="nn-NO" i="1" dirty="0"/>
          </a:p>
          <a:p>
            <a:pPr marL="0" indent="0">
              <a:buNone/>
            </a:pPr>
            <a:endParaRPr lang="nn-NO" i="1" dirty="0"/>
          </a:p>
          <a:p>
            <a:pPr marL="0" indent="0">
              <a:buNone/>
            </a:pPr>
            <a:endParaRPr lang="nn-NO" i="1" dirty="0"/>
          </a:p>
          <a:p>
            <a:pPr marL="0" indent="0">
              <a:buNone/>
            </a:pPr>
            <a:endParaRPr lang="nn-NO" i="1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97983056-544A-C841-37AC-B6E38FF0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n-NO" dirty="0"/>
              <a:t>Status pr 290224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FF40BE7-4AF2-7D5A-BCBD-CF9EA20FA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996" y="48237"/>
            <a:ext cx="3218967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15221"/>
      </p:ext>
    </p:extLst>
  </p:cSld>
  <p:clrMapOvr>
    <a:masterClrMapping/>
  </p:clrMapOvr>
</p:sld>
</file>

<file path=ppt/theme/theme1.xml><?xml version="1.0" encoding="utf-8"?>
<a:theme xmlns:a="http://schemas.openxmlformats.org/drawingml/2006/main" name="Mal01_Format_16-9">
  <a:themeElements>
    <a:clrScheme name="Helse Vest">
      <a:dk1>
        <a:sysClr val="windowText" lastClr="000000"/>
      </a:dk1>
      <a:lt1>
        <a:sysClr val="window" lastClr="FFFFFF"/>
      </a:lt1>
      <a:dk2>
        <a:srgbClr val="323232"/>
      </a:dk2>
      <a:lt2>
        <a:srgbClr val="E7E6E6"/>
      </a:lt2>
      <a:accent1>
        <a:srgbClr val="00338D"/>
      </a:accent1>
      <a:accent2>
        <a:srgbClr val="86786F"/>
      </a:accent2>
      <a:accent3>
        <a:srgbClr val="7AB2DC"/>
      </a:accent3>
      <a:accent4>
        <a:srgbClr val="F7D93E"/>
      </a:accent4>
      <a:accent5>
        <a:srgbClr val="FA7369"/>
      </a:accent5>
      <a:accent6>
        <a:srgbClr val="7DDBD4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HelseVest_16_9.potx" id="{3327F725-F5AB-4F23-8515-419A6D40C242}" vid="{9E4DF230-4A50-432A-B0B1-1FB5168D8C8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Mal01_Format_16-9</vt:lpstr>
      <vt:lpstr>Status frå avtaleutvalet  SSU 1/2024  290224</vt:lpstr>
      <vt:lpstr>Status pr 290224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Ulvedal, Terje</dc:creator>
  <cp:lastModifiedBy>Kyrkjebø, Dagrun</cp:lastModifiedBy>
  <cp:revision>35</cp:revision>
  <cp:lastPrinted>2022-02-17T07:42:31Z</cp:lastPrinted>
  <dcterms:created xsi:type="dcterms:W3CDTF">2022-02-02T10:43:31Z</dcterms:created>
  <dcterms:modified xsi:type="dcterms:W3CDTF">2024-02-29T07:01:13Z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291ddcc-9a90-46b7-a727-d19b3ec4b730_Enabled">
    <vt:lpwstr>true</vt:lpwstr>
  </property>
  <property fmtid="{D5CDD505-2E9C-101B-9397-08002B2CF9AE}" pid="3" name="MSIP_Label_d291ddcc-9a90-46b7-a727-d19b3ec4b730_SetDate">
    <vt:lpwstr>2023-11-08T10:32:18Z</vt:lpwstr>
  </property>
  <property fmtid="{D5CDD505-2E9C-101B-9397-08002B2CF9AE}" pid="4" name="MSIP_Label_d291ddcc-9a90-46b7-a727-d19b3ec4b730_Method">
    <vt:lpwstr>Privileged</vt:lpwstr>
  </property>
  <property fmtid="{D5CDD505-2E9C-101B-9397-08002B2CF9AE}" pid="5" name="MSIP_Label_d291ddcc-9a90-46b7-a727-d19b3ec4b730_Name">
    <vt:lpwstr>Åpen</vt:lpwstr>
  </property>
  <property fmtid="{D5CDD505-2E9C-101B-9397-08002B2CF9AE}" pid="6" name="MSIP_Label_d291ddcc-9a90-46b7-a727-d19b3ec4b730_SiteId">
    <vt:lpwstr>bdcbe535-f3cf-49f5-8a6a-fb6d98dc7837</vt:lpwstr>
  </property>
  <property fmtid="{D5CDD505-2E9C-101B-9397-08002B2CF9AE}" pid="7" name="MSIP_Label_d291ddcc-9a90-46b7-a727-d19b3ec4b730_ActionId">
    <vt:lpwstr>0bfa7f1f-1eea-4587-a1f3-15b3b08571ca</vt:lpwstr>
  </property>
  <property fmtid="{D5CDD505-2E9C-101B-9397-08002B2CF9AE}" pid="8" name="MSIP_Label_d291ddcc-9a90-46b7-a727-d19b3ec4b730_ContentBits">
    <vt:lpwstr>0</vt:lpwstr>
  </property>
</Properties>
</file>