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7"/>
  </p:notesMasterIdLst>
  <p:handoutMasterIdLst>
    <p:handoutMasterId r:id="rId18"/>
  </p:handoutMasterIdLst>
  <p:sldIdLst>
    <p:sldId id="320" r:id="rId2"/>
    <p:sldId id="296" r:id="rId3"/>
    <p:sldId id="281" r:id="rId4"/>
    <p:sldId id="336" r:id="rId5"/>
    <p:sldId id="337" r:id="rId6"/>
    <p:sldId id="338" r:id="rId7"/>
    <p:sldId id="331" r:id="rId8"/>
    <p:sldId id="335" r:id="rId9"/>
    <p:sldId id="332" r:id="rId10"/>
    <p:sldId id="322" r:id="rId11"/>
    <p:sldId id="324" r:id="rId12"/>
    <p:sldId id="326" r:id="rId13"/>
    <p:sldId id="334" r:id="rId14"/>
    <p:sldId id="333" r:id="rId15"/>
    <p:sldId id="329" r:id="rId16"/>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showGuides="1">
      <p:cViewPr varScale="1">
        <p:scale>
          <a:sx n="114" d="100"/>
          <a:sy n="114" d="100"/>
        </p:scale>
        <p:origin x="28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A904A29-0F04-4F53-B784-2069722F3BBC}" type="datetimeFigureOut">
              <a:rPr lang="nn-NO" smtClean="0"/>
              <a:t>13.11.2023</a:t>
            </a:fld>
            <a:endParaRPr lang="nn-NO"/>
          </a:p>
        </p:txBody>
      </p:sp>
      <p:sp>
        <p:nvSpPr>
          <p:cNvPr id="4" name="Plassholder for bunn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n-NO"/>
          </a:p>
        </p:txBody>
      </p:sp>
      <p:sp>
        <p:nvSpPr>
          <p:cNvPr id="5" name="Plassholder for lysbil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9A9666F-2CC4-49A3-A613-D4D9187A628C}" type="slidenum">
              <a:rPr lang="nn-NO" smtClean="0"/>
              <a:t>‹#›</a:t>
            </a:fld>
            <a:endParaRPr lang="nn-NO"/>
          </a:p>
        </p:txBody>
      </p:sp>
    </p:spTree>
    <p:extLst>
      <p:ext uri="{BB962C8B-B14F-4D97-AF65-F5344CB8AC3E}">
        <p14:creationId xmlns:p14="http://schemas.microsoft.com/office/powerpoint/2010/main" val="3395112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FF7474A-D010-4A73-B72E-4E61D4B5859E}" type="datetimeFigureOut">
              <a:rPr lang="nb-NO" smtClean="0"/>
              <a:t>13.11.2023</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5DFCEDF-8421-4814-928C-3CD48AE3A349}" type="slidenum">
              <a:rPr lang="nb-NO" smtClean="0"/>
              <a:t>‹#›</a:t>
            </a:fld>
            <a:endParaRPr lang="nb-NO"/>
          </a:p>
        </p:txBody>
      </p:sp>
    </p:spTree>
    <p:extLst>
      <p:ext uri="{BB962C8B-B14F-4D97-AF65-F5344CB8AC3E}">
        <p14:creationId xmlns:p14="http://schemas.microsoft.com/office/powerpoint/2010/main" val="143266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00075" y="900113"/>
            <a:ext cx="10966371" cy="5400675"/>
          </a:xfrm>
          <a:solidFill>
            <a:schemeClr val="accent1"/>
          </a:solidFill>
        </p:spPr>
        <p:txBody>
          <a:bodyPr lIns="540000" tIns="540000" rIns="5040000" bIns="2448000" anchor="t"/>
          <a:lstStyle>
            <a:lvl1pPr algn="l">
              <a:lnSpc>
                <a:spcPct val="90000"/>
              </a:lnSpc>
              <a:defRPr sz="5000">
                <a:solidFill>
                  <a:schemeClr val="bg1"/>
                </a:solidFill>
              </a:defRPr>
            </a:lvl1pPr>
          </a:lstStyle>
          <a:p>
            <a:r>
              <a:rPr lang="nb-NO"/>
              <a:t>Klikk for å redigere tittelstil</a:t>
            </a:r>
            <a:endParaRPr lang="nb-NO" dirty="0"/>
          </a:p>
        </p:txBody>
      </p:sp>
      <p:sp>
        <p:nvSpPr>
          <p:cNvPr id="4" name="Plassholder for dato 3"/>
          <p:cNvSpPr>
            <a:spLocks noGrp="1"/>
          </p:cNvSpPr>
          <p:nvPr>
            <p:ph type="dt" sz="half" idx="10"/>
          </p:nvPr>
        </p:nvSpPr>
        <p:spPr>
          <a:xfrm>
            <a:off x="1080135" y="5550694"/>
            <a:ext cx="840105" cy="270033"/>
          </a:xfrm>
        </p:spPr>
        <p:txBody>
          <a:bodyPr/>
          <a:lstStyle>
            <a:lvl1pPr algn="l">
              <a:defRPr sz="1333" b="0">
                <a:solidFill>
                  <a:schemeClr val="bg1"/>
                </a:solidFill>
              </a:defRPr>
            </a:lvl1pPr>
          </a:lstStyle>
          <a:p>
            <a:fld id="{983651F3-9B16-40C6-B209-3688FC9C95F6}" type="datetimeFigureOut">
              <a:rPr lang="nb-NO" smtClean="0"/>
              <a:pPr/>
              <a:t>13.11.2023</a:t>
            </a:fld>
            <a:endParaRPr lang="nb-NO" dirty="0"/>
          </a:p>
        </p:txBody>
      </p:sp>
      <p:sp>
        <p:nvSpPr>
          <p:cNvPr id="5" name="Plassholder for bunntekst 4"/>
          <p:cNvSpPr>
            <a:spLocks noGrp="1"/>
          </p:cNvSpPr>
          <p:nvPr>
            <p:ph type="ftr" sz="quarter" idx="11"/>
          </p:nvPr>
        </p:nvSpPr>
        <p:spPr>
          <a:xfrm>
            <a:off x="2100263" y="5550694"/>
            <a:ext cx="4200525" cy="270033"/>
          </a:xfrm>
        </p:spPr>
        <p:txBody>
          <a:bodyPr>
            <a:noAutofit/>
          </a:bodyPr>
          <a:lstStyle>
            <a:lvl1pPr algn="l">
              <a:defRPr sz="1333" b="0">
                <a:solidFill>
                  <a:schemeClr val="bg1"/>
                </a:solidFill>
              </a:defRPr>
            </a:lvl1pPr>
          </a:lstStyle>
          <a:p>
            <a:r>
              <a:rPr lang="nb-NO" dirty="0"/>
              <a:t>Navn </a:t>
            </a:r>
            <a:r>
              <a:rPr lang="nb-NO" dirty="0" err="1"/>
              <a:t>Navnesen</a:t>
            </a:r>
            <a:r>
              <a:rPr lang="nb-NO" dirty="0"/>
              <a:t> og sted</a:t>
            </a:r>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dirty="0"/>
          </a:p>
        </p:txBody>
      </p:sp>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58363" y="379632"/>
            <a:ext cx="1595120" cy="325120"/>
          </a:xfrm>
          <a:prstGeom prst="rect">
            <a:avLst/>
          </a:prstGeom>
        </p:spPr>
      </p:pic>
    </p:spTree>
    <p:extLst>
      <p:ext uri="{BB962C8B-B14F-4D97-AF65-F5344CB8AC3E}">
        <p14:creationId xmlns:p14="http://schemas.microsoft.com/office/powerpoint/2010/main" val="385748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x bilder /m tekstboks">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600075" y="900113"/>
            <a:ext cx="3600450" cy="1800225"/>
          </a:xfrm>
          <a:prstGeom prst="rect">
            <a:avLst/>
          </a:prstGeom>
          <a:solidFill>
            <a:schemeClr val="lt2"/>
          </a:solidFill>
        </p:spPr>
        <p:txBody>
          <a:bodyPr lIns="0" tIns="360000" rIns="0" bIns="0" anchor="t" anchorCtr="1"/>
          <a:lstStyle>
            <a:lvl1pPr marL="0" indent="0">
              <a:buNone/>
              <a:defRPr sz="1500"/>
            </a:lvl1pPr>
          </a:lstStyle>
          <a:p>
            <a:r>
              <a:rPr lang="nb-NO"/>
              <a:t>Klikk ikonet for å legge til et bilde</a:t>
            </a:r>
          </a:p>
        </p:txBody>
      </p:sp>
      <p:sp>
        <p:nvSpPr>
          <p:cNvPr id="9" name="Plassholder for bilde 6"/>
          <p:cNvSpPr>
            <a:spLocks noGrp="1"/>
          </p:cNvSpPr>
          <p:nvPr>
            <p:ph type="pic" sz="quarter" idx="11"/>
          </p:nvPr>
        </p:nvSpPr>
        <p:spPr>
          <a:xfrm>
            <a:off x="4365547" y="900114"/>
            <a:ext cx="3450431" cy="2700338"/>
          </a:xfrm>
          <a:prstGeom prst="rect">
            <a:avLst/>
          </a:prstGeom>
          <a:solidFill>
            <a:schemeClr val="lt2"/>
          </a:solidFill>
        </p:spPr>
        <p:txBody>
          <a:bodyPr lIns="0" tIns="360000" rIns="0" bIns="0" anchor="t" anchorCtr="1"/>
          <a:lstStyle>
            <a:lvl1pPr marL="0" indent="0">
              <a:buNone/>
              <a:defRPr sz="1500"/>
            </a:lvl1pPr>
          </a:lstStyle>
          <a:p>
            <a:r>
              <a:rPr lang="nb-NO"/>
              <a:t>Klikk ikonet for å legge til et bilde</a:t>
            </a:r>
            <a:endParaRPr lang="nb-NO" dirty="0"/>
          </a:p>
        </p:txBody>
      </p:sp>
      <p:sp>
        <p:nvSpPr>
          <p:cNvPr id="10" name="Plassholder for bilde 6"/>
          <p:cNvSpPr>
            <a:spLocks noGrp="1"/>
          </p:cNvSpPr>
          <p:nvPr>
            <p:ph type="pic" sz="quarter" idx="12"/>
          </p:nvPr>
        </p:nvSpPr>
        <p:spPr>
          <a:xfrm>
            <a:off x="4365547" y="3750470"/>
            <a:ext cx="3450431" cy="2550319"/>
          </a:xfrm>
          <a:prstGeom prst="rect">
            <a:avLst/>
          </a:prstGeom>
          <a:solidFill>
            <a:schemeClr val="lt2"/>
          </a:solidFill>
        </p:spPr>
        <p:txBody>
          <a:bodyPr lIns="0" tIns="360000" rIns="0" bIns="0" anchor="t" anchorCtr="1"/>
          <a:lstStyle>
            <a:lvl1pPr marL="0" indent="0">
              <a:buNone/>
              <a:defRPr sz="1500"/>
            </a:lvl1pPr>
          </a:lstStyle>
          <a:p>
            <a:r>
              <a:rPr lang="nb-NO"/>
              <a:t>Klikk ikonet for å legge til et bilde</a:t>
            </a:r>
          </a:p>
        </p:txBody>
      </p:sp>
      <p:sp>
        <p:nvSpPr>
          <p:cNvPr id="13" name="Plassholder for innhold 12"/>
          <p:cNvSpPr>
            <a:spLocks noGrp="1"/>
          </p:cNvSpPr>
          <p:nvPr>
            <p:ph sz="quarter" idx="15"/>
          </p:nvPr>
        </p:nvSpPr>
        <p:spPr>
          <a:xfrm>
            <a:off x="600075" y="2850357"/>
            <a:ext cx="3600450" cy="3450431"/>
          </a:xfrm>
          <a:prstGeom prst="rect">
            <a:avLst/>
          </a:prstGeom>
          <a:solidFill>
            <a:schemeClr val="accent1">
              <a:lumMod val="40000"/>
              <a:lumOff val="60000"/>
            </a:schemeClr>
          </a:solidFill>
        </p:spPr>
        <p:txBody>
          <a:bodyPr lIns="360000" tIns="360000" rIns="360000" bIns="360000">
            <a:normAutofit/>
          </a:bodyPr>
          <a:lstStyle>
            <a:lvl1pPr marL="0" indent="0">
              <a:lnSpc>
                <a:spcPts val="3000"/>
              </a:lnSpc>
              <a:spcBef>
                <a:spcPts val="0"/>
              </a:spcBef>
              <a:buNone/>
              <a:defRPr sz="2500" b="1">
                <a:solidFill>
                  <a:schemeClr val="lt1"/>
                </a:solidFill>
                <a:latin typeface="Cambria" panose="02040503050406030204" pitchFamily="18" charset="0"/>
              </a:defRPr>
            </a:lvl1pPr>
          </a:lstStyle>
          <a:p>
            <a:pPr lvl="0"/>
            <a:r>
              <a:rPr lang="nb-NO"/>
              <a:t>Rediger tekststiler i malen</a:t>
            </a:r>
          </a:p>
        </p:txBody>
      </p:sp>
      <p:sp>
        <p:nvSpPr>
          <p:cNvPr id="12" name="Plassholder for bilde 6"/>
          <p:cNvSpPr>
            <a:spLocks noGrp="1"/>
          </p:cNvSpPr>
          <p:nvPr>
            <p:ph type="pic" sz="quarter" idx="16"/>
          </p:nvPr>
        </p:nvSpPr>
        <p:spPr>
          <a:xfrm>
            <a:off x="7965996" y="900113"/>
            <a:ext cx="3600450" cy="5400674"/>
          </a:xfrm>
          <a:prstGeom prst="rect">
            <a:avLst/>
          </a:prstGeom>
          <a:solidFill>
            <a:schemeClr val="lt2"/>
          </a:solidFill>
        </p:spPr>
        <p:txBody>
          <a:bodyPr lIns="0" tIns="360000" rIns="0" bIns="0" anchor="t" anchorCtr="1"/>
          <a:lstStyle>
            <a:lvl1pPr marL="0" indent="0">
              <a:buNone/>
              <a:defRPr sz="1500"/>
            </a:lvl1pPr>
          </a:lstStyle>
          <a:p>
            <a:r>
              <a:rPr lang="nb-NO"/>
              <a:t>Klikk ikonet for å legge til et bilde</a:t>
            </a:r>
            <a:endParaRPr lang="nb-NO" dirty="0"/>
          </a:p>
        </p:txBody>
      </p:sp>
      <p:pic>
        <p:nvPicPr>
          <p:cNvPr id="8" name="Bil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58363" y="379632"/>
            <a:ext cx="1595120" cy="325120"/>
          </a:xfrm>
          <a:prstGeom prst="rect">
            <a:avLst/>
          </a:prstGeom>
        </p:spPr>
      </p:pic>
    </p:spTree>
    <p:extLst>
      <p:ext uri="{BB962C8B-B14F-4D97-AF65-F5344CB8AC3E}">
        <p14:creationId xmlns:p14="http://schemas.microsoft.com/office/powerpoint/2010/main" val="138964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600075" y="1800225"/>
            <a:ext cx="5250657" cy="45005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300787" y="1800225"/>
            <a:ext cx="5250657" cy="45005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983651F3-9B16-40C6-B209-3688FC9C95F6}" type="datetimeFigureOut">
              <a:rPr lang="nb-NO" smtClean="0"/>
              <a:t>13.11.2023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9" name="Tittel 8"/>
          <p:cNvSpPr>
            <a:spLocks noGrp="1"/>
          </p:cNvSpPr>
          <p:nvPr>
            <p:ph type="title"/>
          </p:nvPr>
        </p:nvSpPr>
        <p:spPr>
          <a:xfrm>
            <a:off x="600076" y="900113"/>
            <a:ext cx="10951369" cy="720090"/>
          </a:xfrm>
        </p:spPr>
        <p:txBody>
          <a:bodyPr/>
          <a:lstStyle/>
          <a:p>
            <a:r>
              <a:rPr lang="nb-NO"/>
              <a:t>Klikk for å redigere tittelstil</a:t>
            </a:r>
          </a:p>
        </p:txBody>
      </p:sp>
    </p:spTree>
    <p:extLst>
      <p:ext uri="{BB962C8B-B14F-4D97-AF65-F5344CB8AC3E}">
        <p14:creationId xmlns:p14="http://schemas.microsoft.com/office/powerpoint/2010/main" val="87465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600075" y="1800225"/>
            <a:ext cx="5250657" cy="600075"/>
          </a:xfrm>
        </p:spPr>
        <p:txBody>
          <a:bodyPr anchor="t">
            <a:normAutofit/>
          </a:bodyPr>
          <a:lstStyle>
            <a:lvl1pPr marL="0" indent="0">
              <a:spcBef>
                <a:spcPts val="0"/>
              </a:spcBef>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nb-NO"/>
              <a:t>Rediger tekststiler i malen</a:t>
            </a:r>
          </a:p>
        </p:txBody>
      </p:sp>
      <p:sp>
        <p:nvSpPr>
          <p:cNvPr id="4" name="Plassholder for innhold 3"/>
          <p:cNvSpPr>
            <a:spLocks noGrp="1"/>
          </p:cNvSpPr>
          <p:nvPr>
            <p:ph sz="half" idx="2"/>
          </p:nvPr>
        </p:nvSpPr>
        <p:spPr>
          <a:xfrm>
            <a:off x="600075" y="2550320"/>
            <a:ext cx="5250657" cy="3750469"/>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300787" y="1800225"/>
            <a:ext cx="5250657" cy="600075"/>
          </a:xfrm>
        </p:spPr>
        <p:txBody>
          <a:bodyPr anchor="t">
            <a:normAutofit/>
          </a:bodyPr>
          <a:lstStyle>
            <a:lvl1pPr marL="0" indent="0">
              <a:spcBef>
                <a:spcPts val="0"/>
              </a:spcBef>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nb-NO"/>
              <a:t>Rediger tekststiler i malen</a:t>
            </a:r>
          </a:p>
        </p:txBody>
      </p:sp>
      <p:sp>
        <p:nvSpPr>
          <p:cNvPr id="6" name="Plassholder for innhold 5"/>
          <p:cNvSpPr>
            <a:spLocks noGrp="1"/>
          </p:cNvSpPr>
          <p:nvPr>
            <p:ph sz="quarter" idx="4"/>
          </p:nvPr>
        </p:nvSpPr>
        <p:spPr>
          <a:xfrm>
            <a:off x="6300787" y="2550320"/>
            <a:ext cx="5250657" cy="3750469"/>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13.11.2023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1" name="Tittel 10"/>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401985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983651F3-9B16-40C6-B209-3688FC9C95F6}" type="datetimeFigureOut">
              <a:rPr lang="nb-NO" smtClean="0"/>
              <a:t>13.11.2023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23387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3651F3-9B16-40C6-B209-3688FC9C95F6}" type="datetimeFigureOut">
              <a:rPr lang="nb-NO" smtClean="0"/>
              <a:t>13.11.2023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07434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ilde">
    <p:spTree>
      <p:nvGrpSpPr>
        <p:cNvPr id="1" name=""/>
        <p:cNvGrpSpPr/>
        <p:nvPr/>
      </p:nvGrpSpPr>
      <p:grpSpPr>
        <a:xfrm>
          <a:off x="0" y="0"/>
          <a:ext cx="0" cy="0"/>
          <a:chOff x="0" y="0"/>
          <a:chExt cx="0" cy="0"/>
        </a:xfrm>
      </p:grpSpPr>
      <p:sp>
        <p:nvSpPr>
          <p:cNvPr id="9" name="Plassholder for bilde 6"/>
          <p:cNvSpPr>
            <a:spLocks noGrp="1"/>
          </p:cNvSpPr>
          <p:nvPr>
            <p:ph type="pic" sz="quarter" idx="10"/>
          </p:nvPr>
        </p:nvSpPr>
        <p:spPr>
          <a:xfrm>
            <a:off x="600075" y="900114"/>
            <a:ext cx="10966371" cy="5400675"/>
          </a:xfrm>
          <a:prstGeom prst="rect">
            <a:avLst/>
          </a:prstGeom>
          <a:solidFill>
            <a:srgbClr val="AAA09B"/>
          </a:solidFill>
        </p:spPr>
        <p:txBody>
          <a:bodyPr lIns="0" tIns="1980000" rIns="0" bIns="0" anchor="t" anchorCtr="1"/>
          <a:lstStyle>
            <a:lvl1pPr marL="0" indent="0">
              <a:buNone/>
              <a:defRPr sz="1500">
                <a:solidFill>
                  <a:schemeClr val="lt1"/>
                </a:solidFill>
              </a:defRPr>
            </a:lvl1pPr>
          </a:lstStyle>
          <a:p>
            <a:r>
              <a:rPr lang="nb-NO"/>
              <a:t>Klikk ikonet for å legge til et bilde</a:t>
            </a:r>
          </a:p>
        </p:txBody>
      </p:sp>
      <p:sp>
        <p:nvSpPr>
          <p:cNvPr id="2" name="Tittel 1"/>
          <p:cNvSpPr>
            <a:spLocks noGrp="1"/>
          </p:cNvSpPr>
          <p:nvPr>
            <p:ph type="ctrTitle" hasCustomPrompt="1"/>
          </p:nvPr>
        </p:nvSpPr>
        <p:spPr>
          <a:xfrm>
            <a:off x="1050131" y="1350169"/>
            <a:ext cx="6150768" cy="692498"/>
          </a:xfrm>
          <a:noFill/>
        </p:spPr>
        <p:txBody>
          <a:bodyPr lIns="0" tIns="0" rIns="0" bIns="0" anchor="t">
            <a:spAutoFit/>
          </a:bodyPr>
          <a:lstStyle>
            <a:lvl1pPr algn="l">
              <a:lnSpc>
                <a:spcPct val="90000"/>
              </a:lnSpc>
              <a:defRPr sz="5000">
                <a:solidFill>
                  <a:schemeClr val="bg1"/>
                </a:solidFill>
              </a:defRPr>
            </a:lvl1pPr>
          </a:lstStyle>
          <a:p>
            <a:r>
              <a:rPr lang="nb-NO" dirty="0"/>
              <a:t>Legg til tittel</a:t>
            </a:r>
          </a:p>
        </p:txBody>
      </p:sp>
      <p:pic>
        <p:nvPicPr>
          <p:cNvPr id="6" name="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58363" y="379632"/>
            <a:ext cx="1595120" cy="325120"/>
          </a:xfrm>
          <a:prstGeom prst="rect">
            <a:avLst/>
          </a:prstGeom>
        </p:spPr>
      </p:pic>
    </p:spTree>
    <p:extLst>
      <p:ext uri="{BB962C8B-B14F-4D97-AF65-F5344CB8AC3E}">
        <p14:creationId xmlns:p14="http://schemas.microsoft.com/office/powerpoint/2010/main" val="28210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72085" y="900113"/>
            <a:ext cx="10849356" cy="5400675"/>
          </a:xfrm>
          <a:solidFill>
            <a:srgbClr val="AAA09B"/>
          </a:solidFill>
        </p:spPr>
        <p:txBody>
          <a:bodyPr lIns="540000" tIns="540000" rIns="5040000" bIns="2448000" anchor="t">
            <a:normAutofit/>
          </a:bodyPr>
          <a:lstStyle>
            <a:lvl1pPr>
              <a:lnSpc>
                <a:spcPct val="90000"/>
              </a:lnSpc>
              <a:defRPr sz="4167">
                <a:solidFill>
                  <a:schemeClr val="lt1"/>
                </a:solidFill>
              </a:defRPr>
            </a:lvl1pPr>
          </a:lstStyle>
          <a:p>
            <a:r>
              <a:rPr lang="nb-NO"/>
              <a:t>Klikk for å redigere tittelstil</a:t>
            </a:r>
            <a:endParaRPr lang="nb-NO" dirty="0"/>
          </a:p>
        </p:txBody>
      </p:sp>
      <p:sp>
        <p:nvSpPr>
          <p:cNvPr id="8" name="Plassholder for dato 7"/>
          <p:cNvSpPr>
            <a:spLocks noGrp="1"/>
          </p:cNvSpPr>
          <p:nvPr>
            <p:ph type="dt" sz="half" idx="10"/>
          </p:nvPr>
        </p:nvSpPr>
        <p:spPr>
          <a:xfrm>
            <a:off x="1080135" y="5550694"/>
            <a:ext cx="840105" cy="270033"/>
          </a:xfrm>
        </p:spPr>
        <p:txBody>
          <a:bodyPr/>
          <a:lstStyle>
            <a:lvl1pPr>
              <a:defRPr sz="1333">
                <a:solidFill>
                  <a:schemeClr val="bg1"/>
                </a:solidFill>
              </a:defRPr>
            </a:lvl1pPr>
          </a:lstStyle>
          <a:p>
            <a:fld id="{983651F3-9B16-40C6-B209-3688FC9C95F6}" type="datetimeFigureOut">
              <a:rPr lang="nb-NO" smtClean="0"/>
              <a:pPr/>
              <a:t>13.11.2023</a:t>
            </a:fld>
            <a:endParaRPr lang="nb-NO" dirty="0"/>
          </a:p>
        </p:txBody>
      </p:sp>
      <p:sp>
        <p:nvSpPr>
          <p:cNvPr id="9" name="Plassholder for bunntekst 8"/>
          <p:cNvSpPr>
            <a:spLocks noGrp="1"/>
          </p:cNvSpPr>
          <p:nvPr>
            <p:ph type="ftr" sz="quarter" idx="11"/>
          </p:nvPr>
        </p:nvSpPr>
        <p:spPr>
          <a:xfrm>
            <a:off x="2100263" y="5550694"/>
            <a:ext cx="4200525" cy="270033"/>
          </a:xfrm>
        </p:spPr>
        <p:txBody>
          <a:bodyPr>
            <a:normAutofit/>
          </a:bodyPr>
          <a:lstStyle>
            <a:lvl1pPr>
              <a:defRPr sz="1333">
                <a:solidFill>
                  <a:schemeClr val="bg1"/>
                </a:solidFill>
              </a:defRPr>
            </a:lvl1pPr>
          </a:lstStyle>
          <a:p>
            <a:r>
              <a:rPr lang="nb-NO" dirty="0"/>
              <a:t>Navn </a:t>
            </a:r>
            <a:r>
              <a:rPr lang="nb-NO" dirty="0" err="1"/>
              <a:t>Navnesen</a:t>
            </a:r>
            <a:r>
              <a:rPr lang="nb-NO" dirty="0"/>
              <a:t> og sted</a:t>
            </a:r>
          </a:p>
        </p:txBody>
      </p:sp>
      <p:sp>
        <p:nvSpPr>
          <p:cNvPr id="10" name="Plassholder for lysbildenummer 9"/>
          <p:cNvSpPr>
            <a:spLocks noGrp="1"/>
          </p:cNvSpPr>
          <p:nvPr>
            <p:ph type="sldNum" sz="quarter" idx="12"/>
          </p:nvPr>
        </p:nvSpPr>
        <p:spPr>
          <a:xfrm>
            <a:off x="11233405" y="6401050"/>
            <a:ext cx="288036" cy="184666"/>
          </a:xfrm>
        </p:spPr>
        <p:txBody>
          <a:bodyPr/>
          <a:lstStyle/>
          <a:p>
            <a:fld id="{5751DFAA-887F-4071-8EAD-E8CA316FCF06}" type="slidenum">
              <a:rPr lang="nb-NO" smtClean="0"/>
              <a:t>‹#›</a:t>
            </a:fld>
            <a:endParaRPr lang="nb-NO"/>
          </a:p>
        </p:txBody>
      </p:sp>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58363" y="379632"/>
            <a:ext cx="1595120" cy="325120"/>
          </a:xfrm>
          <a:prstGeom prst="rect">
            <a:avLst/>
          </a:prstGeom>
        </p:spPr>
      </p:pic>
    </p:spTree>
    <p:extLst>
      <p:ext uri="{BB962C8B-B14F-4D97-AF65-F5344CB8AC3E}">
        <p14:creationId xmlns:p14="http://schemas.microsoft.com/office/powerpoint/2010/main" val="240708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600075" y="1950245"/>
            <a:ext cx="8701088" cy="4350544"/>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983651F3-9B16-40C6-B209-3688FC9C95F6}" type="datetimeFigureOut">
              <a:rPr lang="nb-NO" smtClean="0"/>
              <a:t>13.11.2023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Tittel 6"/>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402926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tekst &amp; innhold /m undertittel ">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600075" y="1800225"/>
            <a:ext cx="5250657" cy="600075"/>
          </a:xfrm>
        </p:spPr>
        <p:txBody>
          <a:bodyPr anchor="t">
            <a:normAutofit/>
          </a:bodyPr>
          <a:lstStyle>
            <a:lvl1pPr marL="0" indent="0">
              <a:spcBef>
                <a:spcPts val="0"/>
              </a:spcBef>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nb-NO"/>
              <a:t>Rediger tekststiler i malen</a:t>
            </a:r>
          </a:p>
        </p:txBody>
      </p:sp>
      <p:sp>
        <p:nvSpPr>
          <p:cNvPr id="4" name="Plassholder for innhold 3"/>
          <p:cNvSpPr>
            <a:spLocks noGrp="1"/>
          </p:cNvSpPr>
          <p:nvPr>
            <p:ph sz="half" idx="2"/>
          </p:nvPr>
        </p:nvSpPr>
        <p:spPr>
          <a:xfrm>
            <a:off x="600075" y="2550320"/>
            <a:ext cx="5250657" cy="3750469"/>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6" name="Plassholder for innhold 5"/>
          <p:cNvSpPr>
            <a:spLocks noGrp="1"/>
          </p:cNvSpPr>
          <p:nvPr>
            <p:ph sz="quarter" idx="4" hasCustomPrompt="1"/>
          </p:nvPr>
        </p:nvSpPr>
        <p:spPr>
          <a:xfrm>
            <a:off x="6300787" y="900113"/>
            <a:ext cx="5250657" cy="5400675"/>
          </a:xfrm>
        </p:spPr>
        <p:txBody>
          <a:bodyPr/>
          <a:lstStyle>
            <a:lvl1pPr>
              <a:defRPr/>
            </a:lvl1pPr>
          </a:lstStyle>
          <a:p>
            <a:pPr lvl="0"/>
            <a:r>
              <a:rPr lang="nb-NO" dirty="0"/>
              <a:t>Sett inn innhold</a:t>
            </a:r>
          </a:p>
        </p:txBody>
      </p:sp>
      <p:sp>
        <p:nvSpPr>
          <p:cNvPr id="7" name="Plassholder for dato 6"/>
          <p:cNvSpPr>
            <a:spLocks noGrp="1"/>
          </p:cNvSpPr>
          <p:nvPr>
            <p:ph type="dt" sz="half" idx="10"/>
          </p:nvPr>
        </p:nvSpPr>
        <p:spPr/>
        <p:txBody>
          <a:bodyPr/>
          <a:lstStyle/>
          <a:p>
            <a:fld id="{983651F3-9B16-40C6-B209-3688FC9C95F6}" type="datetimeFigureOut">
              <a:rPr lang="nb-NO" smtClean="0"/>
              <a:t>13.11.2023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600076" y="900113"/>
            <a:ext cx="5250657" cy="720090"/>
          </a:xfrm>
        </p:spPr>
        <p:txBody>
          <a:bodyPr/>
          <a:lstStyle/>
          <a:p>
            <a:r>
              <a:rPr lang="nb-NO"/>
              <a:t>Klikk for å redigere tittelstil</a:t>
            </a:r>
            <a:endParaRPr lang="nb-NO" dirty="0"/>
          </a:p>
        </p:txBody>
      </p:sp>
    </p:spTree>
    <p:extLst>
      <p:ext uri="{BB962C8B-B14F-4D97-AF65-F5344CB8AC3E}">
        <p14:creationId xmlns:p14="http://schemas.microsoft.com/office/powerpoint/2010/main" val="266831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amp; innhold">
    <p:spTree>
      <p:nvGrpSpPr>
        <p:cNvPr id="1" name=""/>
        <p:cNvGrpSpPr/>
        <p:nvPr/>
      </p:nvGrpSpPr>
      <p:grpSpPr>
        <a:xfrm>
          <a:off x="0" y="0"/>
          <a:ext cx="0" cy="0"/>
          <a:chOff x="0" y="0"/>
          <a:chExt cx="0" cy="0"/>
        </a:xfrm>
      </p:grpSpPr>
      <p:sp>
        <p:nvSpPr>
          <p:cNvPr id="4" name="Plassholder for innhold 3"/>
          <p:cNvSpPr>
            <a:spLocks noGrp="1"/>
          </p:cNvSpPr>
          <p:nvPr>
            <p:ph sz="half" idx="2"/>
          </p:nvPr>
        </p:nvSpPr>
        <p:spPr>
          <a:xfrm>
            <a:off x="600075" y="1800225"/>
            <a:ext cx="5250657" cy="45005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6" name="Plassholder for innhold 5"/>
          <p:cNvSpPr>
            <a:spLocks noGrp="1"/>
          </p:cNvSpPr>
          <p:nvPr>
            <p:ph sz="quarter" idx="4" hasCustomPrompt="1"/>
          </p:nvPr>
        </p:nvSpPr>
        <p:spPr>
          <a:xfrm>
            <a:off x="6300787" y="900113"/>
            <a:ext cx="5250657" cy="5400675"/>
          </a:xfrm>
        </p:spPr>
        <p:txBody>
          <a:bodyPr/>
          <a:lstStyle>
            <a:lvl1pPr>
              <a:defRPr/>
            </a:lvl1pPr>
          </a:lstStyle>
          <a:p>
            <a:pPr lvl="0"/>
            <a:r>
              <a:rPr lang="nb-NO" dirty="0"/>
              <a:t>Sett inn innhold</a:t>
            </a:r>
          </a:p>
        </p:txBody>
      </p:sp>
      <p:sp>
        <p:nvSpPr>
          <p:cNvPr id="7" name="Plassholder for dato 6"/>
          <p:cNvSpPr>
            <a:spLocks noGrp="1"/>
          </p:cNvSpPr>
          <p:nvPr>
            <p:ph type="dt" sz="half" idx="10"/>
          </p:nvPr>
        </p:nvSpPr>
        <p:spPr/>
        <p:txBody>
          <a:bodyPr/>
          <a:lstStyle/>
          <a:p>
            <a:fld id="{983651F3-9B16-40C6-B209-3688FC9C95F6}" type="datetimeFigureOut">
              <a:rPr lang="nb-NO" smtClean="0"/>
              <a:t>13.11.2023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600075" y="900113"/>
            <a:ext cx="5250657" cy="720090"/>
          </a:xfrm>
        </p:spPr>
        <p:txBody>
          <a:bodyPr/>
          <a:lstStyle/>
          <a:p>
            <a:r>
              <a:rPr lang="nb-NO"/>
              <a:t>Klikk for å redigere tittelstil</a:t>
            </a:r>
          </a:p>
        </p:txBody>
      </p:sp>
    </p:spTree>
    <p:extLst>
      <p:ext uri="{BB962C8B-B14F-4D97-AF65-F5344CB8AC3E}">
        <p14:creationId xmlns:p14="http://schemas.microsoft.com/office/powerpoint/2010/main" val="260951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tel, tekst og teksboks">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600075" y="1800225"/>
            <a:ext cx="5250657" cy="600075"/>
          </a:xfrm>
        </p:spPr>
        <p:txBody>
          <a:bodyPr anchor="t">
            <a:normAutofit/>
          </a:bodyPr>
          <a:lstStyle>
            <a:lvl1pPr marL="0" indent="0">
              <a:spcBef>
                <a:spcPts val="0"/>
              </a:spcBef>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nb-NO"/>
              <a:t>Rediger tekststiler i malen</a:t>
            </a:r>
          </a:p>
        </p:txBody>
      </p:sp>
      <p:sp>
        <p:nvSpPr>
          <p:cNvPr id="4" name="Plassholder for innhold 3"/>
          <p:cNvSpPr>
            <a:spLocks noGrp="1"/>
          </p:cNvSpPr>
          <p:nvPr>
            <p:ph sz="half" idx="2"/>
          </p:nvPr>
        </p:nvSpPr>
        <p:spPr>
          <a:xfrm>
            <a:off x="600075" y="2550320"/>
            <a:ext cx="5250657" cy="3750469"/>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13.11.2023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600075" y="900113"/>
            <a:ext cx="5250657" cy="720090"/>
          </a:xfrm>
        </p:spPr>
        <p:txBody>
          <a:bodyPr/>
          <a:lstStyle/>
          <a:p>
            <a:r>
              <a:rPr lang="nb-NO"/>
              <a:t>Klikk for å redigere tittelstil</a:t>
            </a:r>
          </a:p>
        </p:txBody>
      </p:sp>
    </p:spTree>
    <p:extLst>
      <p:ext uri="{BB962C8B-B14F-4D97-AF65-F5344CB8AC3E}">
        <p14:creationId xmlns:p14="http://schemas.microsoft.com/office/powerpoint/2010/main" val="31268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t bilde">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600075" y="900114"/>
            <a:ext cx="10966371" cy="5400675"/>
          </a:xfrm>
          <a:prstGeom prst="rect">
            <a:avLst/>
          </a:prstGeom>
          <a:solidFill>
            <a:schemeClr val="lt2"/>
          </a:solidFill>
        </p:spPr>
        <p:txBody>
          <a:bodyPr lIns="0" tIns="1440000" rIns="0" bIns="0" anchor="t" anchorCtr="1"/>
          <a:lstStyle>
            <a:lvl1pPr marL="0" indent="0">
              <a:buNone/>
              <a:defRPr sz="1500"/>
            </a:lvl1pPr>
          </a:lstStyle>
          <a:p>
            <a:r>
              <a:rPr lang="nb-NO"/>
              <a:t>Klikk ikonet for å legge til et bilde</a:t>
            </a:r>
          </a:p>
        </p:txBody>
      </p:sp>
      <p:pic>
        <p:nvPicPr>
          <p:cNvPr id="5" name="Bild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58363" y="379632"/>
            <a:ext cx="1595120" cy="325120"/>
          </a:xfrm>
          <a:prstGeom prst="rect">
            <a:avLst/>
          </a:prstGeom>
        </p:spPr>
      </p:pic>
    </p:spTree>
    <p:extLst>
      <p:ext uri="{BB962C8B-B14F-4D97-AF65-F5344CB8AC3E}">
        <p14:creationId xmlns:p14="http://schemas.microsoft.com/office/powerpoint/2010/main" val="225119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konslide">
    <p:spTree>
      <p:nvGrpSpPr>
        <p:cNvPr id="1" name=""/>
        <p:cNvGrpSpPr/>
        <p:nvPr/>
      </p:nvGrpSpPr>
      <p:grpSpPr>
        <a:xfrm>
          <a:off x="0" y="0"/>
          <a:ext cx="0" cy="0"/>
          <a:chOff x="0" y="0"/>
          <a:chExt cx="0" cy="0"/>
        </a:xfrm>
      </p:grpSpPr>
      <p:sp>
        <p:nvSpPr>
          <p:cNvPr id="2" name="Plassholder for tekst 1"/>
          <p:cNvSpPr>
            <a:spLocks noGrp="1"/>
          </p:cNvSpPr>
          <p:nvPr>
            <p:ph type="body" sz="quarter" idx="12" hasCustomPrompt="1"/>
          </p:nvPr>
        </p:nvSpPr>
        <p:spPr>
          <a:xfrm>
            <a:off x="600075" y="900114"/>
            <a:ext cx="10966371" cy="5400675"/>
          </a:xfrm>
          <a:prstGeom prst="rect">
            <a:avLst/>
          </a:prstGeom>
          <a:solidFill>
            <a:srgbClr val="DBD6D4"/>
          </a:solidFill>
        </p:spPr>
        <p:txBody>
          <a:bodyPr lIns="0" tIns="1440000" rIns="0" bIns="0" anchor="ctr"/>
          <a:lstStyle>
            <a:lvl1pPr marL="0" indent="0" algn="ctr">
              <a:buNone/>
              <a:defRPr sz="100" baseline="0"/>
            </a:lvl1pPr>
          </a:lstStyle>
          <a:p>
            <a:pPr lvl="0"/>
            <a:r>
              <a:rPr lang="nb-NO" sz="100" dirty="0"/>
              <a:t> </a:t>
            </a:r>
            <a:endParaRPr lang="nb-NO" dirty="0"/>
          </a:p>
        </p:txBody>
      </p:sp>
      <p:sp>
        <p:nvSpPr>
          <p:cNvPr id="4" name="Plassholder for bilde 6"/>
          <p:cNvSpPr>
            <a:spLocks noGrp="1"/>
          </p:cNvSpPr>
          <p:nvPr>
            <p:ph type="pic" sz="quarter" idx="11" hasCustomPrompt="1"/>
          </p:nvPr>
        </p:nvSpPr>
        <p:spPr>
          <a:xfrm>
            <a:off x="4163020" y="1800226"/>
            <a:ext cx="3840480" cy="3600450"/>
          </a:xfrm>
          <a:prstGeom prst="rect">
            <a:avLst/>
          </a:prstGeom>
          <a:noFill/>
        </p:spPr>
        <p:txBody>
          <a:bodyPr lIns="0" tIns="1080000" rIns="0" bIns="0" anchor="t" anchorCtr="1"/>
          <a:lstStyle>
            <a:lvl1pPr marL="0" indent="0">
              <a:buNone/>
              <a:defRPr sz="1500"/>
            </a:lvl1pPr>
          </a:lstStyle>
          <a:p>
            <a:r>
              <a:rPr lang="nb-NO" dirty="0"/>
              <a:t>Ikon</a:t>
            </a:r>
          </a:p>
        </p:txBody>
      </p:sp>
      <p:pic>
        <p:nvPicPr>
          <p:cNvPr id="6" name="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58363" y="379632"/>
            <a:ext cx="1595120" cy="325120"/>
          </a:xfrm>
          <a:prstGeom prst="rect">
            <a:avLst/>
          </a:prstGeom>
        </p:spPr>
      </p:pic>
    </p:spTree>
    <p:extLst>
      <p:ext uri="{BB962C8B-B14F-4D97-AF65-F5344CB8AC3E}">
        <p14:creationId xmlns:p14="http://schemas.microsoft.com/office/powerpoint/2010/main" val="66477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0075" y="900113"/>
            <a:ext cx="8701088" cy="720090"/>
          </a:xfrm>
          <a:prstGeom prst="rect">
            <a:avLst/>
          </a:prstGeom>
        </p:spPr>
        <p:txBody>
          <a:bodyPr vert="horz" lIns="0" tIns="0" rIns="0" bIns="0" rtlCol="0" anchor="t" anchorCtr="0">
            <a:normAutofit/>
          </a:bodyPr>
          <a:lstStyle/>
          <a:p>
            <a:r>
              <a:rPr lang="nb-NO" dirty="0"/>
              <a:t>Klikk for å redigere tittelstil</a:t>
            </a:r>
          </a:p>
        </p:txBody>
      </p:sp>
      <p:sp>
        <p:nvSpPr>
          <p:cNvPr id="3" name="Plassholder for tekst 2"/>
          <p:cNvSpPr>
            <a:spLocks noGrp="1"/>
          </p:cNvSpPr>
          <p:nvPr>
            <p:ph type="body" idx="1"/>
          </p:nvPr>
        </p:nvSpPr>
        <p:spPr>
          <a:xfrm>
            <a:off x="600075" y="1950245"/>
            <a:ext cx="8701088" cy="4350544"/>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00075" y="6510815"/>
            <a:ext cx="960120" cy="184666"/>
          </a:xfrm>
          <a:prstGeom prst="rect">
            <a:avLst/>
          </a:prstGeom>
        </p:spPr>
        <p:txBody>
          <a:bodyPr vert="horz" lIns="0" tIns="0" rIns="0" bIns="0" rtlCol="0" anchor="ctr">
            <a:normAutofit/>
          </a:bodyPr>
          <a:lstStyle>
            <a:lvl1pPr algn="l">
              <a:defRPr sz="1000">
                <a:solidFill>
                  <a:schemeClr val="tx1">
                    <a:tint val="75000"/>
                  </a:schemeClr>
                </a:solidFill>
              </a:defRPr>
            </a:lvl1pPr>
          </a:lstStyle>
          <a:p>
            <a:fld id="{983651F3-9B16-40C6-B209-3688FC9C95F6}" type="datetimeFigureOut">
              <a:rPr lang="nb-NO" smtClean="0"/>
              <a:t>13.11.2023</a:t>
            </a:fld>
            <a:endParaRPr lang="nb-NO" dirty="0"/>
          </a:p>
        </p:txBody>
      </p:sp>
      <p:sp>
        <p:nvSpPr>
          <p:cNvPr id="5" name="Plassholder for bunntekst 4"/>
          <p:cNvSpPr>
            <a:spLocks noGrp="1"/>
          </p:cNvSpPr>
          <p:nvPr>
            <p:ph type="ftr" sz="quarter" idx="3"/>
          </p:nvPr>
        </p:nvSpPr>
        <p:spPr>
          <a:xfrm>
            <a:off x="1857625" y="6510815"/>
            <a:ext cx="7443538" cy="184666"/>
          </a:xfrm>
          <a:prstGeom prst="rect">
            <a:avLst/>
          </a:prstGeom>
        </p:spPr>
        <p:txBody>
          <a:bodyPr vert="horz" lIns="0" tIns="0" rIns="0" bIns="0" rtlCol="0" anchor="ctr">
            <a:normAutofit/>
          </a:bodyPr>
          <a:lstStyle>
            <a:lvl1pPr algn="l">
              <a:defRPr sz="10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11284363" y="6510815"/>
            <a:ext cx="288036" cy="184666"/>
          </a:xfrm>
          <a:prstGeom prst="rect">
            <a:avLst/>
          </a:prstGeom>
        </p:spPr>
        <p:txBody>
          <a:bodyPr vert="horz" lIns="0" tIns="0" rIns="0" bIns="0" rtlCol="0" anchor="ctr">
            <a:normAutofit/>
          </a:bodyPr>
          <a:lstStyle>
            <a:lvl1pPr algn="r">
              <a:defRPr sz="1000">
                <a:solidFill>
                  <a:schemeClr val="tx1">
                    <a:tint val="75000"/>
                  </a:schemeClr>
                </a:solidFill>
              </a:defRPr>
            </a:lvl1pPr>
          </a:lstStyle>
          <a:p>
            <a:fld id="{5751DFAA-887F-4071-8EAD-E8CA316FCF06}" type="slidenum">
              <a:rPr lang="nb-NO" smtClean="0"/>
              <a:t>‹#›</a:t>
            </a:fld>
            <a:endParaRPr lang="nb-NO" dirty="0"/>
          </a:p>
        </p:txBody>
      </p:sp>
      <p:pic>
        <p:nvPicPr>
          <p:cNvPr id="8" name="Bild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258768" y="277056"/>
            <a:ext cx="1595120" cy="325120"/>
          </a:xfrm>
          <a:prstGeom prst="rect">
            <a:avLst/>
          </a:prstGeom>
        </p:spPr>
      </p:pic>
    </p:spTree>
    <p:extLst>
      <p:ext uri="{BB962C8B-B14F-4D97-AF65-F5344CB8AC3E}">
        <p14:creationId xmlns:p14="http://schemas.microsoft.com/office/powerpoint/2010/main" val="7333026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l" defTabSz="761970" rtl="0" eaLnBrk="1" latinLnBrk="0" hangingPunct="1">
        <a:lnSpc>
          <a:spcPts val="2667"/>
        </a:lnSpc>
        <a:spcBef>
          <a:spcPct val="0"/>
        </a:spcBef>
        <a:buNone/>
        <a:defRPr sz="2500" b="1" kern="1200" cap="none" baseline="0">
          <a:solidFill>
            <a:schemeClr val="tx1"/>
          </a:solidFill>
          <a:latin typeface="+mj-lt"/>
          <a:ea typeface="+mj-ea"/>
          <a:cs typeface="+mj-cs"/>
        </a:defRPr>
      </a:lvl1pPr>
    </p:titleStyle>
    <p:bodyStyle>
      <a:lvl1pPr marL="179993" indent="-179993" algn="l" defTabSz="761970" rtl="0" eaLnBrk="1" latinLnBrk="0" hangingPunct="1">
        <a:lnSpc>
          <a:spcPts val="2167"/>
        </a:lnSpc>
        <a:spcBef>
          <a:spcPts val="333"/>
        </a:spcBef>
        <a:buFont typeface="Arial" panose="020B0604020202020204" pitchFamily="34" charset="0"/>
        <a:buChar char="•"/>
        <a:defRPr sz="2000" kern="1200">
          <a:solidFill>
            <a:schemeClr val="tx1"/>
          </a:solidFill>
          <a:latin typeface="+mn-lt"/>
          <a:ea typeface="+mn-ea"/>
          <a:cs typeface="+mn-cs"/>
        </a:defRPr>
      </a:lvl1pPr>
      <a:lvl2pPr marL="359986" indent="-179993" algn="l" defTabSz="761970" rtl="0" eaLnBrk="1" latinLnBrk="0" hangingPunct="1">
        <a:lnSpc>
          <a:spcPts val="2167"/>
        </a:lnSpc>
        <a:spcBef>
          <a:spcPts val="333"/>
        </a:spcBef>
        <a:buFont typeface="Arial" panose="020B0604020202020204" pitchFamily="34" charset="0"/>
        <a:buChar char="•"/>
        <a:defRPr sz="2000" kern="1200">
          <a:solidFill>
            <a:schemeClr val="tx1"/>
          </a:solidFill>
          <a:latin typeface="+mn-lt"/>
          <a:ea typeface="+mn-ea"/>
          <a:cs typeface="+mn-cs"/>
        </a:defRPr>
      </a:lvl2pPr>
      <a:lvl3pPr marL="539978" indent="-179993" algn="l" defTabSz="761970" rtl="0" eaLnBrk="1" latinLnBrk="0" hangingPunct="1">
        <a:lnSpc>
          <a:spcPts val="1833"/>
        </a:lnSpc>
        <a:spcBef>
          <a:spcPts val="333"/>
        </a:spcBef>
        <a:buFont typeface="Arial" panose="020B0604020202020204" pitchFamily="34" charset="0"/>
        <a:buChar char="•"/>
        <a:defRPr sz="1667" kern="1200">
          <a:solidFill>
            <a:schemeClr val="tx1"/>
          </a:solidFill>
          <a:latin typeface="+mn-lt"/>
          <a:ea typeface="+mn-ea"/>
          <a:cs typeface="+mn-cs"/>
        </a:defRPr>
      </a:lvl3pPr>
      <a:lvl4pPr marL="719971" indent="-179993" algn="l" defTabSz="761970" rtl="0" eaLnBrk="1" latinLnBrk="0" hangingPunct="1">
        <a:lnSpc>
          <a:spcPts val="1667"/>
        </a:lnSpc>
        <a:spcBef>
          <a:spcPts val="333"/>
        </a:spcBef>
        <a:buFont typeface="Arial" panose="020B0604020202020204" pitchFamily="34" charset="0"/>
        <a:buChar char="•"/>
        <a:defRPr sz="1500" kern="1200">
          <a:solidFill>
            <a:schemeClr val="tx1"/>
          </a:solidFill>
          <a:latin typeface="+mn-lt"/>
          <a:ea typeface="+mn-ea"/>
          <a:cs typeface="+mn-cs"/>
        </a:defRPr>
      </a:lvl4pPr>
      <a:lvl5pPr marL="899964" indent="-179993" algn="l" defTabSz="761970" rtl="0" eaLnBrk="1" latinLnBrk="0" hangingPunct="1">
        <a:lnSpc>
          <a:spcPts val="1500"/>
        </a:lnSpc>
        <a:spcBef>
          <a:spcPts val="333"/>
        </a:spcBef>
        <a:buFont typeface="Arial" panose="020B0604020202020204" pitchFamily="34" charset="0"/>
        <a:buChar char="•"/>
        <a:defRPr sz="1333"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nb-NO"/>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file:///C:\Users\30elso\Downloads\Koordinering%20mellom%20kommune%20og%20psykisk%20helsevern%20for%20barn%20og%20unge.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63DB2B-15EC-1B6F-20AD-5D919438694B}"/>
              </a:ext>
            </a:extLst>
          </p:cNvPr>
          <p:cNvSpPr>
            <a:spLocks noGrp="1"/>
          </p:cNvSpPr>
          <p:nvPr>
            <p:ph type="ctrTitle"/>
          </p:nvPr>
        </p:nvSpPr>
        <p:spPr/>
        <p:txBody>
          <a:bodyPr>
            <a:normAutofit fontScale="90000"/>
          </a:bodyPr>
          <a:lstStyle/>
          <a:p>
            <a:r>
              <a:rPr lang="nb-NO" dirty="0" err="1"/>
              <a:t>Fagleg</a:t>
            </a:r>
            <a:r>
              <a:rPr lang="nb-NO" dirty="0"/>
              <a:t> </a:t>
            </a:r>
            <a:r>
              <a:rPr lang="nb-NO" dirty="0" err="1"/>
              <a:t>samarbeidsutval</a:t>
            </a:r>
            <a:br>
              <a:rPr lang="nb-NO" dirty="0"/>
            </a:br>
            <a:br>
              <a:rPr lang="nb-NO" dirty="0"/>
            </a:br>
            <a:r>
              <a:rPr lang="nb-NO" dirty="0"/>
              <a:t>Møte 4/2023</a:t>
            </a:r>
            <a:br>
              <a:rPr lang="nb-NO" dirty="0"/>
            </a:br>
            <a:br>
              <a:rPr lang="nb-NO" dirty="0"/>
            </a:br>
            <a:r>
              <a:rPr lang="nb-NO" dirty="0"/>
              <a:t>151123</a:t>
            </a:r>
          </a:p>
        </p:txBody>
      </p:sp>
      <p:pic>
        <p:nvPicPr>
          <p:cNvPr id="3" name="Bilde 2">
            <a:extLst>
              <a:ext uri="{FF2B5EF4-FFF2-40B4-BE49-F238E27FC236}">
                <a16:creationId xmlns:a16="http://schemas.microsoft.com/office/drawing/2014/main" id="{D445A9F8-ADBD-C614-6F0D-95F81AD2D4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5486" y="61913"/>
            <a:ext cx="3219938" cy="757301"/>
          </a:xfrm>
          <a:prstGeom prst="rect">
            <a:avLst/>
          </a:prstGeom>
        </p:spPr>
      </p:pic>
    </p:spTree>
    <p:extLst>
      <p:ext uri="{BB962C8B-B14F-4D97-AF65-F5344CB8AC3E}">
        <p14:creationId xmlns:p14="http://schemas.microsoft.com/office/powerpoint/2010/main" val="528504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ssholder for innhold 4">
            <a:extLst>
              <a:ext uri="{FF2B5EF4-FFF2-40B4-BE49-F238E27FC236}">
                <a16:creationId xmlns:a16="http://schemas.microsoft.com/office/drawing/2014/main" id="{088A53BE-8BD2-E91D-A399-840B519A1263}"/>
              </a:ext>
            </a:extLst>
          </p:cNvPr>
          <p:cNvGraphicFramePr>
            <a:graphicFrameLocks noGrp="1"/>
          </p:cNvGraphicFramePr>
          <p:nvPr>
            <p:ph idx="1"/>
            <p:extLst>
              <p:ext uri="{D42A27DB-BD31-4B8C-83A1-F6EECF244321}">
                <p14:modId xmlns:p14="http://schemas.microsoft.com/office/powerpoint/2010/main" val="2714287050"/>
              </p:ext>
            </p:extLst>
          </p:nvPr>
        </p:nvGraphicFramePr>
        <p:xfrm>
          <a:off x="2159159" y="3028633"/>
          <a:ext cx="5754370" cy="2194560"/>
        </p:xfrm>
        <a:graphic>
          <a:graphicData uri="http://schemas.openxmlformats.org/drawingml/2006/table">
            <a:tbl>
              <a:tblPr firstRow="1" firstCol="1" bandRow="1">
                <a:tableStyleId>{5C22544A-7EE6-4342-B048-85BDC9FD1C3A}</a:tableStyleId>
              </a:tblPr>
              <a:tblGrid>
                <a:gridCol w="1438275">
                  <a:extLst>
                    <a:ext uri="{9D8B030D-6E8A-4147-A177-3AD203B41FA5}">
                      <a16:colId xmlns:a16="http://schemas.microsoft.com/office/drawing/2014/main" val="739708775"/>
                    </a:ext>
                  </a:extLst>
                </a:gridCol>
                <a:gridCol w="1438275">
                  <a:extLst>
                    <a:ext uri="{9D8B030D-6E8A-4147-A177-3AD203B41FA5}">
                      <a16:colId xmlns:a16="http://schemas.microsoft.com/office/drawing/2014/main" val="3907859514"/>
                    </a:ext>
                  </a:extLst>
                </a:gridCol>
                <a:gridCol w="1288891">
                  <a:extLst>
                    <a:ext uri="{9D8B030D-6E8A-4147-A177-3AD203B41FA5}">
                      <a16:colId xmlns:a16="http://schemas.microsoft.com/office/drawing/2014/main" val="2855305931"/>
                    </a:ext>
                  </a:extLst>
                </a:gridCol>
                <a:gridCol w="1588929">
                  <a:extLst>
                    <a:ext uri="{9D8B030D-6E8A-4147-A177-3AD203B41FA5}">
                      <a16:colId xmlns:a16="http://schemas.microsoft.com/office/drawing/2014/main" val="3176515519"/>
                    </a:ext>
                  </a:extLst>
                </a:gridCol>
              </a:tblGrid>
              <a:tr h="0">
                <a:tc gridSpan="4">
                  <a:txBody>
                    <a:bodyPr/>
                    <a:lstStyle/>
                    <a:p>
                      <a:pPr algn="ctr">
                        <a:spcAft>
                          <a:spcPts val="825"/>
                        </a:spcAft>
                      </a:pPr>
                      <a:r>
                        <a:rPr lang="nn-NO" sz="1800">
                          <a:effectLst/>
                        </a:rPr>
                        <a:t>Møteplan Sogn og Fjordane helsefellesskap 2024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4040245831"/>
                  </a:ext>
                </a:extLst>
              </a:tr>
              <a:tr h="0">
                <a:tc>
                  <a:txBody>
                    <a:bodyPr/>
                    <a:lstStyle/>
                    <a:p>
                      <a:pPr>
                        <a:spcAft>
                          <a:spcPts val="825"/>
                        </a:spcAft>
                      </a:pPr>
                      <a:r>
                        <a:rPr lang="nn-NO" sz="1400" dirty="0">
                          <a:effectLst/>
                        </a:rPr>
                        <a:t>Arrangør/ møtestad</a:t>
                      </a:r>
                      <a:endParaRPr lang="nb-NO" sz="1200" dirty="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400">
                          <a:effectLst/>
                        </a:rPr>
                        <a:t>FSU</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400">
                          <a:effectLst/>
                        </a:rPr>
                        <a:t>SSU</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400">
                          <a:effectLst/>
                        </a:rPr>
                        <a:t>Partnarskapsmøte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4727859"/>
                  </a:ext>
                </a:extLst>
              </a:tr>
              <a:tr h="0">
                <a:tc>
                  <a:txBody>
                    <a:bodyPr/>
                    <a:lstStyle/>
                    <a:p>
                      <a:pPr>
                        <a:spcAft>
                          <a:spcPts val="825"/>
                        </a:spcAft>
                      </a:pPr>
                      <a:r>
                        <a:rPr lang="nn-NO" sz="1400">
                          <a:effectLst/>
                        </a:rPr>
                        <a:t>Scandic Sunnfjord hotell, Førde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 </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 </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03.04.24 (Førde)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63810122"/>
                  </a:ext>
                </a:extLst>
              </a:tr>
              <a:tr h="0">
                <a:tc>
                  <a:txBody>
                    <a:bodyPr/>
                    <a:lstStyle/>
                    <a:p>
                      <a:pPr>
                        <a:spcAft>
                          <a:spcPts val="825"/>
                        </a:spcAft>
                      </a:pPr>
                      <a:r>
                        <a:rPr lang="nn-NO" sz="1400">
                          <a:effectLst/>
                        </a:rPr>
                        <a:t>Kommunane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15.02.24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29.02.24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 </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74413653"/>
                  </a:ext>
                </a:extLst>
              </a:tr>
              <a:tr h="0">
                <a:tc>
                  <a:txBody>
                    <a:bodyPr/>
                    <a:lstStyle/>
                    <a:p>
                      <a:pPr>
                        <a:spcAft>
                          <a:spcPts val="825"/>
                        </a:spcAft>
                      </a:pPr>
                      <a:r>
                        <a:rPr lang="nn-NO" sz="1400">
                          <a:effectLst/>
                        </a:rPr>
                        <a:t>Helse Førde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16.05.24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30.05.24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 </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86808068"/>
                  </a:ext>
                </a:extLst>
              </a:tr>
              <a:tr h="0">
                <a:tc>
                  <a:txBody>
                    <a:bodyPr/>
                    <a:lstStyle/>
                    <a:p>
                      <a:pPr>
                        <a:spcAft>
                          <a:spcPts val="825"/>
                        </a:spcAft>
                      </a:pPr>
                      <a:r>
                        <a:rPr lang="nn-NO" sz="1400">
                          <a:effectLst/>
                        </a:rPr>
                        <a:t>Kommunane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05.09.24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03.10.24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 </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86604399"/>
                  </a:ext>
                </a:extLst>
              </a:tr>
              <a:tr h="0">
                <a:tc>
                  <a:txBody>
                    <a:bodyPr/>
                    <a:lstStyle/>
                    <a:p>
                      <a:pPr>
                        <a:spcAft>
                          <a:spcPts val="825"/>
                        </a:spcAft>
                      </a:pPr>
                      <a:r>
                        <a:rPr lang="nn-NO" sz="1400">
                          <a:effectLst/>
                        </a:rPr>
                        <a:t>Helse Førde</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07.11.24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a:effectLst/>
                        </a:rPr>
                        <a:t>05.12.24</a:t>
                      </a:r>
                      <a:endParaRPr lang="nb-NO" sz="120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tc>
                  <a:txBody>
                    <a:bodyPr/>
                    <a:lstStyle/>
                    <a:p>
                      <a:pPr>
                        <a:spcAft>
                          <a:spcPts val="825"/>
                        </a:spcAft>
                      </a:pPr>
                      <a:r>
                        <a:rPr lang="nn-NO" sz="1200" dirty="0">
                          <a:effectLst/>
                        </a:rPr>
                        <a:t> </a:t>
                      </a:r>
                      <a:endParaRPr lang="nb-NO" sz="1200" dirty="0">
                        <a:effectLst/>
                        <a:latin typeface="Cambria" panose="020405030504060302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41535340"/>
                  </a:ext>
                </a:extLst>
              </a:tr>
            </a:tbl>
          </a:graphicData>
        </a:graphic>
      </p:graphicFrame>
      <p:sp>
        <p:nvSpPr>
          <p:cNvPr id="3" name="Tittel 2">
            <a:extLst>
              <a:ext uri="{FF2B5EF4-FFF2-40B4-BE49-F238E27FC236}">
                <a16:creationId xmlns:a16="http://schemas.microsoft.com/office/drawing/2014/main" id="{CECE4006-32CD-BCEF-DB0F-6375817E427E}"/>
              </a:ext>
            </a:extLst>
          </p:cNvPr>
          <p:cNvSpPr>
            <a:spLocks noGrp="1"/>
          </p:cNvSpPr>
          <p:nvPr>
            <p:ph type="title"/>
          </p:nvPr>
        </p:nvSpPr>
        <p:spPr/>
        <p:txBody>
          <a:bodyPr>
            <a:normAutofit/>
          </a:bodyPr>
          <a:lstStyle/>
          <a:p>
            <a:pPr algn="ctr"/>
            <a:r>
              <a:rPr lang="nb-NO" sz="2800" b="1" i="0" u="none" strike="noStrike" baseline="0" dirty="0">
                <a:latin typeface="Cambria-Bold"/>
              </a:rPr>
              <a:t>Forslag til møteplan - 2024</a:t>
            </a:r>
            <a:endParaRPr lang="nb-NO" sz="2800" dirty="0"/>
          </a:p>
        </p:txBody>
      </p:sp>
      <p:pic>
        <p:nvPicPr>
          <p:cNvPr id="4" name="Bilde 3">
            <a:extLst>
              <a:ext uri="{FF2B5EF4-FFF2-40B4-BE49-F238E27FC236}">
                <a16:creationId xmlns:a16="http://schemas.microsoft.com/office/drawing/2014/main" id="{3E48BD08-3A92-3D0F-F432-C3320BE640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122" y="142812"/>
            <a:ext cx="3219938" cy="757301"/>
          </a:xfrm>
          <a:prstGeom prst="rect">
            <a:avLst/>
          </a:prstGeom>
        </p:spPr>
      </p:pic>
    </p:spTree>
    <p:extLst>
      <p:ext uri="{BB962C8B-B14F-4D97-AF65-F5344CB8AC3E}">
        <p14:creationId xmlns:p14="http://schemas.microsoft.com/office/powerpoint/2010/main" val="338634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ilde 1">
            <a:extLst>
              <a:ext uri="{FF2B5EF4-FFF2-40B4-BE49-F238E27FC236}">
                <a16:creationId xmlns:a16="http://schemas.microsoft.com/office/drawing/2014/main" id="{C825F675-BEFD-AAE7-5330-4AF35121E97B}"/>
              </a:ext>
            </a:extLst>
          </p:cNvPr>
          <p:cNvSpPr>
            <a:spLocks noGrp="1"/>
          </p:cNvSpPr>
          <p:nvPr>
            <p:ph type="pic" sz="quarter" idx="10"/>
          </p:nvPr>
        </p:nvSpPr>
        <p:spPr/>
      </p:sp>
      <p:sp>
        <p:nvSpPr>
          <p:cNvPr id="3" name="Tittel 2">
            <a:extLst>
              <a:ext uri="{FF2B5EF4-FFF2-40B4-BE49-F238E27FC236}">
                <a16:creationId xmlns:a16="http://schemas.microsoft.com/office/drawing/2014/main" id="{CBB5199B-79AF-6306-0D70-5628D4224176}"/>
              </a:ext>
            </a:extLst>
          </p:cNvPr>
          <p:cNvSpPr>
            <a:spLocks noGrp="1"/>
          </p:cNvSpPr>
          <p:nvPr>
            <p:ph type="ctrTitle"/>
          </p:nvPr>
        </p:nvSpPr>
        <p:spPr>
          <a:xfrm>
            <a:off x="1050131" y="1350169"/>
            <a:ext cx="8563208" cy="5872377"/>
          </a:xfrm>
        </p:spPr>
        <p:txBody>
          <a:bodyPr/>
          <a:lstStyle/>
          <a:p>
            <a:r>
              <a:rPr lang="nb-NO" sz="4400" dirty="0"/>
              <a:t>Sak 35/23</a:t>
            </a:r>
            <a:br>
              <a:rPr lang="nb-NO" dirty="0"/>
            </a:br>
            <a:br>
              <a:rPr lang="nb-NO" dirty="0"/>
            </a:br>
            <a:r>
              <a:rPr lang="nb-NO" sz="4000" dirty="0"/>
              <a:t>Godkjenning av mandat - Nettverk for eldremedisin</a:t>
            </a:r>
            <a:br>
              <a:rPr lang="nb-NO" sz="3600" dirty="0"/>
            </a:br>
            <a:br>
              <a:rPr lang="nb-NO" dirty="0"/>
            </a:br>
            <a:br>
              <a:rPr lang="nb-NO" dirty="0"/>
            </a:br>
            <a:br>
              <a:rPr lang="nb-NO" dirty="0"/>
            </a:br>
            <a:br>
              <a:rPr lang="nb-NO" dirty="0"/>
            </a:br>
            <a:endParaRPr lang="nn-NO" dirty="0"/>
          </a:p>
        </p:txBody>
      </p:sp>
      <p:pic>
        <p:nvPicPr>
          <p:cNvPr id="4" name="Bilde 3">
            <a:extLst>
              <a:ext uri="{FF2B5EF4-FFF2-40B4-BE49-F238E27FC236}">
                <a16:creationId xmlns:a16="http://schemas.microsoft.com/office/drawing/2014/main" id="{D83685A4-73B2-2218-D7C9-BF170ED379DA}"/>
              </a:ext>
            </a:extLst>
          </p:cNvPr>
          <p:cNvPicPr>
            <a:picLocks noChangeAspect="1"/>
          </p:cNvPicPr>
          <p:nvPr/>
        </p:nvPicPr>
        <p:blipFill>
          <a:blip r:embed="rId2"/>
          <a:stretch>
            <a:fillRect/>
          </a:stretch>
        </p:blipFill>
        <p:spPr>
          <a:xfrm>
            <a:off x="8372958" y="138048"/>
            <a:ext cx="3218967" cy="762066"/>
          </a:xfrm>
          <a:prstGeom prst="rect">
            <a:avLst/>
          </a:prstGeom>
        </p:spPr>
      </p:pic>
    </p:spTree>
    <p:extLst>
      <p:ext uri="{BB962C8B-B14F-4D97-AF65-F5344CB8AC3E}">
        <p14:creationId xmlns:p14="http://schemas.microsoft.com/office/powerpoint/2010/main" val="104492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ilde 1">
            <a:extLst>
              <a:ext uri="{FF2B5EF4-FFF2-40B4-BE49-F238E27FC236}">
                <a16:creationId xmlns:a16="http://schemas.microsoft.com/office/drawing/2014/main" id="{DF9C3D28-8DB7-CDB8-B4B8-FB4CC4AADDC7}"/>
              </a:ext>
            </a:extLst>
          </p:cNvPr>
          <p:cNvSpPr>
            <a:spLocks noGrp="1"/>
          </p:cNvSpPr>
          <p:nvPr>
            <p:ph type="pic" sz="quarter" idx="10"/>
          </p:nvPr>
        </p:nvSpPr>
        <p:spPr/>
      </p:sp>
      <p:sp>
        <p:nvSpPr>
          <p:cNvPr id="3" name="Tittel 2">
            <a:extLst>
              <a:ext uri="{FF2B5EF4-FFF2-40B4-BE49-F238E27FC236}">
                <a16:creationId xmlns:a16="http://schemas.microsoft.com/office/drawing/2014/main" id="{CDFC19BB-9A71-6F6C-356C-9BEAA59F864D}"/>
              </a:ext>
            </a:extLst>
          </p:cNvPr>
          <p:cNvSpPr>
            <a:spLocks noGrp="1"/>
          </p:cNvSpPr>
          <p:nvPr>
            <p:ph type="ctrTitle"/>
          </p:nvPr>
        </p:nvSpPr>
        <p:spPr>
          <a:xfrm>
            <a:off x="1050130" y="1350169"/>
            <a:ext cx="8093869" cy="2409890"/>
          </a:xfrm>
        </p:spPr>
        <p:txBody>
          <a:bodyPr/>
          <a:lstStyle/>
          <a:p>
            <a:r>
              <a:rPr lang="nb-NO" sz="4400" dirty="0"/>
              <a:t>Sak 36/23</a:t>
            </a:r>
            <a:br>
              <a:rPr lang="nb-NO" dirty="0"/>
            </a:br>
            <a:br>
              <a:rPr lang="nb-NO" dirty="0"/>
            </a:br>
            <a:r>
              <a:rPr lang="nb-NO" sz="4000" dirty="0"/>
              <a:t>Godkjenning av mandat -  Arbeidsgruppe uønska </a:t>
            </a:r>
            <a:r>
              <a:rPr lang="nb-NO" sz="4000" dirty="0" err="1"/>
              <a:t>hendingar</a:t>
            </a:r>
            <a:endParaRPr lang="nn-NO" sz="4000" dirty="0"/>
          </a:p>
        </p:txBody>
      </p:sp>
      <p:pic>
        <p:nvPicPr>
          <p:cNvPr id="4" name="Bilde 3">
            <a:extLst>
              <a:ext uri="{FF2B5EF4-FFF2-40B4-BE49-F238E27FC236}">
                <a16:creationId xmlns:a16="http://schemas.microsoft.com/office/drawing/2014/main" id="{97BEDA40-61DA-974F-0485-A95FD12C87BF}"/>
              </a:ext>
            </a:extLst>
          </p:cNvPr>
          <p:cNvPicPr>
            <a:picLocks noChangeAspect="1"/>
          </p:cNvPicPr>
          <p:nvPr/>
        </p:nvPicPr>
        <p:blipFill>
          <a:blip r:embed="rId2"/>
          <a:stretch>
            <a:fillRect/>
          </a:stretch>
        </p:blipFill>
        <p:spPr>
          <a:xfrm>
            <a:off x="8630133" y="138048"/>
            <a:ext cx="3218967" cy="762066"/>
          </a:xfrm>
          <a:prstGeom prst="rect">
            <a:avLst/>
          </a:prstGeom>
        </p:spPr>
      </p:pic>
    </p:spTree>
    <p:extLst>
      <p:ext uri="{BB962C8B-B14F-4D97-AF65-F5344CB8AC3E}">
        <p14:creationId xmlns:p14="http://schemas.microsoft.com/office/powerpoint/2010/main" val="629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44AD21E-F3FD-6DB1-A4EE-357488C700DA}"/>
              </a:ext>
            </a:extLst>
          </p:cNvPr>
          <p:cNvSpPr>
            <a:spLocks noGrp="1"/>
          </p:cNvSpPr>
          <p:nvPr>
            <p:ph idx="1"/>
          </p:nvPr>
        </p:nvSpPr>
        <p:spPr/>
        <p:txBody>
          <a:bodyPr>
            <a:normAutofit fontScale="25000" lnSpcReduction="20000"/>
          </a:bodyPr>
          <a:lstStyle/>
          <a:p>
            <a:pPr marL="0" indent="0">
              <a:spcAft>
                <a:spcPts val="825"/>
              </a:spcAft>
              <a:buNone/>
            </a:pPr>
            <a:r>
              <a:rPr lang="nn-NO" sz="6400" b="1" dirty="0">
                <a:effectLst/>
                <a:ea typeface="Calibri" panose="020F0502020204030204" pitchFamily="34" charset="0"/>
                <a:cs typeface="Arial" panose="020B0604020202020204" pitchFamily="34" charset="0"/>
              </a:rPr>
              <a:t>Oppfølging av sak 18/23 i FSU-møte 270423:</a:t>
            </a:r>
          </a:p>
          <a:p>
            <a:pPr marL="0" indent="0">
              <a:spcAft>
                <a:spcPts val="825"/>
              </a:spcAft>
              <a:buNone/>
            </a:pPr>
            <a:r>
              <a:rPr lang="nn-NO" sz="6400" i="1" dirty="0">
                <a:effectLst/>
                <a:ea typeface="Calibri" panose="020F0502020204030204" pitchFamily="34" charset="0"/>
                <a:cs typeface="Arial" panose="020B0604020202020204" pitchFamily="34" charset="0"/>
              </a:rPr>
              <a:t>«FSU ber om at arbeidsgruppa vert utvida med Jan Helge Dale og Inghild Mowatt om å utarbeide nytt mandat med gjeldande retningslinjer.  Resultatet av dette arbeidet skal leggast fram til handsaming i FSU hausten 2023.»</a:t>
            </a:r>
          </a:p>
          <a:p>
            <a:pPr marL="0" indent="0">
              <a:spcAft>
                <a:spcPts val="825"/>
              </a:spcAft>
              <a:buNone/>
            </a:pPr>
            <a:r>
              <a:rPr lang="nn-NO" sz="6400" dirty="0">
                <a:ea typeface="Calibri" panose="020F0502020204030204" pitchFamily="34" charset="0"/>
                <a:cs typeface="Calibri" panose="020F0502020204030204" pitchFamily="34" charset="0"/>
              </a:rPr>
              <a:t>Samansetjing av arbeidsgruppa: 3-4 medlemer frå kommunane og 3-4 medlemer frå kommunane</a:t>
            </a:r>
          </a:p>
          <a:p>
            <a:pPr marL="0" indent="0">
              <a:lnSpc>
                <a:spcPct val="120000"/>
              </a:lnSpc>
              <a:spcAft>
                <a:spcPts val="825"/>
              </a:spcAft>
              <a:buNone/>
            </a:pPr>
            <a:r>
              <a:rPr lang="nn-NO" sz="6400" dirty="0">
                <a:ea typeface="Calibri" panose="020F0502020204030204" pitchFamily="34" charset="0"/>
                <a:cs typeface="Calibri" panose="020F0502020204030204" pitchFamily="34" charset="0"/>
              </a:rPr>
              <a:t>Arbeidsgruppa skal:</a:t>
            </a:r>
          </a:p>
          <a:p>
            <a:pPr marL="342900" lvl="0" indent="-342900">
              <a:lnSpc>
                <a:spcPct val="120000"/>
              </a:lnSpc>
              <a:buFont typeface="Calibri" panose="020F0502020204030204" pitchFamily="34" charset="0"/>
              <a:buChar char="-"/>
            </a:pPr>
            <a:r>
              <a:rPr lang="nn-NO" sz="6400" dirty="0">
                <a:effectLst/>
                <a:ea typeface="Calibri" panose="020F0502020204030204" pitchFamily="34" charset="0"/>
                <a:cs typeface="Times New Roman" panose="02020603050405020304" pitchFamily="18" charset="0"/>
              </a:rPr>
              <a:t>Arrangere digital dagsamling om læring av </a:t>
            </a:r>
            <a:r>
              <a:rPr lang="nn-NO" sz="6400" dirty="0" err="1">
                <a:effectLst/>
                <a:ea typeface="Calibri" panose="020F0502020204030204" pitchFamily="34" charset="0"/>
                <a:cs typeface="Times New Roman" panose="02020603050405020304" pitchFamily="18" charset="0"/>
              </a:rPr>
              <a:t>uønska</a:t>
            </a:r>
            <a:r>
              <a:rPr lang="nn-NO" sz="6400" dirty="0">
                <a:effectLst/>
                <a:ea typeface="Calibri" panose="020F0502020204030204" pitchFamily="34" charset="0"/>
                <a:cs typeface="Times New Roman" panose="02020603050405020304" pitchFamily="18" charset="0"/>
              </a:rPr>
              <a:t> hendingar for tenestene i kommunane og helseføretaket annakvart år.</a:t>
            </a:r>
            <a:endParaRPr lang="nb-NO" sz="6400" dirty="0">
              <a:effectLst/>
              <a:ea typeface="Calibri" panose="020F0502020204030204" pitchFamily="34" charset="0"/>
              <a:cs typeface="Times New Roman" panose="02020603050405020304" pitchFamily="18" charset="0"/>
            </a:endParaRPr>
          </a:p>
          <a:p>
            <a:pPr marL="342900" lvl="0" indent="-342900">
              <a:lnSpc>
                <a:spcPct val="120000"/>
              </a:lnSpc>
              <a:buFont typeface="Calibri" panose="020F0502020204030204" pitchFamily="34" charset="0"/>
              <a:buChar char="-"/>
            </a:pPr>
            <a:r>
              <a:rPr lang="nn-NO" sz="6400" dirty="0">
                <a:effectLst/>
                <a:ea typeface="Calibri" panose="020F0502020204030204" pitchFamily="34" charset="0"/>
                <a:cs typeface="Times New Roman" panose="02020603050405020304" pitchFamily="18" charset="0"/>
              </a:rPr>
              <a:t>Identifisere repeterande </a:t>
            </a:r>
            <a:r>
              <a:rPr lang="nn-NO" sz="6400" dirty="0" err="1">
                <a:effectLst/>
                <a:ea typeface="Calibri" panose="020F0502020204030204" pitchFamily="34" charset="0"/>
                <a:cs typeface="Times New Roman" panose="02020603050405020304" pitchFamily="18" charset="0"/>
              </a:rPr>
              <a:t>uønska</a:t>
            </a:r>
            <a:r>
              <a:rPr lang="nn-NO" sz="6400" dirty="0">
                <a:effectLst/>
                <a:ea typeface="Calibri" panose="020F0502020204030204" pitchFamily="34" charset="0"/>
                <a:cs typeface="Times New Roman" panose="02020603050405020304" pitchFamily="18" charset="0"/>
              </a:rPr>
              <a:t> hendingar</a:t>
            </a:r>
            <a:endParaRPr lang="nb-NO" sz="6400" dirty="0">
              <a:effectLst/>
              <a:ea typeface="Calibri" panose="020F0502020204030204" pitchFamily="34" charset="0"/>
              <a:cs typeface="Times New Roman" panose="02020603050405020304" pitchFamily="18" charset="0"/>
            </a:endParaRPr>
          </a:p>
          <a:p>
            <a:pPr marL="342900" lvl="0" indent="-342900">
              <a:lnSpc>
                <a:spcPct val="120000"/>
              </a:lnSpc>
              <a:buFont typeface="Calibri" panose="020F0502020204030204" pitchFamily="34" charset="0"/>
              <a:buChar char="-"/>
            </a:pPr>
            <a:r>
              <a:rPr lang="nn-NO" sz="6400" dirty="0">
                <a:effectLst/>
                <a:ea typeface="Calibri" panose="020F0502020204030204" pitchFamily="34" charset="0"/>
                <a:cs typeface="Times New Roman" panose="02020603050405020304" pitchFamily="18" charset="0"/>
              </a:rPr>
              <a:t>Utarbeide forslag til tiltak som hindrar at slike </a:t>
            </a:r>
            <a:r>
              <a:rPr lang="nn-NO" sz="6400" dirty="0" err="1">
                <a:effectLst/>
                <a:ea typeface="Calibri" panose="020F0502020204030204" pitchFamily="34" charset="0"/>
                <a:cs typeface="Times New Roman" panose="02020603050405020304" pitchFamily="18" charset="0"/>
              </a:rPr>
              <a:t>uønska</a:t>
            </a:r>
            <a:r>
              <a:rPr lang="nn-NO" sz="6400" dirty="0">
                <a:effectLst/>
                <a:ea typeface="Calibri" panose="020F0502020204030204" pitchFamily="34" charset="0"/>
                <a:cs typeface="Times New Roman" panose="02020603050405020304" pitchFamily="18" charset="0"/>
              </a:rPr>
              <a:t> hendingar skjer igjen</a:t>
            </a:r>
            <a:endParaRPr lang="nb-NO" sz="6400" dirty="0">
              <a:effectLst/>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Calibri" panose="020F0502020204030204" pitchFamily="34" charset="0"/>
              <a:buChar char="-"/>
            </a:pPr>
            <a:r>
              <a:rPr lang="nn-NO" sz="6400" dirty="0">
                <a:effectLst/>
                <a:ea typeface="Calibri" panose="020F0502020204030204" pitchFamily="34" charset="0"/>
                <a:cs typeface="Times New Roman" panose="02020603050405020304" pitchFamily="18" charset="0"/>
              </a:rPr>
              <a:t>Utarbeide saksgrunnlag til drøftingar i fagleg samarbeidsutval, </a:t>
            </a:r>
            <a:r>
              <a:rPr lang="nn-NO" sz="6400" dirty="0" err="1">
                <a:effectLst/>
                <a:ea typeface="Calibri" panose="020F0502020204030204" pitchFamily="34" charset="0"/>
                <a:cs typeface="Times New Roman" panose="02020603050405020304" pitchFamily="18" charset="0"/>
              </a:rPr>
              <a:t>herunder</a:t>
            </a:r>
            <a:r>
              <a:rPr lang="nn-NO" sz="6400" dirty="0">
                <a:effectLst/>
                <a:ea typeface="Calibri" panose="020F0502020204030204" pitchFamily="34" charset="0"/>
                <a:cs typeface="Times New Roman" panose="02020603050405020304" pitchFamily="18" charset="0"/>
              </a:rPr>
              <a:t> velje ut konkrete meldingar til gjennomgang og greie ut årsakene til hendingane</a:t>
            </a:r>
            <a:endParaRPr lang="nb-NO" sz="6400" dirty="0">
              <a:effectLst/>
              <a:ea typeface="Calibri" panose="020F0502020204030204" pitchFamily="34" charset="0"/>
              <a:cs typeface="Times New Roman" panose="02020603050405020304" pitchFamily="18" charset="0"/>
            </a:endParaRPr>
          </a:p>
          <a:p>
            <a:pPr marL="0" indent="0">
              <a:spcAft>
                <a:spcPts val="825"/>
              </a:spcAft>
              <a:buNone/>
            </a:pPr>
            <a:r>
              <a:rPr lang="nn-NO" sz="6400" dirty="0">
                <a:effectLst/>
                <a:ea typeface="Calibri" panose="020F0502020204030204" pitchFamily="34" charset="0"/>
                <a:cs typeface="Arial" panose="020B0604020202020204" pitchFamily="34" charset="0"/>
              </a:rPr>
              <a:t> </a:t>
            </a:r>
            <a:r>
              <a:rPr lang="nn-NO" sz="6400" b="1" dirty="0">
                <a:effectLst/>
                <a:ea typeface="Calibri" panose="020F0502020204030204" pitchFamily="34" charset="0"/>
                <a:cs typeface="Arial" panose="020B0604020202020204" pitchFamily="34" charset="0"/>
              </a:rPr>
              <a:t>Forslag til vedtak:</a:t>
            </a:r>
          </a:p>
          <a:p>
            <a:pPr marL="0" indent="0">
              <a:spcAft>
                <a:spcPts val="825"/>
              </a:spcAft>
              <a:buNone/>
            </a:pPr>
            <a:r>
              <a:rPr lang="nn-NO" sz="6400" i="1" dirty="0">
                <a:effectLst/>
                <a:ea typeface="Calibri" panose="020F0502020204030204" pitchFamily="34" charset="0"/>
                <a:cs typeface="Arial" panose="020B0604020202020204" pitchFamily="34" charset="0"/>
              </a:rPr>
              <a:t>Fagleg samarbeidsutval vedtek mandatet med dei framlegg til endringar som kjem fram i møtet</a:t>
            </a:r>
            <a:r>
              <a:rPr lang="nn-NO" sz="6400" dirty="0">
                <a:effectLst/>
                <a:ea typeface="Calibri" panose="020F0502020204030204" pitchFamily="34" charset="0"/>
                <a:cs typeface="Arial" panose="020B0604020202020204" pitchFamily="34" charset="0"/>
              </a:rPr>
              <a:t>.</a:t>
            </a:r>
            <a:endParaRPr lang="nb-NO" sz="6400" dirty="0">
              <a:effectLst/>
              <a:ea typeface="Calibri" panose="020F0502020204030204" pitchFamily="34" charset="0"/>
              <a:cs typeface="Arial" panose="020B0604020202020204" pitchFamily="34" charset="0"/>
            </a:endParaRPr>
          </a:p>
          <a:p>
            <a:pPr marL="0" indent="0">
              <a:buNone/>
              <a:tabLst>
                <a:tab pos="457200" algn="l"/>
              </a:tabLst>
            </a:pPr>
            <a:r>
              <a:rPr lang="nn-NO" sz="1800" dirty="0">
                <a:effectLst/>
                <a:latin typeface="Segoe UI" panose="020B0502040204020203" pitchFamily="34" charset="0"/>
                <a:ea typeface="Calibri" panose="020F0502020204030204" pitchFamily="34" charset="0"/>
              </a:rPr>
              <a:t> </a:t>
            </a:r>
            <a:r>
              <a:rPr lang="nn-NO" sz="1800" b="1" dirty="0">
                <a:effectLst/>
                <a:latin typeface="Calibri" panose="020F0502020204030204" pitchFamily="34" charset="0"/>
                <a:ea typeface="Times New Roman" panose="02020603050405020304" pitchFamily="18" charset="0"/>
              </a:rPr>
              <a:t> </a:t>
            </a:r>
            <a:endParaRPr lang="nn-NO" sz="1800" dirty="0">
              <a:effectLst/>
              <a:latin typeface="Times New Roman" panose="02020603050405020304" pitchFamily="18" charset="0"/>
              <a:ea typeface="Times New Roman" panose="02020603050405020304" pitchFamily="18" charset="0"/>
            </a:endParaRPr>
          </a:p>
          <a:p>
            <a:endParaRPr lang="nn-NO" dirty="0"/>
          </a:p>
        </p:txBody>
      </p:sp>
      <p:sp>
        <p:nvSpPr>
          <p:cNvPr id="3" name="Tittel 2">
            <a:extLst>
              <a:ext uri="{FF2B5EF4-FFF2-40B4-BE49-F238E27FC236}">
                <a16:creationId xmlns:a16="http://schemas.microsoft.com/office/drawing/2014/main" id="{D70E8729-9303-39C8-7506-7B1F6DB01635}"/>
              </a:ext>
            </a:extLst>
          </p:cNvPr>
          <p:cNvSpPr>
            <a:spLocks noGrp="1"/>
          </p:cNvSpPr>
          <p:nvPr>
            <p:ph type="title"/>
          </p:nvPr>
        </p:nvSpPr>
        <p:spPr/>
        <p:txBody>
          <a:bodyPr/>
          <a:lstStyle/>
          <a:p>
            <a:r>
              <a:rPr lang="nb-NO" dirty="0"/>
              <a:t>Mandat for arbeidsgruppe – uønska </a:t>
            </a:r>
            <a:r>
              <a:rPr lang="nb-NO" dirty="0" err="1"/>
              <a:t>hendingar</a:t>
            </a:r>
            <a:endParaRPr lang="nn-NO" dirty="0"/>
          </a:p>
        </p:txBody>
      </p:sp>
      <p:pic>
        <p:nvPicPr>
          <p:cNvPr id="4" name="Bilde 3">
            <a:extLst>
              <a:ext uri="{FF2B5EF4-FFF2-40B4-BE49-F238E27FC236}">
                <a16:creationId xmlns:a16="http://schemas.microsoft.com/office/drawing/2014/main" id="{93B7850E-6BC9-B9B2-06EE-6A0666A3E278}"/>
              </a:ext>
            </a:extLst>
          </p:cNvPr>
          <p:cNvPicPr>
            <a:picLocks noChangeAspect="1"/>
          </p:cNvPicPr>
          <p:nvPr/>
        </p:nvPicPr>
        <p:blipFill>
          <a:blip r:embed="rId2"/>
          <a:stretch>
            <a:fillRect/>
          </a:stretch>
        </p:blipFill>
        <p:spPr>
          <a:xfrm>
            <a:off x="8798457" y="138047"/>
            <a:ext cx="3218967" cy="762066"/>
          </a:xfrm>
          <a:prstGeom prst="rect">
            <a:avLst/>
          </a:prstGeom>
        </p:spPr>
      </p:pic>
    </p:spTree>
    <p:extLst>
      <p:ext uri="{BB962C8B-B14F-4D97-AF65-F5344CB8AC3E}">
        <p14:creationId xmlns:p14="http://schemas.microsoft.com/office/powerpoint/2010/main" val="786028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ilde 1">
            <a:extLst>
              <a:ext uri="{FF2B5EF4-FFF2-40B4-BE49-F238E27FC236}">
                <a16:creationId xmlns:a16="http://schemas.microsoft.com/office/drawing/2014/main" id="{DF9C3D28-8DB7-CDB8-B4B8-FB4CC4AADDC7}"/>
              </a:ext>
            </a:extLst>
          </p:cNvPr>
          <p:cNvSpPr>
            <a:spLocks noGrp="1"/>
          </p:cNvSpPr>
          <p:nvPr>
            <p:ph type="pic" sz="quarter" idx="10"/>
          </p:nvPr>
        </p:nvSpPr>
        <p:spPr/>
      </p:sp>
      <p:sp>
        <p:nvSpPr>
          <p:cNvPr id="3" name="Tittel 2">
            <a:extLst>
              <a:ext uri="{FF2B5EF4-FFF2-40B4-BE49-F238E27FC236}">
                <a16:creationId xmlns:a16="http://schemas.microsoft.com/office/drawing/2014/main" id="{CDFC19BB-9A71-6F6C-356C-9BEAA59F864D}"/>
              </a:ext>
            </a:extLst>
          </p:cNvPr>
          <p:cNvSpPr>
            <a:spLocks noGrp="1"/>
          </p:cNvSpPr>
          <p:nvPr>
            <p:ph type="ctrTitle"/>
          </p:nvPr>
        </p:nvSpPr>
        <p:spPr>
          <a:xfrm>
            <a:off x="1050130" y="1350169"/>
            <a:ext cx="8093869" cy="2409890"/>
          </a:xfrm>
        </p:spPr>
        <p:txBody>
          <a:bodyPr/>
          <a:lstStyle/>
          <a:p>
            <a:r>
              <a:rPr lang="nb-NO" sz="4400" dirty="0"/>
              <a:t>Sak 37/23</a:t>
            </a:r>
            <a:br>
              <a:rPr lang="nb-NO" dirty="0"/>
            </a:br>
            <a:br>
              <a:rPr lang="nb-NO" dirty="0"/>
            </a:br>
            <a:r>
              <a:rPr lang="nb-NO" sz="4000" dirty="0"/>
              <a:t>Erfaringskonferanse psykisk helse og </a:t>
            </a:r>
            <a:r>
              <a:rPr lang="nb-NO" sz="4000" dirty="0" err="1"/>
              <a:t>rustenester</a:t>
            </a:r>
            <a:r>
              <a:rPr lang="nb-NO" sz="4000" dirty="0"/>
              <a:t> 2024</a:t>
            </a:r>
            <a:endParaRPr lang="nn-NO" sz="4000" dirty="0"/>
          </a:p>
        </p:txBody>
      </p:sp>
      <p:pic>
        <p:nvPicPr>
          <p:cNvPr id="4" name="Bilde 3">
            <a:extLst>
              <a:ext uri="{FF2B5EF4-FFF2-40B4-BE49-F238E27FC236}">
                <a16:creationId xmlns:a16="http://schemas.microsoft.com/office/drawing/2014/main" id="{97BEDA40-61DA-974F-0485-A95FD12C87BF}"/>
              </a:ext>
            </a:extLst>
          </p:cNvPr>
          <p:cNvPicPr>
            <a:picLocks noChangeAspect="1"/>
          </p:cNvPicPr>
          <p:nvPr/>
        </p:nvPicPr>
        <p:blipFill>
          <a:blip r:embed="rId2"/>
          <a:stretch>
            <a:fillRect/>
          </a:stretch>
        </p:blipFill>
        <p:spPr>
          <a:xfrm>
            <a:off x="8630133" y="138048"/>
            <a:ext cx="3218967" cy="762066"/>
          </a:xfrm>
          <a:prstGeom prst="rect">
            <a:avLst/>
          </a:prstGeom>
        </p:spPr>
      </p:pic>
    </p:spTree>
    <p:extLst>
      <p:ext uri="{BB962C8B-B14F-4D97-AF65-F5344CB8AC3E}">
        <p14:creationId xmlns:p14="http://schemas.microsoft.com/office/powerpoint/2010/main" val="3493690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44AD21E-F3FD-6DB1-A4EE-357488C700DA}"/>
              </a:ext>
            </a:extLst>
          </p:cNvPr>
          <p:cNvSpPr>
            <a:spLocks noGrp="1"/>
          </p:cNvSpPr>
          <p:nvPr>
            <p:ph idx="1"/>
          </p:nvPr>
        </p:nvSpPr>
        <p:spPr/>
        <p:txBody>
          <a:bodyPr>
            <a:normAutofit fontScale="25000" lnSpcReduction="20000"/>
          </a:bodyPr>
          <a:lstStyle/>
          <a:p>
            <a:pPr marL="0" indent="0">
              <a:buNone/>
            </a:pPr>
            <a:r>
              <a:rPr lang="nn-NO" sz="1800" b="1" dirty="0">
                <a:effectLst/>
                <a:latin typeface="Calibri" panose="020F0502020204030204" pitchFamily="34" charset="0"/>
                <a:ea typeface="Times New Roman" panose="02020603050405020304" pitchFamily="18" charset="0"/>
              </a:rPr>
              <a:t> </a:t>
            </a:r>
            <a:r>
              <a:rPr lang="nn-NO" sz="7200" b="1" dirty="0"/>
              <a:t>Frå kommunane: </a:t>
            </a:r>
          </a:p>
          <a:p>
            <a:r>
              <a:rPr lang="nn-NO" sz="7200" dirty="0"/>
              <a:t>Fastlege/kommuneoverlege (vert oppnemnt i møte 5 desember)</a:t>
            </a:r>
          </a:p>
          <a:p>
            <a:r>
              <a:rPr lang="nn-NO" sz="7200" dirty="0"/>
              <a:t>May Tove </a:t>
            </a:r>
            <a:r>
              <a:rPr lang="nn-NO" sz="7200" dirty="0" err="1"/>
              <a:t>Lyngseth</a:t>
            </a:r>
            <a:r>
              <a:rPr lang="nn-NO" sz="7200" dirty="0"/>
              <a:t>, Avdelingsleiar psykisk helse og rus tenester, Sogndal kommune  </a:t>
            </a:r>
          </a:p>
          <a:p>
            <a:r>
              <a:rPr lang="nn-NO" sz="7200" dirty="0"/>
              <a:t>Anita Breivik, driftssjef Bremanger kommune </a:t>
            </a:r>
          </a:p>
          <a:p>
            <a:r>
              <a:rPr lang="nn-NO" sz="7200" dirty="0"/>
              <a:t>Interkommunal </a:t>
            </a:r>
            <a:r>
              <a:rPr lang="nn-NO" sz="7200" dirty="0" err="1"/>
              <a:t>samhandlingskoordinator</a:t>
            </a:r>
            <a:r>
              <a:rPr lang="nn-NO" sz="7200" dirty="0"/>
              <a:t>  </a:t>
            </a:r>
          </a:p>
          <a:p>
            <a:endParaRPr lang="nn-NO" sz="7200" dirty="0"/>
          </a:p>
          <a:p>
            <a:pPr marL="0" indent="0">
              <a:buNone/>
            </a:pPr>
            <a:r>
              <a:rPr lang="nn-NO" sz="7200" b="1" dirty="0"/>
              <a:t>Frå Helse Førde: </a:t>
            </a:r>
          </a:p>
          <a:p>
            <a:r>
              <a:rPr lang="nn-NO" sz="7200" dirty="0"/>
              <a:t>Normund Svoen/Anita Sørheim, PKO</a:t>
            </a:r>
          </a:p>
          <a:p>
            <a:r>
              <a:rPr lang="nn-NO" sz="7200" dirty="0"/>
              <a:t>Dagrun Kyrkjebø, Samhandlingssjef</a:t>
            </a:r>
          </a:p>
          <a:p>
            <a:r>
              <a:rPr lang="nn-NO" sz="7200" dirty="0" err="1"/>
              <a:t>xxx</a:t>
            </a:r>
            <a:r>
              <a:rPr lang="nn-NO" sz="7200" dirty="0"/>
              <a:t> - NPS </a:t>
            </a:r>
          </a:p>
          <a:p>
            <a:r>
              <a:rPr lang="nn-NO" sz="7200" dirty="0" err="1"/>
              <a:t>xxx</a:t>
            </a:r>
            <a:r>
              <a:rPr lang="nn-NO" sz="7200" dirty="0"/>
              <a:t> - ISP</a:t>
            </a:r>
          </a:p>
          <a:p>
            <a:r>
              <a:rPr lang="nn-NO" sz="7200" dirty="0" err="1"/>
              <a:t>xxx</a:t>
            </a:r>
            <a:r>
              <a:rPr lang="nn-NO" sz="7200" dirty="0"/>
              <a:t> – Psykiatrisk klinikk, Førde</a:t>
            </a:r>
          </a:p>
          <a:p>
            <a:r>
              <a:rPr lang="nn-NO" sz="7200" dirty="0" err="1"/>
              <a:t>Xxx</a:t>
            </a:r>
            <a:r>
              <a:rPr lang="nn-NO" sz="7200" dirty="0"/>
              <a:t> - BUP</a:t>
            </a:r>
          </a:p>
          <a:p>
            <a:r>
              <a:rPr lang="nn-NO" sz="7200" dirty="0"/>
              <a:t>Ruth Berit </a:t>
            </a:r>
            <a:r>
              <a:rPr lang="nn-NO" sz="7200" dirty="0" err="1"/>
              <a:t>Garfors</a:t>
            </a:r>
            <a:r>
              <a:rPr lang="nn-NO" sz="7200" dirty="0"/>
              <a:t>, Felles brukarutval  </a:t>
            </a:r>
          </a:p>
          <a:p>
            <a:endParaRPr lang="nn-NO" dirty="0"/>
          </a:p>
          <a:p>
            <a:endParaRPr lang="nn-NO" dirty="0"/>
          </a:p>
        </p:txBody>
      </p:sp>
      <p:sp>
        <p:nvSpPr>
          <p:cNvPr id="3" name="Tittel 2">
            <a:extLst>
              <a:ext uri="{FF2B5EF4-FFF2-40B4-BE49-F238E27FC236}">
                <a16:creationId xmlns:a16="http://schemas.microsoft.com/office/drawing/2014/main" id="{D70E8729-9303-39C8-7506-7B1F6DB01635}"/>
              </a:ext>
            </a:extLst>
          </p:cNvPr>
          <p:cNvSpPr>
            <a:spLocks noGrp="1"/>
          </p:cNvSpPr>
          <p:nvPr>
            <p:ph type="title"/>
          </p:nvPr>
        </p:nvSpPr>
        <p:spPr/>
        <p:txBody>
          <a:bodyPr/>
          <a:lstStyle/>
          <a:p>
            <a:r>
              <a:rPr lang="nb-NO" dirty="0"/>
              <a:t>Programkomite</a:t>
            </a:r>
            <a:endParaRPr lang="nn-NO" dirty="0"/>
          </a:p>
        </p:txBody>
      </p:sp>
      <p:pic>
        <p:nvPicPr>
          <p:cNvPr id="4" name="Bilde 3">
            <a:extLst>
              <a:ext uri="{FF2B5EF4-FFF2-40B4-BE49-F238E27FC236}">
                <a16:creationId xmlns:a16="http://schemas.microsoft.com/office/drawing/2014/main" id="{93B7850E-6BC9-B9B2-06EE-6A0666A3E278}"/>
              </a:ext>
            </a:extLst>
          </p:cNvPr>
          <p:cNvPicPr>
            <a:picLocks noChangeAspect="1"/>
          </p:cNvPicPr>
          <p:nvPr/>
        </p:nvPicPr>
        <p:blipFill>
          <a:blip r:embed="rId2"/>
          <a:stretch>
            <a:fillRect/>
          </a:stretch>
        </p:blipFill>
        <p:spPr>
          <a:xfrm>
            <a:off x="8798457" y="138047"/>
            <a:ext cx="3218967" cy="762066"/>
          </a:xfrm>
          <a:prstGeom prst="rect">
            <a:avLst/>
          </a:prstGeom>
        </p:spPr>
      </p:pic>
      <p:sp>
        <p:nvSpPr>
          <p:cNvPr id="5" name="TekstSylinder 4">
            <a:extLst>
              <a:ext uri="{FF2B5EF4-FFF2-40B4-BE49-F238E27FC236}">
                <a16:creationId xmlns:a16="http://schemas.microsoft.com/office/drawing/2014/main" id="{C845493B-EA19-5C8B-62F0-8A47BCA99B05}"/>
              </a:ext>
            </a:extLst>
          </p:cNvPr>
          <p:cNvSpPr txBox="1"/>
          <p:nvPr/>
        </p:nvSpPr>
        <p:spPr>
          <a:xfrm>
            <a:off x="5738070" y="3808602"/>
            <a:ext cx="5853855" cy="1200329"/>
          </a:xfrm>
          <a:prstGeom prst="rect">
            <a:avLst/>
          </a:prstGeom>
          <a:noFill/>
          <a:ln>
            <a:solidFill>
              <a:schemeClr val="accent1"/>
            </a:solidFill>
          </a:ln>
        </p:spPr>
        <p:txBody>
          <a:bodyPr wrap="square" rtlCol="0">
            <a:spAutoFit/>
          </a:bodyPr>
          <a:lstStyle/>
          <a:p>
            <a:r>
              <a:rPr lang="nn-NO" b="1" dirty="0"/>
              <a:t>Forslag til vedtak: </a:t>
            </a:r>
          </a:p>
          <a:p>
            <a:r>
              <a:rPr lang="nn-NO" i="1" dirty="0"/>
              <a:t>«Fagleg samarbeidsutval godkjenner programkomiteen for erfaringskonferansen og ber deltakarane om å sette i gong arbeidet med å planlegge for neste års konferanse» </a:t>
            </a:r>
          </a:p>
        </p:txBody>
      </p:sp>
    </p:spTree>
    <p:extLst>
      <p:ext uri="{BB962C8B-B14F-4D97-AF65-F5344CB8AC3E}">
        <p14:creationId xmlns:p14="http://schemas.microsoft.com/office/powerpoint/2010/main" val="158536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pPr fontAlgn="ctr"/>
            <a:r>
              <a:rPr lang="nb-NO" sz="4400" dirty="0"/>
              <a:t>Sak</a:t>
            </a:r>
            <a:r>
              <a:rPr lang="nb-NO" dirty="0"/>
              <a:t> 31/23 </a:t>
            </a:r>
            <a:br>
              <a:rPr lang="nb-NO" dirty="0"/>
            </a:br>
            <a:r>
              <a:rPr lang="nb-NO" sz="4000" dirty="0" err="1"/>
              <a:t>Munnleg</a:t>
            </a:r>
            <a:r>
              <a:rPr lang="nb-NO" sz="4000" dirty="0"/>
              <a:t> o</a:t>
            </a:r>
            <a:r>
              <a:rPr lang="nn-NO" sz="4000" dirty="0" err="1"/>
              <a:t>rientering</a:t>
            </a:r>
            <a:r>
              <a:rPr lang="nn-NO" sz="4000" dirty="0"/>
              <a:t> frå PKO</a:t>
            </a:r>
            <a:br>
              <a:rPr lang="nb-NO" dirty="0"/>
            </a:br>
            <a:endParaRPr lang="nb-NO" dirty="0"/>
          </a:p>
        </p:txBody>
      </p:sp>
      <p:sp>
        <p:nvSpPr>
          <p:cNvPr id="5" name="Plassholder for dato 4"/>
          <p:cNvSpPr>
            <a:spLocks noGrp="1"/>
          </p:cNvSpPr>
          <p:nvPr>
            <p:ph type="dt" sz="half" idx="10"/>
          </p:nvPr>
        </p:nvSpPr>
        <p:spPr/>
        <p:txBody>
          <a:bodyPr/>
          <a:lstStyle/>
          <a:p>
            <a:pPr defTabSz="1088473"/>
            <a:endParaRPr lang="nb-NO" dirty="0">
              <a:solidFill>
                <a:prstClr val="white"/>
              </a:solidFill>
              <a:latin typeface="Calibri" panose="020F0502020204030204"/>
            </a:endParaRPr>
          </a:p>
        </p:txBody>
      </p:sp>
      <p:sp>
        <p:nvSpPr>
          <p:cNvPr id="6" name="Plassholder for bunntekst 5"/>
          <p:cNvSpPr>
            <a:spLocks noGrp="1"/>
          </p:cNvSpPr>
          <p:nvPr>
            <p:ph type="ftr" sz="quarter" idx="11"/>
          </p:nvPr>
        </p:nvSpPr>
        <p:spPr/>
        <p:txBody>
          <a:bodyPr/>
          <a:lstStyle/>
          <a:p>
            <a:pPr defTabSz="1088473"/>
            <a:endParaRPr lang="nb-NO" dirty="0">
              <a:solidFill>
                <a:prstClr val="white"/>
              </a:solidFill>
              <a:latin typeface="Calibri" panose="020F0502020204030204"/>
            </a:endParaRPr>
          </a:p>
        </p:txBody>
      </p:sp>
      <p:pic>
        <p:nvPicPr>
          <p:cNvPr id="2" name="Bilde 1">
            <a:extLst>
              <a:ext uri="{FF2B5EF4-FFF2-40B4-BE49-F238E27FC236}">
                <a16:creationId xmlns:a16="http://schemas.microsoft.com/office/drawing/2014/main" id="{2FD45EEC-0145-0BFD-D1D4-F5AB4B20B3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9311" y="142812"/>
            <a:ext cx="3219938" cy="757301"/>
          </a:xfrm>
          <a:prstGeom prst="rect">
            <a:avLst/>
          </a:prstGeom>
        </p:spPr>
      </p:pic>
    </p:spTree>
    <p:extLst>
      <p:ext uri="{BB962C8B-B14F-4D97-AF65-F5344CB8AC3E}">
        <p14:creationId xmlns:p14="http://schemas.microsoft.com/office/powerpoint/2010/main" val="129554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fontScale="90000"/>
          </a:bodyPr>
          <a:lstStyle/>
          <a:p>
            <a:pPr fontAlgn="ctr"/>
            <a:r>
              <a:rPr lang="nb-NO" sz="4900" dirty="0"/>
              <a:t>Sak 32/23 </a:t>
            </a:r>
            <a:br>
              <a:rPr lang="nb-NO" dirty="0"/>
            </a:br>
            <a:r>
              <a:rPr lang="nn-NO" dirty="0"/>
              <a:t> </a:t>
            </a:r>
            <a:br>
              <a:rPr lang="nb-NO" dirty="0"/>
            </a:br>
            <a:r>
              <a:rPr lang="nb-NO" sz="4400" dirty="0"/>
              <a:t>Oppfølging av sak 4/23 – </a:t>
            </a:r>
            <a:r>
              <a:rPr lang="nb-NO" sz="4400" dirty="0" err="1"/>
              <a:t>oppnemning</a:t>
            </a:r>
            <a:r>
              <a:rPr lang="nb-NO" sz="4400" dirty="0"/>
              <a:t> av arbeidsgrupper for </a:t>
            </a:r>
            <a:r>
              <a:rPr lang="nb-NO" sz="4400" dirty="0" err="1"/>
              <a:t>dei</a:t>
            </a:r>
            <a:r>
              <a:rPr lang="nb-NO" sz="4400" dirty="0"/>
              <a:t> fire prioriterte pasientgruppene</a:t>
            </a:r>
          </a:p>
        </p:txBody>
      </p:sp>
      <p:sp>
        <p:nvSpPr>
          <p:cNvPr id="5" name="Plassholder for dato 4"/>
          <p:cNvSpPr>
            <a:spLocks noGrp="1"/>
          </p:cNvSpPr>
          <p:nvPr>
            <p:ph type="dt" sz="half" idx="10"/>
          </p:nvPr>
        </p:nvSpPr>
        <p:spPr/>
        <p:txBody>
          <a:bodyPr/>
          <a:lstStyle/>
          <a:p>
            <a:pPr defTabSz="1088473"/>
            <a:endParaRPr lang="nb-NO" dirty="0">
              <a:solidFill>
                <a:prstClr val="white"/>
              </a:solidFill>
              <a:latin typeface="Calibri" panose="020F0502020204030204"/>
            </a:endParaRPr>
          </a:p>
        </p:txBody>
      </p:sp>
      <p:sp>
        <p:nvSpPr>
          <p:cNvPr id="6" name="Plassholder for bunntekst 5"/>
          <p:cNvSpPr>
            <a:spLocks noGrp="1"/>
          </p:cNvSpPr>
          <p:nvPr>
            <p:ph type="ftr" sz="quarter" idx="11"/>
          </p:nvPr>
        </p:nvSpPr>
        <p:spPr/>
        <p:txBody>
          <a:bodyPr/>
          <a:lstStyle/>
          <a:p>
            <a:pPr defTabSz="1088473"/>
            <a:endParaRPr lang="nb-NO" dirty="0">
              <a:solidFill>
                <a:prstClr val="white"/>
              </a:solidFill>
              <a:latin typeface="Calibri" panose="020F0502020204030204"/>
            </a:endParaRPr>
          </a:p>
        </p:txBody>
      </p:sp>
      <p:pic>
        <p:nvPicPr>
          <p:cNvPr id="2" name="Bilde 1">
            <a:extLst>
              <a:ext uri="{FF2B5EF4-FFF2-40B4-BE49-F238E27FC236}">
                <a16:creationId xmlns:a16="http://schemas.microsoft.com/office/drawing/2014/main" id="{C5C8880A-A1E3-3720-8DBD-6BC5914618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122" y="142812"/>
            <a:ext cx="3219938" cy="757301"/>
          </a:xfrm>
          <a:prstGeom prst="rect">
            <a:avLst/>
          </a:prstGeom>
        </p:spPr>
      </p:pic>
    </p:spTree>
    <p:extLst>
      <p:ext uri="{BB962C8B-B14F-4D97-AF65-F5344CB8AC3E}">
        <p14:creationId xmlns:p14="http://schemas.microsoft.com/office/powerpoint/2010/main" val="187822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ABB973B-5D48-BA85-111A-0BBE77215739}"/>
              </a:ext>
            </a:extLst>
          </p:cNvPr>
          <p:cNvSpPr>
            <a:spLocks noGrp="1"/>
          </p:cNvSpPr>
          <p:nvPr>
            <p:ph idx="1"/>
          </p:nvPr>
        </p:nvSpPr>
        <p:spPr/>
        <p:txBody>
          <a:bodyPr/>
          <a:lstStyle/>
          <a:p>
            <a:pPr marL="0" marR="0" indent="0" algn="l" rtl="0">
              <a:buNone/>
            </a:pPr>
            <a:r>
              <a:rPr lang="nn-NO" sz="1800" b="0" i="0" u="none" strike="noStrike" baseline="0" dirty="0">
                <a:latin typeface="Times New Roman" panose="02020603050405020304" pitchFamily="18" charset="0"/>
              </a:rPr>
              <a:t>Saka om handlingsplan for Sogn og Fjordane helsefellesskap har ved fleire høve gjennom 2022 og 2023 vore oppe til drøfting i FSU. Sist i møte i april 2023 der handlingsplanen for helsefellesskapet vart godkjend med følgande vedtak:   </a:t>
            </a:r>
          </a:p>
          <a:p>
            <a:pPr marL="0" marR="0" indent="0" algn="l" rtl="0">
              <a:buNone/>
            </a:pPr>
            <a:endParaRPr lang="nn-NO" sz="1800" b="0" i="0" u="none" strike="noStrike" baseline="0" dirty="0">
              <a:latin typeface="Times New Roman" panose="02020603050405020304" pitchFamily="18" charset="0"/>
            </a:endParaRPr>
          </a:p>
          <a:p>
            <a:pPr marL="0" marR="0" indent="0" algn="l" rtl="0">
              <a:buNone/>
            </a:pPr>
            <a:r>
              <a:rPr lang="nn-NO" sz="1800" b="0" i="1" u="none" strike="noStrike" baseline="0" dirty="0">
                <a:latin typeface="Times New Roman" panose="02020603050405020304" pitchFamily="18" charset="0"/>
              </a:rPr>
              <a:t>«Fagleg samarbeidsutval vedtek handlingsplanen med dei innspel som kjem i møte»  </a:t>
            </a:r>
          </a:p>
          <a:p>
            <a:pPr marL="0" marR="0" indent="0" algn="l" rtl="0">
              <a:buNone/>
            </a:pPr>
            <a:endParaRPr lang="nn-NO" sz="1800" b="0" i="1" u="none" strike="noStrike" baseline="0" dirty="0">
              <a:latin typeface="Times New Roman" panose="02020603050405020304" pitchFamily="18" charset="0"/>
            </a:endParaRPr>
          </a:p>
          <a:p>
            <a:pPr marL="0" marR="0" indent="0" algn="l" rtl="0">
              <a:buNone/>
            </a:pPr>
            <a:r>
              <a:rPr lang="nn-NO" sz="1800" b="0" i="1" u="none" strike="noStrike" baseline="0" dirty="0">
                <a:latin typeface="Times New Roman" panose="02020603050405020304" pitchFamily="18" charset="0"/>
              </a:rPr>
              <a:t>«Fagleg samarbeidsutval ber om at arbeidsgruppa ferdigstiller mandat og tek sikte på å få oppnemnt medlemmar til utvala gjennom etablerte forum før neste møte»  </a:t>
            </a:r>
          </a:p>
          <a:p>
            <a:endParaRPr lang="nn-NO" dirty="0"/>
          </a:p>
        </p:txBody>
      </p:sp>
      <p:sp>
        <p:nvSpPr>
          <p:cNvPr id="3" name="Tittel 2">
            <a:extLst>
              <a:ext uri="{FF2B5EF4-FFF2-40B4-BE49-F238E27FC236}">
                <a16:creationId xmlns:a16="http://schemas.microsoft.com/office/drawing/2014/main" id="{C8147717-DE9D-3FB6-E3B2-57BDEE242778}"/>
              </a:ext>
            </a:extLst>
          </p:cNvPr>
          <p:cNvSpPr>
            <a:spLocks noGrp="1"/>
          </p:cNvSpPr>
          <p:nvPr>
            <p:ph type="title"/>
          </p:nvPr>
        </p:nvSpPr>
        <p:spPr/>
        <p:txBody>
          <a:bodyPr/>
          <a:lstStyle/>
          <a:p>
            <a:pPr algn="ctr"/>
            <a:r>
              <a:rPr lang="nn-NO" dirty="0"/>
              <a:t>Saka gjeld </a:t>
            </a:r>
          </a:p>
        </p:txBody>
      </p:sp>
      <p:pic>
        <p:nvPicPr>
          <p:cNvPr id="4" name="Bilde 3">
            <a:extLst>
              <a:ext uri="{FF2B5EF4-FFF2-40B4-BE49-F238E27FC236}">
                <a16:creationId xmlns:a16="http://schemas.microsoft.com/office/drawing/2014/main" id="{4B807DC9-37C0-6810-3223-75388531ED87}"/>
              </a:ext>
            </a:extLst>
          </p:cNvPr>
          <p:cNvPicPr>
            <a:picLocks noChangeAspect="1"/>
          </p:cNvPicPr>
          <p:nvPr/>
        </p:nvPicPr>
        <p:blipFill>
          <a:blip r:embed="rId2"/>
          <a:stretch>
            <a:fillRect/>
          </a:stretch>
        </p:blipFill>
        <p:spPr>
          <a:xfrm>
            <a:off x="8973033" y="138047"/>
            <a:ext cx="3218967" cy="762066"/>
          </a:xfrm>
          <a:prstGeom prst="rect">
            <a:avLst/>
          </a:prstGeom>
        </p:spPr>
      </p:pic>
    </p:spTree>
    <p:extLst>
      <p:ext uri="{BB962C8B-B14F-4D97-AF65-F5344CB8AC3E}">
        <p14:creationId xmlns:p14="http://schemas.microsoft.com/office/powerpoint/2010/main" val="273190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F7C16FA7-C7DF-676A-D558-1C8BDC4B3DED}"/>
              </a:ext>
            </a:extLst>
          </p:cNvPr>
          <p:cNvSpPr>
            <a:spLocks noGrp="1"/>
          </p:cNvSpPr>
          <p:nvPr>
            <p:ph idx="1"/>
          </p:nvPr>
        </p:nvSpPr>
        <p:spPr/>
        <p:txBody>
          <a:bodyPr/>
          <a:lstStyle/>
          <a:p>
            <a:pPr marL="0" marR="0" indent="0" algn="l" rtl="0">
              <a:buNone/>
            </a:pPr>
            <a:r>
              <a:rPr lang="nn-NO" sz="2000" b="0" i="0" u="none" strike="noStrike" baseline="0" dirty="0">
                <a:latin typeface="Times New Roman" panose="02020603050405020304" pitchFamily="18" charset="0"/>
              </a:rPr>
              <a:t>Det vart i 2022 sett ned ei arbeidsgruppe beståande av: </a:t>
            </a:r>
          </a:p>
          <a:p>
            <a:pPr marL="0" marR="0" indent="0" algn="l" rtl="0">
              <a:buNone/>
            </a:pPr>
            <a:r>
              <a:rPr lang="nb-NO" sz="1600" b="0" i="0" u="none" strike="noStrike" baseline="0" dirty="0">
                <a:latin typeface="Times New Roman" panose="02020603050405020304" pitchFamily="18" charset="0"/>
              </a:rPr>
              <a:t>Jan Helge Dale, Kinn kommune	               Asle Kjørlaug, Helse Førde	</a:t>
            </a:r>
          </a:p>
          <a:p>
            <a:pPr marL="0" marR="0" indent="0" algn="l" rtl="0">
              <a:buNone/>
            </a:pPr>
            <a:r>
              <a:rPr lang="nn-NO" sz="1600" b="0" i="0" u="none" strike="noStrike" baseline="0" dirty="0">
                <a:latin typeface="Times New Roman" panose="02020603050405020304" pitchFamily="18" charset="0"/>
              </a:rPr>
              <a:t>Anita Foss Midlang, Sogndal kommune 	Vidar Øvrebø, Helse Førde 	</a:t>
            </a:r>
          </a:p>
          <a:p>
            <a:pPr marL="0" marR="0" indent="0" algn="l" rtl="0">
              <a:buNone/>
            </a:pPr>
            <a:r>
              <a:rPr lang="nn-NO" sz="1600" b="0" i="0" u="none" strike="noStrike" baseline="0" dirty="0">
                <a:latin typeface="Times New Roman" panose="02020603050405020304" pitchFamily="18" charset="0"/>
              </a:rPr>
              <a:t>Elin Sørbotten, Samhandlingskoordinator	Dagrun Kyrkjebø, Helse Førde </a:t>
            </a:r>
            <a:r>
              <a:rPr lang="nn-NO" sz="2000" b="0" i="0" u="none" strike="noStrike" baseline="0" dirty="0">
                <a:latin typeface="Times New Roman" panose="02020603050405020304" pitchFamily="18" charset="0"/>
              </a:rPr>
              <a:t>	</a:t>
            </a:r>
          </a:p>
          <a:p>
            <a:pPr marL="0" marR="0" indent="0" algn="l" rtl="0">
              <a:buNone/>
            </a:pPr>
            <a:endParaRPr lang="nn-NO" dirty="0">
              <a:latin typeface="Times New Roman" panose="02020603050405020304" pitchFamily="18" charset="0"/>
            </a:endParaRPr>
          </a:p>
          <a:p>
            <a:pPr marL="0" marR="0" indent="0" algn="l" rtl="0">
              <a:buNone/>
            </a:pPr>
            <a:endParaRPr lang="nn-NO" sz="2000" b="0" i="0" u="none" strike="noStrike" baseline="0" dirty="0">
              <a:latin typeface="Times New Roman" panose="02020603050405020304" pitchFamily="18" charset="0"/>
            </a:endParaRPr>
          </a:p>
          <a:p>
            <a:pPr marL="0" marR="0" indent="0" algn="l" rtl="0">
              <a:buNone/>
            </a:pPr>
            <a:r>
              <a:rPr lang="nn-NO" dirty="0">
                <a:latin typeface="Times New Roman" panose="02020603050405020304" pitchFamily="18" charset="0"/>
              </a:rPr>
              <a:t>Pågåande utviklingsarbeid: </a:t>
            </a:r>
            <a:endParaRPr lang="nn-NO" sz="2000" b="0" i="0" u="none" strike="noStrike" baseline="0" dirty="0">
              <a:latin typeface="Times New Roman" panose="02020603050405020304" pitchFamily="18" charset="0"/>
            </a:endParaRPr>
          </a:p>
          <a:p>
            <a:pPr marL="0" indent="0">
              <a:buNone/>
            </a:pPr>
            <a:r>
              <a:rPr lang="nn-NO" sz="1800" b="0" i="0" u="none" strike="noStrike" baseline="0" dirty="0">
                <a:latin typeface="Times New Roman" panose="02020603050405020304" pitchFamily="18" charset="0"/>
              </a:rPr>
              <a:t>Det har kome inn nokre svar frå kommunane og Helse Førde på statusoppdateringa, men langt frå alle har svart ut. Det bør vurderast om ein skal ta sikte på ei ny purring, eller om dette er eit arbeid som kan inngå som ein del av mandatet til arbeidsgruppene?  </a:t>
            </a:r>
          </a:p>
          <a:p>
            <a:pPr marL="0" marR="0" indent="0" algn="l" rtl="0">
              <a:buNone/>
            </a:pPr>
            <a:endParaRPr lang="nn-NO" sz="2000" b="0" i="0" u="none" strike="noStrike" baseline="0" dirty="0">
              <a:latin typeface="Times New Roman" panose="02020603050405020304" pitchFamily="18" charset="0"/>
            </a:endParaRPr>
          </a:p>
          <a:p>
            <a:pPr marL="0" indent="0">
              <a:buNone/>
            </a:pPr>
            <a:endParaRPr lang="nn-NO" dirty="0"/>
          </a:p>
        </p:txBody>
      </p:sp>
      <p:sp>
        <p:nvSpPr>
          <p:cNvPr id="3" name="Tittel 2">
            <a:extLst>
              <a:ext uri="{FF2B5EF4-FFF2-40B4-BE49-F238E27FC236}">
                <a16:creationId xmlns:a16="http://schemas.microsoft.com/office/drawing/2014/main" id="{079DB39F-A652-5D55-096A-286C7B515F63}"/>
              </a:ext>
            </a:extLst>
          </p:cNvPr>
          <p:cNvSpPr>
            <a:spLocks noGrp="1"/>
          </p:cNvSpPr>
          <p:nvPr>
            <p:ph type="title"/>
          </p:nvPr>
        </p:nvSpPr>
        <p:spPr/>
        <p:txBody>
          <a:bodyPr/>
          <a:lstStyle/>
          <a:p>
            <a:pPr algn="ctr"/>
            <a:r>
              <a:rPr lang="nn-NO" dirty="0"/>
              <a:t>Arbeid sidan sist</a:t>
            </a:r>
          </a:p>
        </p:txBody>
      </p:sp>
      <p:pic>
        <p:nvPicPr>
          <p:cNvPr id="4" name="Bilde 3">
            <a:extLst>
              <a:ext uri="{FF2B5EF4-FFF2-40B4-BE49-F238E27FC236}">
                <a16:creationId xmlns:a16="http://schemas.microsoft.com/office/drawing/2014/main" id="{0E1090A0-56B8-3B97-063D-5F286FD75908}"/>
              </a:ext>
            </a:extLst>
          </p:cNvPr>
          <p:cNvPicPr>
            <a:picLocks noChangeAspect="1"/>
          </p:cNvPicPr>
          <p:nvPr/>
        </p:nvPicPr>
        <p:blipFill>
          <a:blip r:embed="rId2"/>
          <a:stretch>
            <a:fillRect/>
          </a:stretch>
        </p:blipFill>
        <p:spPr>
          <a:xfrm>
            <a:off x="8798458" y="138047"/>
            <a:ext cx="3218967" cy="762066"/>
          </a:xfrm>
          <a:prstGeom prst="rect">
            <a:avLst/>
          </a:prstGeom>
        </p:spPr>
      </p:pic>
    </p:spTree>
    <p:extLst>
      <p:ext uri="{BB962C8B-B14F-4D97-AF65-F5344CB8AC3E}">
        <p14:creationId xmlns:p14="http://schemas.microsoft.com/office/powerpoint/2010/main" val="277570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E091E104-3C20-91B6-150C-EE274493147D}"/>
              </a:ext>
            </a:extLst>
          </p:cNvPr>
          <p:cNvSpPr>
            <a:spLocks noGrp="1"/>
          </p:cNvSpPr>
          <p:nvPr>
            <p:ph sz="half" idx="2"/>
          </p:nvPr>
        </p:nvSpPr>
        <p:spPr/>
        <p:txBody>
          <a:bodyPr/>
          <a:lstStyle/>
          <a:p>
            <a:pPr marL="0" indent="0" algn="ctr">
              <a:buNone/>
            </a:pPr>
            <a:r>
              <a:rPr lang="nn-NO" dirty="0"/>
              <a:t>Skrøpelege eldre, kronisk sjuke </a:t>
            </a:r>
          </a:p>
          <a:p>
            <a:pPr>
              <a:buFont typeface="Courier New" panose="02070309020205020404" pitchFamily="49" charset="0"/>
              <a:buChar char="o"/>
            </a:pPr>
            <a:r>
              <a:rPr lang="nn-NO" dirty="0"/>
              <a:t>Oppfølging frå erfaringskonferanse 2023: </a:t>
            </a:r>
          </a:p>
          <a:p>
            <a:pPr marL="0" indent="0">
              <a:buNone/>
            </a:pPr>
            <a:endParaRPr lang="nn-NO" dirty="0"/>
          </a:p>
          <a:p>
            <a:pPr>
              <a:buFont typeface="Courier New" panose="02070309020205020404" pitchFamily="49" charset="0"/>
              <a:buChar char="o"/>
            </a:pPr>
            <a:r>
              <a:rPr lang="nn-NO" sz="1800" b="0" i="0" u="none" strike="noStrike" baseline="0" dirty="0">
                <a:latin typeface="Times New Roman" panose="02020603050405020304" pitchFamily="18" charset="0"/>
              </a:rPr>
              <a:t>Tilbakemeldingar frå konferansen var at tenestene ser eit behov for  eit felles funksjonskartleggingsverktøy, i tillegg til felles språk og forståing for kva samarbeidspartnarar treng av informasjon frå kvarandre ved inn- og utskriving Dette er truleg eit område der ein bør starte eit samarbeid/utviklingsarbeid.  </a:t>
            </a:r>
          </a:p>
          <a:p>
            <a:pPr marL="0" indent="0">
              <a:buNone/>
            </a:pPr>
            <a:endParaRPr lang="nn-NO" dirty="0"/>
          </a:p>
        </p:txBody>
      </p:sp>
      <p:sp>
        <p:nvSpPr>
          <p:cNvPr id="3" name="Plassholder for innhold 2">
            <a:extLst>
              <a:ext uri="{FF2B5EF4-FFF2-40B4-BE49-F238E27FC236}">
                <a16:creationId xmlns:a16="http://schemas.microsoft.com/office/drawing/2014/main" id="{E52AB537-EA37-DBC0-60DA-89FCC9AF6695}"/>
              </a:ext>
            </a:extLst>
          </p:cNvPr>
          <p:cNvSpPr>
            <a:spLocks noGrp="1"/>
          </p:cNvSpPr>
          <p:nvPr>
            <p:ph sz="quarter" idx="4"/>
          </p:nvPr>
        </p:nvSpPr>
        <p:spPr>
          <a:xfrm>
            <a:off x="6300787" y="900113"/>
            <a:ext cx="5250657" cy="5400675"/>
          </a:xfrm>
        </p:spPr>
        <p:txBody>
          <a:bodyPr>
            <a:normAutofit fontScale="70000" lnSpcReduction="20000"/>
          </a:bodyPr>
          <a:lstStyle/>
          <a:p>
            <a:pPr marL="0" indent="0" algn="ctr">
              <a:buNone/>
            </a:pPr>
            <a:r>
              <a:rPr lang="nn-NO" dirty="0"/>
              <a:t>Barn og unge og psykisk helse</a:t>
            </a:r>
          </a:p>
          <a:p>
            <a:pPr marR="0" algn="l" rtl="0"/>
            <a:r>
              <a:rPr lang="nn-NO" sz="1800" b="0" i="0" u="none" strike="noStrike" baseline="0" dirty="0">
                <a:latin typeface="Times New Roman" panose="02020603050405020304" pitchFamily="18" charset="0"/>
              </a:rPr>
              <a:t>Det har no kome ein rettleiar på </a:t>
            </a:r>
            <a:r>
              <a:rPr lang="nn-NO" sz="1600" b="0" i="0" u="sng" strike="noStrike" baseline="0" dirty="0">
                <a:solidFill>
                  <a:srgbClr val="0563C1"/>
                </a:solidFill>
                <a:latin typeface="Times New Roman" panose="02020603050405020304" pitchFamily="18" charset="0"/>
                <a:hlinkClick r:id="rId2"/>
              </a:rPr>
              <a:t>Barn og unges psykiske helse </a:t>
            </a:r>
            <a:r>
              <a:rPr lang="nn-NO" sz="1600" b="0" i="0" u="none" strike="noStrike" baseline="0" dirty="0">
                <a:solidFill>
                  <a:srgbClr val="0563C1"/>
                </a:solidFill>
                <a:latin typeface="Times New Roman" panose="02020603050405020304" pitchFamily="18" charset="0"/>
                <a:hlinkClick r:id="rId2"/>
              </a:rPr>
              <a:t>, denne peikar på behov for betydeleg samordning på tvers av kommunar og spesialisthelsetenesta kring utviklinga av tenester til denne gruppa. </a:t>
            </a:r>
          </a:p>
          <a:p>
            <a:pPr marL="0" marR="0" indent="0" algn="l" rtl="0">
              <a:buNone/>
            </a:pPr>
            <a:r>
              <a:rPr lang="nn-NO" sz="1800" b="1" i="0" u="none" strike="noStrike" baseline="0" dirty="0">
                <a:latin typeface="Times New Roman" panose="02020603050405020304" pitchFamily="18" charset="0"/>
              </a:rPr>
              <a:t>Kapittel 5 i rettleiaren seier følgande: </a:t>
            </a:r>
          </a:p>
          <a:p>
            <a:pPr marL="0" marR="0" indent="0" algn="l" rtl="0">
              <a:buNone/>
            </a:pPr>
            <a:r>
              <a:rPr lang="nb-NO" sz="1800" b="0" i="1" u="none" strike="noStrike" baseline="0" dirty="0">
                <a:latin typeface="Times New Roman" panose="02020603050405020304" pitchFamily="18" charset="0"/>
              </a:rPr>
              <a:t>«Kommunen og psykisk helsevern for barn og unge (PHBU) skal samarbeide på systemnivå for å legge til rette for samordnet hjelp til barn og unge med psykiske lidelser og/eller rusmiddelproblemer» </a:t>
            </a:r>
          </a:p>
          <a:p>
            <a:pPr marL="0" marR="0" indent="0" algn="l" rtl="0">
              <a:buNone/>
            </a:pPr>
            <a:r>
              <a:rPr lang="nb-NO" sz="1800" b="0" i="1" u="none" strike="noStrike" baseline="0" dirty="0">
                <a:latin typeface="Times New Roman" panose="02020603050405020304" pitchFamily="18" charset="0"/>
              </a:rPr>
              <a:t>«Kommunen og psykisk helsevern for barn og unge (PHBU) bør etablere lokale samarbeidsmodeller for henvisning av barn og unge med psykiske lidelser og/eller rusmiddelproblemer»</a:t>
            </a:r>
          </a:p>
          <a:p>
            <a:pPr marL="0" marR="0" indent="0" algn="l" rtl="0">
              <a:buNone/>
            </a:pPr>
            <a:r>
              <a:rPr lang="nb-NO" sz="1800" b="0" i="1" u="none" strike="noStrike" baseline="0" dirty="0">
                <a:latin typeface="Times New Roman" panose="02020603050405020304" pitchFamily="18" charset="0"/>
              </a:rPr>
              <a:t>«Kommunen og psykisk helsevern for barn og unge (PHBU) skal sørge for et helhetlig og samordnet tjenestetilbud til barn og unge med psykiske lidelser og/eller rusmiddelproblemer som har behov for sammensatte tjenester»</a:t>
            </a:r>
          </a:p>
          <a:p>
            <a:pPr marL="0" marR="0" indent="0" algn="l" rtl="0">
              <a:buNone/>
            </a:pPr>
            <a:r>
              <a:rPr lang="nn-NO" sz="1800" b="1" i="0" u="none" strike="noStrike" baseline="0" dirty="0">
                <a:latin typeface="Times New Roman" panose="02020603050405020304" pitchFamily="18" charset="0"/>
              </a:rPr>
              <a:t>Dette er eit arbeid som både kan, bør og skal skje i fellesskap, og kommunane med Kinn kommune i front ynskjer no å ta initiativ til eit samarbeid kring å utvikle dette saman med Helse Førde for Sogn og Fjordane helsefellesskap. </a:t>
            </a:r>
          </a:p>
          <a:p>
            <a:pPr marL="0" indent="0">
              <a:buNone/>
            </a:pPr>
            <a:endParaRPr lang="nn-NO" dirty="0"/>
          </a:p>
        </p:txBody>
      </p:sp>
      <p:sp>
        <p:nvSpPr>
          <p:cNvPr id="4" name="Tittel 3">
            <a:extLst>
              <a:ext uri="{FF2B5EF4-FFF2-40B4-BE49-F238E27FC236}">
                <a16:creationId xmlns:a16="http://schemas.microsoft.com/office/drawing/2014/main" id="{2E05E47E-EB63-8CEC-EF91-7C360D42FF1A}"/>
              </a:ext>
            </a:extLst>
          </p:cNvPr>
          <p:cNvSpPr>
            <a:spLocks noGrp="1"/>
          </p:cNvSpPr>
          <p:nvPr>
            <p:ph type="title"/>
          </p:nvPr>
        </p:nvSpPr>
        <p:spPr/>
        <p:txBody>
          <a:bodyPr/>
          <a:lstStyle/>
          <a:p>
            <a:r>
              <a:rPr lang="nn-NO" dirty="0"/>
              <a:t>To konkrete område der arbeidet kan starte </a:t>
            </a:r>
          </a:p>
        </p:txBody>
      </p:sp>
      <p:pic>
        <p:nvPicPr>
          <p:cNvPr id="5" name="Bilde 4">
            <a:extLst>
              <a:ext uri="{FF2B5EF4-FFF2-40B4-BE49-F238E27FC236}">
                <a16:creationId xmlns:a16="http://schemas.microsoft.com/office/drawing/2014/main" id="{81342B58-9944-191B-F787-0CBBC653873E}"/>
              </a:ext>
            </a:extLst>
          </p:cNvPr>
          <p:cNvPicPr>
            <a:picLocks noChangeAspect="1"/>
          </p:cNvPicPr>
          <p:nvPr/>
        </p:nvPicPr>
        <p:blipFill>
          <a:blip r:embed="rId3"/>
          <a:stretch>
            <a:fillRect/>
          </a:stretch>
        </p:blipFill>
        <p:spPr>
          <a:xfrm>
            <a:off x="8764901" y="138047"/>
            <a:ext cx="3218967" cy="762066"/>
          </a:xfrm>
          <a:prstGeom prst="rect">
            <a:avLst/>
          </a:prstGeom>
        </p:spPr>
      </p:pic>
    </p:spTree>
    <p:extLst>
      <p:ext uri="{BB962C8B-B14F-4D97-AF65-F5344CB8AC3E}">
        <p14:creationId xmlns:p14="http://schemas.microsoft.com/office/powerpoint/2010/main" val="226897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pPr fontAlgn="ctr"/>
            <a:r>
              <a:rPr lang="nb-NO" sz="4400" dirty="0"/>
              <a:t>Sak 33/23 </a:t>
            </a:r>
            <a:br>
              <a:rPr lang="nb-NO" dirty="0"/>
            </a:br>
            <a:r>
              <a:rPr lang="nn-NO" dirty="0"/>
              <a:t> </a:t>
            </a:r>
            <a:br>
              <a:rPr lang="nb-NO" dirty="0"/>
            </a:br>
            <a:r>
              <a:rPr lang="nb-NO" sz="4000" dirty="0"/>
              <a:t>Val av ny </a:t>
            </a:r>
            <a:r>
              <a:rPr lang="nb-NO" sz="4000" dirty="0" err="1"/>
              <a:t>leiar</a:t>
            </a:r>
            <a:r>
              <a:rPr lang="nb-NO" sz="4000" dirty="0"/>
              <a:t> for neste periode</a:t>
            </a:r>
          </a:p>
        </p:txBody>
      </p:sp>
      <p:sp>
        <p:nvSpPr>
          <p:cNvPr id="5" name="Plassholder for dato 4"/>
          <p:cNvSpPr>
            <a:spLocks noGrp="1"/>
          </p:cNvSpPr>
          <p:nvPr>
            <p:ph type="dt" sz="half" idx="10"/>
          </p:nvPr>
        </p:nvSpPr>
        <p:spPr/>
        <p:txBody>
          <a:bodyPr/>
          <a:lstStyle/>
          <a:p>
            <a:pPr defTabSz="1088473"/>
            <a:endParaRPr lang="nb-NO" dirty="0">
              <a:solidFill>
                <a:prstClr val="white"/>
              </a:solidFill>
              <a:latin typeface="Calibri" panose="020F0502020204030204"/>
            </a:endParaRPr>
          </a:p>
        </p:txBody>
      </p:sp>
      <p:sp>
        <p:nvSpPr>
          <p:cNvPr id="6" name="Plassholder for bunntekst 5"/>
          <p:cNvSpPr>
            <a:spLocks noGrp="1"/>
          </p:cNvSpPr>
          <p:nvPr>
            <p:ph type="ftr" sz="quarter" idx="11"/>
          </p:nvPr>
        </p:nvSpPr>
        <p:spPr/>
        <p:txBody>
          <a:bodyPr/>
          <a:lstStyle/>
          <a:p>
            <a:pPr defTabSz="1088473"/>
            <a:endParaRPr lang="nb-NO" dirty="0">
              <a:solidFill>
                <a:prstClr val="white"/>
              </a:solidFill>
              <a:latin typeface="Calibri" panose="020F0502020204030204"/>
            </a:endParaRPr>
          </a:p>
        </p:txBody>
      </p:sp>
      <p:pic>
        <p:nvPicPr>
          <p:cNvPr id="2" name="Bilde 1">
            <a:extLst>
              <a:ext uri="{FF2B5EF4-FFF2-40B4-BE49-F238E27FC236}">
                <a16:creationId xmlns:a16="http://schemas.microsoft.com/office/drawing/2014/main" id="{C5C8880A-A1E3-3720-8DBD-6BC5914618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122" y="142812"/>
            <a:ext cx="3219938" cy="757301"/>
          </a:xfrm>
          <a:prstGeom prst="rect">
            <a:avLst/>
          </a:prstGeom>
        </p:spPr>
      </p:pic>
    </p:spTree>
    <p:extLst>
      <p:ext uri="{BB962C8B-B14F-4D97-AF65-F5344CB8AC3E}">
        <p14:creationId xmlns:p14="http://schemas.microsoft.com/office/powerpoint/2010/main" val="157636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C7914014-75E8-7C7A-04D0-B30CAA38764E}"/>
              </a:ext>
            </a:extLst>
          </p:cNvPr>
          <p:cNvSpPr>
            <a:spLocks noGrp="1"/>
          </p:cNvSpPr>
          <p:nvPr>
            <p:ph idx="1"/>
          </p:nvPr>
        </p:nvSpPr>
        <p:spPr/>
        <p:txBody>
          <a:bodyPr/>
          <a:lstStyle/>
          <a:p>
            <a:pPr marL="0" indent="0">
              <a:buNone/>
            </a:pPr>
            <a:endParaRPr lang="nn-NO" i="1" dirty="0"/>
          </a:p>
          <a:p>
            <a:pPr marL="0" indent="0">
              <a:buNone/>
            </a:pPr>
            <a:endParaRPr lang="nn-NO" i="1" dirty="0"/>
          </a:p>
          <a:p>
            <a:pPr marL="0" indent="0">
              <a:buNone/>
            </a:pPr>
            <a:endParaRPr lang="nn-NO" i="1" dirty="0"/>
          </a:p>
          <a:p>
            <a:pPr marL="0" indent="0">
              <a:buNone/>
            </a:pPr>
            <a:endParaRPr lang="nn-NO" i="1" dirty="0"/>
          </a:p>
          <a:p>
            <a:pPr marL="0" indent="0">
              <a:buNone/>
            </a:pPr>
            <a:endParaRPr lang="nn-NO" i="1" dirty="0"/>
          </a:p>
          <a:p>
            <a:pPr marL="0" indent="0">
              <a:buNone/>
            </a:pPr>
            <a:endParaRPr lang="nn-NO" i="1" dirty="0"/>
          </a:p>
          <a:p>
            <a:pPr marL="0" indent="0">
              <a:buNone/>
            </a:pPr>
            <a:r>
              <a:rPr lang="nn-NO" i="1" dirty="0"/>
              <a:t>«Fagleg samarbeidsutval oppnemnar Barbro Longva, kommunalsjef Stad kommune som ny leiar av utvalet frå 2024»</a:t>
            </a:r>
          </a:p>
        </p:txBody>
      </p:sp>
      <p:sp>
        <p:nvSpPr>
          <p:cNvPr id="3" name="Tittel 2">
            <a:extLst>
              <a:ext uri="{FF2B5EF4-FFF2-40B4-BE49-F238E27FC236}">
                <a16:creationId xmlns:a16="http://schemas.microsoft.com/office/drawing/2014/main" id="{97983056-544A-C841-37AC-B6E38FF0E7EA}"/>
              </a:ext>
            </a:extLst>
          </p:cNvPr>
          <p:cNvSpPr>
            <a:spLocks noGrp="1"/>
          </p:cNvSpPr>
          <p:nvPr>
            <p:ph type="title"/>
          </p:nvPr>
        </p:nvSpPr>
        <p:spPr/>
        <p:txBody>
          <a:bodyPr/>
          <a:lstStyle/>
          <a:p>
            <a:pPr algn="ctr"/>
            <a:r>
              <a:rPr lang="nn-NO" dirty="0"/>
              <a:t>Ny leiar FSU </a:t>
            </a:r>
          </a:p>
        </p:txBody>
      </p:sp>
      <p:pic>
        <p:nvPicPr>
          <p:cNvPr id="4" name="Bilde 3">
            <a:extLst>
              <a:ext uri="{FF2B5EF4-FFF2-40B4-BE49-F238E27FC236}">
                <a16:creationId xmlns:a16="http://schemas.microsoft.com/office/drawing/2014/main" id="{8FF40BE7-4AF2-7D5A-BCBD-CF9EA20FA034}"/>
              </a:ext>
            </a:extLst>
          </p:cNvPr>
          <p:cNvPicPr>
            <a:picLocks noChangeAspect="1"/>
          </p:cNvPicPr>
          <p:nvPr/>
        </p:nvPicPr>
        <p:blipFill>
          <a:blip r:embed="rId2"/>
          <a:stretch>
            <a:fillRect/>
          </a:stretch>
        </p:blipFill>
        <p:spPr>
          <a:xfrm>
            <a:off x="8863996" y="48237"/>
            <a:ext cx="3218967" cy="762066"/>
          </a:xfrm>
          <a:prstGeom prst="rect">
            <a:avLst/>
          </a:prstGeom>
        </p:spPr>
      </p:pic>
    </p:spTree>
    <p:extLst>
      <p:ext uri="{BB962C8B-B14F-4D97-AF65-F5344CB8AC3E}">
        <p14:creationId xmlns:p14="http://schemas.microsoft.com/office/powerpoint/2010/main" val="397651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pPr fontAlgn="ctr"/>
            <a:r>
              <a:rPr lang="nb-NO" sz="4400" dirty="0"/>
              <a:t>Sak 34/23 </a:t>
            </a:r>
            <a:br>
              <a:rPr lang="nb-NO" dirty="0"/>
            </a:br>
            <a:r>
              <a:rPr lang="nn-NO" dirty="0"/>
              <a:t> </a:t>
            </a:r>
            <a:br>
              <a:rPr lang="nb-NO" dirty="0"/>
            </a:br>
            <a:r>
              <a:rPr lang="nb-NO" sz="4000" dirty="0"/>
              <a:t>Møteplan 2024</a:t>
            </a:r>
          </a:p>
        </p:txBody>
      </p:sp>
      <p:sp>
        <p:nvSpPr>
          <p:cNvPr id="5" name="Plassholder for dato 4"/>
          <p:cNvSpPr>
            <a:spLocks noGrp="1"/>
          </p:cNvSpPr>
          <p:nvPr>
            <p:ph type="dt" sz="half" idx="10"/>
          </p:nvPr>
        </p:nvSpPr>
        <p:spPr/>
        <p:txBody>
          <a:bodyPr/>
          <a:lstStyle/>
          <a:p>
            <a:pPr defTabSz="1088473"/>
            <a:endParaRPr lang="nb-NO" dirty="0">
              <a:solidFill>
                <a:prstClr val="white"/>
              </a:solidFill>
              <a:latin typeface="Calibri" panose="020F0502020204030204"/>
            </a:endParaRPr>
          </a:p>
        </p:txBody>
      </p:sp>
      <p:sp>
        <p:nvSpPr>
          <p:cNvPr id="6" name="Plassholder for bunntekst 5"/>
          <p:cNvSpPr>
            <a:spLocks noGrp="1"/>
          </p:cNvSpPr>
          <p:nvPr>
            <p:ph type="ftr" sz="quarter" idx="11"/>
          </p:nvPr>
        </p:nvSpPr>
        <p:spPr/>
        <p:txBody>
          <a:bodyPr/>
          <a:lstStyle/>
          <a:p>
            <a:pPr defTabSz="1088473"/>
            <a:endParaRPr lang="nb-NO" dirty="0">
              <a:solidFill>
                <a:prstClr val="white"/>
              </a:solidFill>
              <a:latin typeface="Calibri" panose="020F0502020204030204"/>
            </a:endParaRPr>
          </a:p>
        </p:txBody>
      </p:sp>
      <p:pic>
        <p:nvPicPr>
          <p:cNvPr id="2" name="Bilde 1">
            <a:extLst>
              <a:ext uri="{FF2B5EF4-FFF2-40B4-BE49-F238E27FC236}">
                <a16:creationId xmlns:a16="http://schemas.microsoft.com/office/drawing/2014/main" id="{C5C8880A-A1E3-3720-8DBD-6BC5914618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122" y="142812"/>
            <a:ext cx="3219938" cy="757301"/>
          </a:xfrm>
          <a:prstGeom prst="rect">
            <a:avLst/>
          </a:prstGeom>
        </p:spPr>
      </p:pic>
    </p:spTree>
    <p:extLst>
      <p:ext uri="{BB962C8B-B14F-4D97-AF65-F5344CB8AC3E}">
        <p14:creationId xmlns:p14="http://schemas.microsoft.com/office/powerpoint/2010/main" val="4014211381"/>
      </p:ext>
    </p:extLst>
  </p:cSld>
  <p:clrMapOvr>
    <a:masterClrMapping/>
  </p:clrMapOvr>
</p:sld>
</file>

<file path=ppt/theme/theme1.xml><?xml version="1.0" encoding="utf-8"?>
<a:theme xmlns:a="http://schemas.openxmlformats.org/drawingml/2006/main" name="Mal01_Format_16-9">
  <a:themeElements>
    <a:clrScheme name="Helse Vest">
      <a:dk1>
        <a:sysClr val="windowText" lastClr="000000"/>
      </a:dk1>
      <a:lt1>
        <a:sysClr val="window" lastClr="FFFFFF"/>
      </a:lt1>
      <a:dk2>
        <a:srgbClr val="323232"/>
      </a:dk2>
      <a:lt2>
        <a:srgbClr val="E7E6E6"/>
      </a:lt2>
      <a:accent1>
        <a:srgbClr val="00338D"/>
      </a:accent1>
      <a:accent2>
        <a:srgbClr val="86786F"/>
      </a:accent2>
      <a:accent3>
        <a:srgbClr val="7AB2DC"/>
      </a:accent3>
      <a:accent4>
        <a:srgbClr val="F7D93E"/>
      </a:accent4>
      <a:accent5>
        <a:srgbClr val="FA7369"/>
      </a:accent5>
      <a:accent6>
        <a:srgbClr val="7DDBD4"/>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HelseVest_16_9.potx" id="{3327F725-F5AB-4F23-8515-419A6D40C242}" vid="{9E4DF230-4A50-432A-B0B1-1FB5168D8C8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849</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15</vt:i4>
      </vt:variant>
    </vt:vector>
  </HeadingPairs>
  <TitlesOfParts>
    <vt:vector size="23" baseType="lpstr">
      <vt:lpstr>Arial</vt:lpstr>
      <vt:lpstr>Calibri</vt:lpstr>
      <vt:lpstr>Cambria</vt:lpstr>
      <vt:lpstr>Cambria-Bold</vt:lpstr>
      <vt:lpstr>Courier New</vt:lpstr>
      <vt:lpstr>Segoe UI</vt:lpstr>
      <vt:lpstr>Times New Roman</vt:lpstr>
      <vt:lpstr>Mal01_Format_16-9</vt:lpstr>
      <vt:lpstr>Fagleg samarbeidsutval  Møte 4/2023  151123</vt:lpstr>
      <vt:lpstr>Sak 31/23  Munnleg orientering frå PKO </vt:lpstr>
      <vt:lpstr>Sak 32/23    Oppfølging av sak 4/23 – oppnemning av arbeidsgrupper for dei fire prioriterte pasientgruppene</vt:lpstr>
      <vt:lpstr>Saka gjeld </vt:lpstr>
      <vt:lpstr>Arbeid sidan sist</vt:lpstr>
      <vt:lpstr>To konkrete område der arbeidet kan starte </vt:lpstr>
      <vt:lpstr>Sak 33/23    Val av ny leiar for neste periode</vt:lpstr>
      <vt:lpstr>Ny leiar FSU </vt:lpstr>
      <vt:lpstr>Sak 34/23    Møteplan 2024</vt:lpstr>
      <vt:lpstr>Forslag til møteplan - 2024</vt:lpstr>
      <vt:lpstr>Sak 35/23  Godkjenning av mandat - Nettverk for eldremedisin     </vt:lpstr>
      <vt:lpstr>Sak 36/23  Godkjenning av mandat -  Arbeidsgruppe uønska hendingar</vt:lpstr>
      <vt:lpstr>Mandat for arbeidsgruppe – uønska hendingar</vt:lpstr>
      <vt:lpstr>Sak 37/23  Erfaringskonferanse psykisk helse og rustenester 2024</vt:lpstr>
      <vt:lpstr>Programkomite</vt:lpstr>
    </vt:vector>
  </TitlesOfParts>
  <Company>Helse Vest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Ulvedal, Terje</dc:creator>
  <cp:lastModifiedBy>Elin Sørbotten</cp:lastModifiedBy>
  <cp:revision>33</cp:revision>
  <cp:lastPrinted>2022-02-17T07:42:31Z</cp:lastPrinted>
  <dcterms:created xsi:type="dcterms:W3CDTF">2022-02-02T10:43:31Z</dcterms:created>
  <dcterms:modified xsi:type="dcterms:W3CDTF">2023-11-13T09:14:06Z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291ddcc-9a90-46b7-a727-d19b3ec4b730_Enabled">
    <vt:lpwstr>true</vt:lpwstr>
  </property>
  <property fmtid="{D5CDD505-2E9C-101B-9397-08002B2CF9AE}" pid="3" name="MSIP_Label_d291ddcc-9a90-46b7-a727-d19b3ec4b730_SetDate">
    <vt:lpwstr>2023-11-08T10:32:18Z</vt:lpwstr>
  </property>
  <property fmtid="{D5CDD505-2E9C-101B-9397-08002B2CF9AE}" pid="4" name="MSIP_Label_d291ddcc-9a90-46b7-a727-d19b3ec4b730_Method">
    <vt:lpwstr>Privileged</vt:lpwstr>
  </property>
  <property fmtid="{D5CDD505-2E9C-101B-9397-08002B2CF9AE}" pid="5" name="MSIP_Label_d291ddcc-9a90-46b7-a727-d19b3ec4b730_Name">
    <vt:lpwstr>Åpen</vt:lpwstr>
  </property>
  <property fmtid="{D5CDD505-2E9C-101B-9397-08002B2CF9AE}" pid="6" name="MSIP_Label_d291ddcc-9a90-46b7-a727-d19b3ec4b730_SiteId">
    <vt:lpwstr>bdcbe535-f3cf-49f5-8a6a-fb6d98dc7837</vt:lpwstr>
  </property>
  <property fmtid="{D5CDD505-2E9C-101B-9397-08002B2CF9AE}" pid="7" name="MSIP_Label_d291ddcc-9a90-46b7-a727-d19b3ec4b730_ActionId">
    <vt:lpwstr>0bfa7f1f-1eea-4587-a1f3-15b3b08571ca</vt:lpwstr>
  </property>
  <property fmtid="{D5CDD505-2E9C-101B-9397-08002B2CF9AE}" pid="8" name="MSIP_Label_d291ddcc-9a90-46b7-a727-d19b3ec4b730_ContentBits">
    <vt:lpwstr>0</vt:lpwstr>
  </property>
</Properties>
</file>