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63" r:id="rId6"/>
    <p:sldId id="270" r:id="rId7"/>
    <p:sldId id="266" r:id="rId8"/>
    <p:sldId id="257" r:id="rId9"/>
    <p:sldId id="259" r:id="rId10"/>
    <p:sldId id="260" r:id="rId11"/>
    <p:sldId id="261" r:id="rId1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04645C-CC4D-5AA2-EF83-5FDFAC7EC1B3}" v="470" dt="2023-09-13T13:10:25.007"/>
    <p1510:client id="{5F462F32-938E-84ED-48B4-8E7B41EC090F}" v="524" dt="2023-08-16T12:06:19.5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71344" autoAdjust="0"/>
  </p:normalViewPr>
  <p:slideViewPr>
    <p:cSldViewPr snapToGrid="0">
      <p:cViewPr varScale="1">
        <p:scale>
          <a:sx n="48" d="100"/>
          <a:sy n="48" d="100"/>
        </p:scale>
        <p:origin x="11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årstad, Mari Helene" userId="S::maaa@ihelse.net::ba79adb1-423e-4ff1-8237-57bc7219dd59" providerId="AD" clId="Web-{3504645C-CC4D-5AA2-EF83-5FDFAC7EC1B3}"/>
    <pc:docChg chg="addSld delSld modSld sldOrd">
      <pc:chgData name="Kårstad, Mari Helene" userId="S::maaa@ihelse.net::ba79adb1-423e-4ff1-8237-57bc7219dd59" providerId="AD" clId="Web-{3504645C-CC4D-5AA2-EF83-5FDFAC7EC1B3}" dt="2023-09-13T13:10:25.007" v="456" actId="1076"/>
      <pc:docMkLst>
        <pc:docMk/>
      </pc:docMkLst>
      <pc:sldChg chg="del">
        <pc:chgData name="Kårstad, Mari Helene" userId="S::maaa@ihelse.net::ba79adb1-423e-4ff1-8237-57bc7219dd59" providerId="AD" clId="Web-{3504645C-CC4D-5AA2-EF83-5FDFAC7EC1B3}" dt="2023-09-13T10:55:25.132" v="83"/>
        <pc:sldMkLst>
          <pc:docMk/>
          <pc:sldMk cId="3363103423" sldId="258"/>
        </pc:sldMkLst>
      </pc:sldChg>
      <pc:sldChg chg="addSp delSp modSp">
        <pc:chgData name="Kårstad, Mari Helene" userId="S::maaa@ihelse.net::ba79adb1-423e-4ff1-8237-57bc7219dd59" providerId="AD" clId="Web-{3504645C-CC4D-5AA2-EF83-5FDFAC7EC1B3}" dt="2023-09-13T13:10:25.007" v="456" actId="1076"/>
        <pc:sldMkLst>
          <pc:docMk/>
          <pc:sldMk cId="1533287679" sldId="259"/>
        </pc:sldMkLst>
        <pc:spChg chg="mod">
          <ac:chgData name="Kårstad, Mari Helene" userId="S::maaa@ihelse.net::ba79adb1-423e-4ff1-8237-57bc7219dd59" providerId="AD" clId="Web-{3504645C-CC4D-5AA2-EF83-5FDFAC7EC1B3}" dt="2023-09-13T13:10:25.007" v="456" actId="1076"/>
          <ac:spMkLst>
            <pc:docMk/>
            <pc:sldMk cId="1533287679" sldId="259"/>
            <ac:spMk id="3" creationId="{00000000-0000-0000-0000-000000000000}"/>
          </ac:spMkLst>
        </pc:spChg>
        <pc:picChg chg="add del">
          <ac:chgData name="Kårstad, Mari Helene" userId="S::maaa@ihelse.net::ba79adb1-423e-4ff1-8237-57bc7219dd59" providerId="AD" clId="Web-{3504645C-CC4D-5AA2-EF83-5FDFAC7EC1B3}" dt="2023-09-13T13:09:36.287" v="436"/>
          <ac:picMkLst>
            <pc:docMk/>
            <pc:sldMk cId="1533287679" sldId="259"/>
            <ac:picMk id="4" creationId="{00000000-0000-0000-0000-000000000000}"/>
          </ac:picMkLst>
        </pc:picChg>
      </pc:sldChg>
      <pc:sldChg chg="modSp">
        <pc:chgData name="Kårstad, Mari Helene" userId="S::maaa@ihelse.net::ba79adb1-423e-4ff1-8237-57bc7219dd59" providerId="AD" clId="Web-{3504645C-CC4D-5AA2-EF83-5FDFAC7EC1B3}" dt="2023-09-13T12:54:11.379" v="398" actId="20577"/>
        <pc:sldMkLst>
          <pc:docMk/>
          <pc:sldMk cId="3897694532" sldId="260"/>
        </pc:sldMkLst>
        <pc:spChg chg="mod">
          <ac:chgData name="Kårstad, Mari Helene" userId="S::maaa@ihelse.net::ba79adb1-423e-4ff1-8237-57bc7219dd59" providerId="AD" clId="Web-{3504645C-CC4D-5AA2-EF83-5FDFAC7EC1B3}" dt="2023-09-13T12:54:11.379" v="398" actId="20577"/>
          <ac:spMkLst>
            <pc:docMk/>
            <pc:sldMk cId="3897694532" sldId="260"/>
            <ac:spMk id="21" creationId="{00000000-0000-0000-0000-000000000000}"/>
          </ac:spMkLst>
        </pc:spChg>
      </pc:sldChg>
      <pc:sldChg chg="modSp del">
        <pc:chgData name="Kårstad, Mari Helene" userId="S::maaa@ihelse.net::ba79adb1-423e-4ff1-8237-57bc7219dd59" providerId="AD" clId="Web-{3504645C-CC4D-5AA2-EF83-5FDFAC7EC1B3}" dt="2023-09-13T12:54:20.707" v="399"/>
        <pc:sldMkLst>
          <pc:docMk/>
          <pc:sldMk cId="915496252" sldId="262"/>
        </pc:sldMkLst>
        <pc:picChg chg="mod">
          <ac:chgData name="Kårstad, Mari Helene" userId="S::maaa@ihelse.net::ba79adb1-423e-4ff1-8237-57bc7219dd59" providerId="AD" clId="Web-{3504645C-CC4D-5AA2-EF83-5FDFAC7EC1B3}" dt="2023-09-13T10:53:16.599" v="82" actId="1076"/>
          <ac:picMkLst>
            <pc:docMk/>
            <pc:sldMk cId="915496252" sldId="262"/>
            <ac:picMk id="6" creationId="{4E5B6DA0-E46E-CB11-90C4-4D168F07C53E}"/>
          </ac:picMkLst>
        </pc:picChg>
      </pc:sldChg>
      <pc:sldChg chg="addSp delSp modSp mod setBg">
        <pc:chgData name="Kårstad, Mari Helene" userId="S::maaa@ihelse.net::ba79adb1-423e-4ff1-8237-57bc7219dd59" providerId="AD" clId="Web-{3504645C-CC4D-5AA2-EF83-5FDFAC7EC1B3}" dt="2023-09-13T12:38:17.860" v="108" actId="20577"/>
        <pc:sldMkLst>
          <pc:docMk/>
          <pc:sldMk cId="189346957" sldId="263"/>
        </pc:sldMkLst>
        <pc:spChg chg="mod">
          <ac:chgData name="Kårstad, Mari Helene" userId="S::maaa@ihelse.net::ba79adb1-423e-4ff1-8237-57bc7219dd59" providerId="AD" clId="Web-{3504645C-CC4D-5AA2-EF83-5FDFAC7EC1B3}" dt="2023-09-13T12:37:57.688" v="98"/>
          <ac:spMkLst>
            <pc:docMk/>
            <pc:sldMk cId="189346957" sldId="263"/>
            <ac:spMk id="2" creationId="{00000000-0000-0000-0000-000000000000}"/>
          </ac:spMkLst>
        </pc:spChg>
        <pc:spChg chg="mod ord">
          <ac:chgData name="Kårstad, Mari Helene" userId="S::maaa@ihelse.net::ba79adb1-423e-4ff1-8237-57bc7219dd59" providerId="AD" clId="Web-{3504645C-CC4D-5AA2-EF83-5FDFAC7EC1B3}" dt="2023-09-13T12:38:17.860" v="108" actId="20577"/>
          <ac:spMkLst>
            <pc:docMk/>
            <pc:sldMk cId="189346957" sldId="263"/>
            <ac:spMk id="3" creationId="{00000000-0000-0000-0000-000000000000}"/>
          </ac:spMkLst>
        </pc:spChg>
        <pc:spChg chg="add del">
          <ac:chgData name="Kårstad, Mari Helene" userId="S::maaa@ihelse.net::ba79adb1-423e-4ff1-8237-57bc7219dd59" providerId="AD" clId="Web-{3504645C-CC4D-5AA2-EF83-5FDFAC7EC1B3}" dt="2023-09-13T10:22:34.235" v="27"/>
          <ac:spMkLst>
            <pc:docMk/>
            <pc:sldMk cId="189346957" sldId="263"/>
            <ac:spMk id="9" creationId="{F13C74B1-5B17-4795-BED0-7140497B445A}"/>
          </ac:spMkLst>
        </pc:spChg>
        <pc:spChg chg="add del">
          <ac:chgData name="Kårstad, Mari Helene" userId="S::maaa@ihelse.net::ba79adb1-423e-4ff1-8237-57bc7219dd59" providerId="AD" clId="Web-{3504645C-CC4D-5AA2-EF83-5FDFAC7EC1B3}" dt="2023-09-13T10:22:34.235" v="27"/>
          <ac:spMkLst>
            <pc:docMk/>
            <pc:sldMk cId="189346957" sldId="263"/>
            <ac:spMk id="11" creationId="{D4974D33-8DC5-464E-8C6D-BE58F0669C17}"/>
          </ac:spMkLst>
        </pc:spChg>
        <pc:spChg chg="add del">
          <ac:chgData name="Kårstad, Mari Helene" userId="S::maaa@ihelse.net::ba79adb1-423e-4ff1-8237-57bc7219dd59" providerId="AD" clId="Web-{3504645C-CC4D-5AA2-EF83-5FDFAC7EC1B3}" dt="2023-09-13T10:43:56.760" v="48"/>
          <ac:spMkLst>
            <pc:docMk/>
            <pc:sldMk cId="189346957" sldId="263"/>
            <ac:spMk id="13" creationId="{04812C46-200A-4DEB-A05E-3ED6C68C2387}"/>
          </ac:spMkLst>
        </pc:spChg>
        <pc:spChg chg="add del">
          <ac:chgData name="Kårstad, Mari Helene" userId="S::maaa@ihelse.net::ba79adb1-423e-4ff1-8237-57bc7219dd59" providerId="AD" clId="Web-{3504645C-CC4D-5AA2-EF83-5FDFAC7EC1B3}" dt="2023-09-13T10:43:56.760" v="48"/>
          <ac:spMkLst>
            <pc:docMk/>
            <pc:sldMk cId="189346957" sldId="263"/>
            <ac:spMk id="14" creationId="{D1EA859B-E555-4109-94F3-6700E046E008}"/>
          </ac:spMkLst>
        </pc:spChg>
        <pc:spChg chg="add del">
          <ac:chgData name="Kårstad, Mari Helene" userId="S::maaa@ihelse.net::ba79adb1-423e-4ff1-8237-57bc7219dd59" providerId="AD" clId="Web-{3504645C-CC4D-5AA2-EF83-5FDFAC7EC1B3}" dt="2023-09-13T10:44:17.166" v="51"/>
          <ac:spMkLst>
            <pc:docMk/>
            <pc:sldMk cId="189346957" sldId="263"/>
            <ac:spMk id="19" creationId="{F13C74B1-5B17-4795-BED0-7140497B445A}"/>
          </ac:spMkLst>
        </pc:spChg>
        <pc:spChg chg="add del">
          <ac:chgData name="Kårstad, Mari Helene" userId="S::maaa@ihelse.net::ba79adb1-423e-4ff1-8237-57bc7219dd59" providerId="AD" clId="Web-{3504645C-CC4D-5AA2-EF83-5FDFAC7EC1B3}" dt="2023-09-13T10:44:17.166" v="51"/>
          <ac:spMkLst>
            <pc:docMk/>
            <pc:sldMk cId="189346957" sldId="263"/>
            <ac:spMk id="21" creationId="{D4974D33-8DC5-464E-8C6D-BE58F0669C17}"/>
          </ac:spMkLst>
        </pc:spChg>
        <pc:spChg chg="add del">
          <ac:chgData name="Kårstad, Mari Helene" userId="S::maaa@ihelse.net::ba79adb1-423e-4ff1-8237-57bc7219dd59" providerId="AD" clId="Web-{3504645C-CC4D-5AA2-EF83-5FDFAC7EC1B3}" dt="2023-09-13T12:37:57.688" v="98"/>
          <ac:spMkLst>
            <pc:docMk/>
            <pc:sldMk cId="189346957" sldId="263"/>
            <ac:spMk id="26" creationId="{2C61293E-6EBE-43EF-A52C-9BEBFD7679D4}"/>
          </ac:spMkLst>
        </pc:spChg>
        <pc:spChg chg="add del">
          <ac:chgData name="Kårstad, Mari Helene" userId="S::maaa@ihelse.net::ba79adb1-423e-4ff1-8237-57bc7219dd59" providerId="AD" clId="Web-{3504645C-CC4D-5AA2-EF83-5FDFAC7EC1B3}" dt="2023-09-13T12:37:57.688" v="98"/>
          <ac:spMkLst>
            <pc:docMk/>
            <pc:sldMk cId="189346957" sldId="263"/>
            <ac:spMk id="28" creationId="{21540236-BFD5-4A9D-8840-4703E7F76825}"/>
          </ac:spMkLst>
        </pc:spChg>
        <pc:spChg chg="add">
          <ac:chgData name="Kårstad, Mari Helene" userId="S::maaa@ihelse.net::ba79adb1-423e-4ff1-8237-57bc7219dd59" providerId="AD" clId="Web-{3504645C-CC4D-5AA2-EF83-5FDFAC7EC1B3}" dt="2023-09-13T12:37:57.688" v="98"/>
          <ac:spMkLst>
            <pc:docMk/>
            <pc:sldMk cId="189346957" sldId="263"/>
            <ac:spMk id="33" creationId="{A8908DB7-C3A6-4FCB-9820-CEE02B398C4A}"/>
          </ac:spMkLst>
        </pc:spChg>
        <pc:spChg chg="add">
          <ac:chgData name="Kårstad, Mari Helene" userId="S::maaa@ihelse.net::ba79adb1-423e-4ff1-8237-57bc7219dd59" providerId="AD" clId="Web-{3504645C-CC4D-5AA2-EF83-5FDFAC7EC1B3}" dt="2023-09-13T12:37:57.688" v="98"/>
          <ac:spMkLst>
            <pc:docMk/>
            <pc:sldMk cId="189346957" sldId="263"/>
            <ac:spMk id="35" creationId="{535742DD-1B16-4E9D-B715-0D74B4574A68}"/>
          </ac:spMkLst>
        </pc:spChg>
        <pc:picChg chg="add del mod ord">
          <ac:chgData name="Kårstad, Mari Helene" userId="S::maaa@ihelse.net::ba79adb1-423e-4ff1-8237-57bc7219dd59" providerId="AD" clId="Web-{3504645C-CC4D-5AA2-EF83-5FDFAC7EC1B3}" dt="2023-09-13T10:43:04.227" v="41"/>
          <ac:picMkLst>
            <pc:docMk/>
            <pc:sldMk cId="189346957" sldId="263"/>
            <ac:picMk id="4" creationId="{763503D7-F422-C02D-04C3-256DC6C0A103}"/>
          </ac:picMkLst>
        </pc:picChg>
        <pc:picChg chg="add del mod">
          <ac:chgData name="Kårstad, Mari Helene" userId="S::maaa@ihelse.net::ba79adb1-423e-4ff1-8237-57bc7219dd59" providerId="AD" clId="Web-{3504645C-CC4D-5AA2-EF83-5FDFAC7EC1B3}" dt="2023-09-13T10:43:47.494" v="46"/>
          <ac:picMkLst>
            <pc:docMk/>
            <pc:sldMk cId="189346957" sldId="263"/>
            <ac:picMk id="5" creationId="{A7B99E19-C1CF-E9A9-BB2E-E75DFF7D4C71}"/>
          </ac:picMkLst>
        </pc:picChg>
        <pc:picChg chg="add mod modCrop">
          <ac:chgData name="Kårstad, Mari Helene" userId="S::maaa@ihelse.net::ba79adb1-423e-4ff1-8237-57bc7219dd59" providerId="AD" clId="Web-{3504645C-CC4D-5AA2-EF83-5FDFAC7EC1B3}" dt="2023-09-13T12:38:05.407" v="99" actId="14100"/>
          <ac:picMkLst>
            <pc:docMk/>
            <pc:sldMk cId="189346957" sldId="263"/>
            <ac:picMk id="6" creationId="{BE32D47E-ED2A-2CAC-9888-30BEFEC554D6}"/>
          </ac:picMkLst>
        </pc:picChg>
      </pc:sldChg>
      <pc:sldChg chg="ord">
        <pc:chgData name="Kårstad, Mari Helene" userId="S::maaa@ihelse.net::ba79adb1-423e-4ff1-8237-57bc7219dd59" providerId="AD" clId="Web-{3504645C-CC4D-5AA2-EF83-5FDFAC7EC1B3}" dt="2023-09-13T10:19:26.622" v="23"/>
        <pc:sldMkLst>
          <pc:docMk/>
          <pc:sldMk cId="4181192470" sldId="264"/>
        </pc:sldMkLst>
      </pc:sldChg>
      <pc:sldChg chg="del">
        <pc:chgData name="Kårstad, Mari Helene" userId="S::maaa@ihelse.net::ba79adb1-423e-4ff1-8237-57bc7219dd59" providerId="AD" clId="Web-{3504645C-CC4D-5AA2-EF83-5FDFAC7EC1B3}" dt="2023-09-13T12:54:54.317" v="400"/>
        <pc:sldMkLst>
          <pc:docMk/>
          <pc:sldMk cId="2071251524" sldId="265"/>
        </pc:sldMkLst>
      </pc:sldChg>
      <pc:sldChg chg="modSp">
        <pc:chgData name="Kårstad, Mari Helene" userId="S::maaa@ihelse.net::ba79adb1-423e-4ff1-8237-57bc7219dd59" providerId="AD" clId="Web-{3504645C-CC4D-5AA2-EF83-5FDFAC7EC1B3}" dt="2023-09-13T12:50:24.656" v="369" actId="20577"/>
        <pc:sldMkLst>
          <pc:docMk/>
          <pc:sldMk cId="2298695059" sldId="266"/>
        </pc:sldMkLst>
        <pc:spChg chg="mod">
          <ac:chgData name="Kårstad, Mari Helene" userId="S::maaa@ihelse.net::ba79adb1-423e-4ff1-8237-57bc7219dd59" providerId="AD" clId="Web-{3504645C-CC4D-5AA2-EF83-5FDFAC7EC1B3}" dt="2023-09-13T10:18:49.902" v="22" actId="20577"/>
          <ac:spMkLst>
            <pc:docMk/>
            <pc:sldMk cId="2298695059" sldId="266"/>
            <ac:spMk id="2" creationId="{60A2268B-2650-EB0D-A9ED-95E85AC6BF77}"/>
          </ac:spMkLst>
        </pc:spChg>
        <pc:spChg chg="mod">
          <ac:chgData name="Kårstad, Mari Helene" userId="S::maaa@ihelse.net::ba79adb1-423e-4ff1-8237-57bc7219dd59" providerId="AD" clId="Web-{3504645C-CC4D-5AA2-EF83-5FDFAC7EC1B3}" dt="2023-09-13T12:50:24.656" v="369" actId="20577"/>
          <ac:spMkLst>
            <pc:docMk/>
            <pc:sldMk cId="2298695059" sldId="266"/>
            <ac:spMk id="8" creationId="{6A401D0F-11C5-B6F8-085A-57D9869E43D7}"/>
          </ac:spMkLst>
        </pc:spChg>
      </pc:sldChg>
      <pc:sldChg chg="modSp del">
        <pc:chgData name="Kårstad, Mari Helene" userId="S::maaa@ihelse.net::ba79adb1-423e-4ff1-8237-57bc7219dd59" providerId="AD" clId="Web-{3504645C-CC4D-5AA2-EF83-5FDFAC7EC1B3}" dt="2023-09-13T12:50:58.469" v="370"/>
        <pc:sldMkLst>
          <pc:docMk/>
          <pc:sldMk cId="3219435545" sldId="267"/>
        </pc:sldMkLst>
        <pc:spChg chg="mod">
          <ac:chgData name="Kårstad, Mari Helene" userId="S::maaa@ihelse.net::ba79adb1-423e-4ff1-8237-57bc7219dd59" providerId="AD" clId="Web-{3504645C-CC4D-5AA2-EF83-5FDFAC7EC1B3}" dt="2023-09-13T10:51:10.596" v="71" actId="20577"/>
          <ac:spMkLst>
            <pc:docMk/>
            <pc:sldMk cId="3219435545" sldId="267"/>
            <ac:spMk id="2" creationId="{F764001C-2DCB-6184-717C-2079CEA13080}"/>
          </ac:spMkLst>
        </pc:spChg>
      </pc:sldChg>
      <pc:sldChg chg="del">
        <pc:chgData name="Kårstad, Mari Helene" userId="S::maaa@ihelse.net::ba79adb1-423e-4ff1-8237-57bc7219dd59" providerId="AD" clId="Web-{3504645C-CC4D-5AA2-EF83-5FDFAC7EC1B3}" dt="2023-09-13T10:51:23.003" v="72"/>
        <pc:sldMkLst>
          <pc:docMk/>
          <pc:sldMk cId="2902067534" sldId="268"/>
        </pc:sldMkLst>
      </pc:sldChg>
      <pc:sldChg chg="modSp">
        <pc:chgData name="Kårstad, Mari Helene" userId="S::maaa@ihelse.net::ba79adb1-423e-4ff1-8237-57bc7219dd59" providerId="AD" clId="Web-{3504645C-CC4D-5AA2-EF83-5FDFAC7EC1B3}" dt="2023-09-13T13:08:43.677" v="420" actId="20577"/>
        <pc:sldMkLst>
          <pc:docMk/>
          <pc:sldMk cId="1166972151" sldId="269"/>
        </pc:sldMkLst>
        <pc:spChg chg="mod">
          <ac:chgData name="Kårstad, Mari Helene" userId="S::maaa@ihelse.net::ba79adb1-423e-4ff1-8237-57bc7219dd59" providerId="AD" clId="Web-{3504645C-CC4D-5AA2-EF83-5FDFAC7EC1B3}" dt="2023-09-13T13:08:43.677" v="420" actId="20577"/>
          <ac:spMkLst>
            <pc:docMk/>
            <pc:sldMk cId="1166972151" sldId="269"/>
            <ac:spMk id="5" creationId="{450521AA-33E6-40C8-8FC6-10BF4AD71911}"/>
          </ac:spMkLst>
        </pc:spChg>
      </pc:sldChg>
      <pc:sldChg chg="addSp delSp modSp new del">
        <pc:chgData name="Kårstad, Mari Helene" userId="S::maaa@ihelse.net::ba79adb1-423e-4ff1-8237-57bc7219dd59" providerId="AD" clId="Web-{3504645C-CC4D-5AA2-EF83-5FDFAC7EC1B3}" dt="2023-09-13T12:37:51.875" v="97"/>
        <pc:sldMkLst>
          <pc:docMk/>
          <pc:sldMk cId="1697419874" sldId="270"/>
        </pc:sldMkLst>
        <pc:spChg chg="del mod">
          <ac:chgData name="Kårstad, Mari Helene" userId="S::maaa@ihelse.net::ba79adb1-423e-4ff1-8237-57bc7219dd59" providerId="AD" clId="Web-{3504645C-CC4D-5AA2-EF83-5FDFAC7EC1B3}" dt="2023-09-13T12:34:59.685" v="96"/>
          <ac:spMkLst>
            <pc:docMk/>
            <pc:sldMk cId="1697419874" sldId="270"/>
            <ac:spMk id="2" creationId="{A5DAE371-6707-B596-85DA-346A552C0A2E}"/>
          </ac:spMkLst>
        </pc:spChg>
        <pc:spChg chg="mod">
          <ac:chgData name="Kårstad, Mari Helene" userId="S::maaa@ihelse.net::ba79adb1-423e-4ff1-8237-57bc7219dd59" providerId="AD" clId="Web-{3504645C-CC4D-5AA2-EF83-5FDFAC7EC1B3}" dt="2023-09-13T12:34:55.138" v="95" actId="20577"/>
          <ac:spMkLst>
            <pc:docMk/>
            <pc:sldMk cId="1697419874" sldId="270"/>
            <ac:spMk id="3" creationId="{234E7C98-B9E0-D64F-D6CA-0196A36D44BF}"/>
          </ac:spMkLst>
        </pc:spChg>
        <pc:spChg chg="add mod">
          <ac:chgData name="Kårstad, Mari Helene" userId="S::maaa@ihelse.net::ba79adb1-423e-4ff1-8237-57bc7219dd59" providerId="AD" clId="Web-{3504645C-CC4D-5AA2-EF83-5FDFAC7EC1B3}" dt="2023-09-13T12:34:59.685" v="96"/>
          <ac:spMkLst>
            <pc:docMk/>
            <pc:sldMk cId="1697419874" sldId="270"/>
            <ac:spMk id="5" creationId="{3A42D44F-5DC9-F48D-2B16-9ECD38FC806F}"/>
          </ac:spMkLst>
        </pc:spChg>
      </pc:sldChg>
      <pc:sldChg chg="modSp new">
        <pc:chgData name="Kårstad, Mari Helene" userId="S::maaa@ihelse.net::ba79adb1-423e-4ff1-8237-57bc7219dd59" providerId="AD" clId="Web-{3504645C-CC4D-5AA2-EF83-5FDFAC7EC1B3}" dt="2023-09-13T12:49:48.202" v="367" actId="20577"/>
        <pc:sldMkLst>
          <pc:docMk/>
          <pc:sldMk cId="4126196977" sldId="270"/>
        </pc:sldMkLst>
        <pc:spChg chg="mod">
          <ac:chgData name="Kårstad, Mari Helene" userId="S::maaa@ihelse.net::ba79adb1-423e-4ff1-8237-57bc7219dd59" providerId="AD" clId="Web-{3504645C-CC4D-5AA2-EF83-5FDFAC7EC1B3}" dt="2023-09-13T12:49:37.467" v="366" actId="1076"/>
          <ac:spMkLst>
            <pc:docMk/>
            <pc:sldMk cId="4126196977" sldId="270"/>
            <ac:spMk id="2" creationId="{FA66080A-725A-430B-96C1-4AB2765AF8D1}"/>
          </ac:spMkLst>
        </pc:spChg>
        <pc:spChg chg="mod">
          <ac:chgData name="Kårstad, Mari Helene" userId="S::maaa@ihelse.net::ba79adb1-423e-4ff1-8237-57bc7219dd59" providerId="AD" clId="Web-{3504645C-CC4D-5AA2-EF83-5FDFAC7EC1B3}" dt="2023-09-13T12:49:48.202" v="367" actId="20577"/>
          <ac:spMkLst>
            <pc:docMk/>
            <pc:sldMk cId="4126196977" sldId="270"/>
            <ac:spMk id="3" creationId="{A9DD02EF-9D22-2AA9-43D0-474738AFA747}"/>
          </ac:spMkLst>
        </pc:spChg>
      </pc:sldChg>
      <pc:sldChg chg="addSp delSp modSp new">
        <pc:chgData name="Kårstad, Mari Helene" userId="S::maaa@ihelse.net::ba79adb1-423e-4ff1-8237-57bc7219dd59" providerId="AD" clId="Web-{3504645C-CC4D-5AA2-EF83-5FDFAC7EC1B3}" dt="2023-09-13T13:08:15.442" v="418" actId="1076"/>
        <pc:sldMkLst>
          <pc:docMk/>
          <pc:sldMk cId="413198734" sldId="271"/>
        </pc:sldMkLst>
        <pc:spChg chg="mod">
          <ac:chgData name="Kårstad, Mari Helene" userId="S::maaa@ihelse.net::ba79adb1-423e-4ff1-8237-57bc7219dd59" providerId="AD" clId="Web-{3504645C-CC4D-5AA2-EF83-5FDFAC7EC1B3}" dt="2023-09-13T13:08:02.926" v="416" actId="1076"/>
          <ac:spMkLst>
            <pc:docMk/>
            <pc:sldMk cId="413198734" sldId="271"/>
            <ac:spMk id="2" creationId="{69F84956-694D-27A9-C645-6AA5D00A872C}"/>
          </ac:spMkLst>
        </pc:spChg>
        <pc:spChg chg="del">
          <ac:chgData name="Kårstad, Mari Helene" userId="S::maaa@ihelse.net::ba79adb1-423e-4ff1-8237-57bc7219dd59" providerId="AD" clId="Web-{3504645C-CC4D-5AA2-EF83-5FDFAC7EC1B3}" dt="2023-09-13T13:07:41.707" v="412"/>
          <ac:spMkLst>
            <pc:docMk/>
            <pc:sldMk cId="413198734" sldId="271"/>
            <ac:spMk id="3" creationId="{F1776C9C-7F51-4C80-ACC6-FD55E957952C}"/>
          </ac:spMkLst>
        </pc:spChg>
        <pc:picChg chg="add mod ord">
          <ac:chgData name="Kårstad, Mari Helene" userId="S::maaa@ihelse.net::ba79adb1-423e-4ff1-8237-57bc7219dd59" providerId="AD" clId="Web-{3504645C-CC4D-5AA2-EF83-5FDFAC7EC1B3}" dt="2023-09-13T13:08:15.442" v="418" actId="1076"/>
          <ac:picMkLst>
            <pc:docMk/>
            <pc:sldMk cId="413198734" sldId="271"/>
            <ac:picMk id="4" creationId="{AF3F9AB2-FBE4-6629-23D2-BD2B613F67F9}"/>
          </ac:picMkLst>
        </pc:picChg>
      </pc:sldChg>
    </pc:docChg>
  </pc:docChgLst>
  <pc:docChgLst>
    <pc:chgData name="Kårstad, Mari Helene" userId="S::maaa@ihelse.net::ba79adb1-423e-4ff1-8237-57bc7219dd59" providerId="AD" clId="Web-{5F462F32-938E-84ED-48B4-8E7B41EC090F}"/>
    <pc:docChg chg="addSld modSld sldOrd">
      <pc:chgData name="Kårstad, Mari Helene" userId="S::maaa@ihelse.net::ba79adb1-423e-4ff1-8237-57bc7219dd59" providerId="AD" clId="Web-{5F462F32-938E-84ED-48B4-8E7B41EC090F}" dt="2023-08-16T12:06:19.545" v="492" actId="20577"/>
      <pc:docMkLst>
        <pc:docMk/>
      </pc:docMkLst>
      <pc:sldChg chg="addSp modSp ord">
        <pc:chgData name="Kårstad, Mari Helene" userId="S::maaa@ihelse.net::ba79adb1-423e-4ff1-8237-57bc7219dd59" providerId="AD" clId="Web-{5F462F32-938E-84ED-48B4-8E7B41EC090F}" dt="2023-08-16T11:26:17.815" v="357"/>
        <pc:sldMkLst>
          <pc:docMk/>
          <pc:sldMk cId="2292844831" sldId="257"/>
        </pc:sldMkLst>
        <pc:spChg chg="mod">
          <ac:chgData name="Kårstad, Mari Helene" userId="S::maaa@ihelse.net::ba79adb1-423e-4ff1-8237-57bc7219dd59" providerId="AD" clId="Web-{5F462F32-938E-84ED-48B4-8E7B41EC090F}" dt="2023-08-16T11:26:16.237" v="356" actId="20577"/>
          <ac:spMkLst>
            <pc:docMk/>
            <pc:sldMk cId="2292844831" sldId="257"/>
            <ac:spMk id="3" creationId="{00000000-0000-0000-0000-000000000000}"/>
          </ac:spMkLst>
        </pc:spChg>
        <pc:picChg chg="add mod">
          <ac:chgData name="Kårstad, Mari Helene" userId="S::maaa@ihelse.net::ba79adb1-423e-4ff1-8237-57bc7219dd59" providerId="AD" clId="Web-{5F462F32-938E-84ED-48B4-8E7B41EC090F}" dt="2023-08-16T11:05:06.879" v="145" actId="1076"/>
          <ac:picMkLst>
            <pc:docMk/>
            <pc:sldMk cId="2292844831" sldId="257"/>
            <ac:picMk id="4" creationId="{E42C6F10-9A1D-8F02-E9C9-FDB11FE3EC7E}"/>
          </ac:picMkLst>
        </pc:picChg>
      </pc:sldChg>
      <pc:sldChg chg="addSp delSp modSp mod setBg">
        <pc:chgData name="Kårstad, Mari Helene" userId="S::maaa@ihelse.net::ba79adb1-423e-4ff1-8237-57bc7219dd59" providerId="AD" clId="Web-{5F462F32-938E-84ED-48B4-8E7B41EC090F}" dt="2023-08-16T10:04:17.743" v="106"/>
        <pc:sldMkLst>
          <pc:docMk/>
          <pc:sldMk cId="3897694532" sldId="260"/>
        </pc:sldMkLst>
        <pc:spChg chg="mod">
          <ac:chgData name="Kårstad, Mari Helene" userId="S::maaa@ihelse.net::ba79adb1-423e-4ff1-8237-57bc7219dd59" providerId="AD" clId="Web-{5F462F32-938E-84ED-48B4-8E7B41EC090F}" dt="2023-08-16T10:04:17.743" v="106"/>
          <ac:spMkLst>
            <pc:docMk/>
            <pc:sldMk cId="3897694532" sldId="260"/>
            <ac:spMk id="2" creationId="{00000000-0000-0000-0000-000000000000}"/>
          </ac:spMkLst>
        </pc:spChg>
        <pc:spChg chg="add del">
          <ac:chgData name="Kårstad, Mari Helene" userId="S::maaa@ihelse.net::ba79adb1-423e-4ff1-8237-57bc7219dd59" providerId="AD" clId="Web-{5F462F32-938E-84ED-48B4-8E7B41EC090F}" dt="2023-08-16T10:04:17.743" v="106"/>
          <ac:spMkLst>
            <pc:docMk/>
            <pc:sldMk cId="3897694532" sldId="260"/>
            <ac:spMk id="3" creationId="{00000000-0000-0000-0000-000000000000}"/>
          </ac:spMkLst>
        </pc:spChg>
        <pc:spChg chg="add">
          <ac:chgData name="Kårstad, Mari Helene" userId="S::maaa@ihelse.net::ba79adb1-423e-4ff1-8237-57bc7219dd59" providerId="AD" clId="Web-{5F462F32-938E-84ED-48B4-8E7B41EC090F}" dt="2023-08-16T10:04:17.743" v="106"/>
          <ac:spMkLst>
            <pc:docMk/>
            <pc:sldMk cId="3897694532" sldId="260"/>
            <ac:spMk id="8" creationId="{100EDD19-6802-4EC3-95CE-CFFAB042CFD6}"/>
          </ac:spMkLst>
        </pc:spChg>
        <pc:spChg chg="add del">
          <ac:chgData name="Kårstad, Mari Helene" userId="S::maaa@ihelse.net::ba79adb1-423e-4ff1-8237-57bc7219dd59" providerId="AD" clId="Web-{5F462F32-938E-84ED-48B4-8E7B41EC090F}" dt="2023-08-16T10:04:14.337" v="103"/>
          <ac:spMkLst>
            <pc:docMk/>
            <pc:sldMk cId="3897694532" sldId="260"/>
            <ac:spMk id="9" creationId="{2E442304-DDBD-4F7B-8017-36BCC863FB40}"/>
          </ac:spMkLst>
        </pc:spChg>
        <pc:spChg chg="add">
          <ac:chgData name="Kårstad, Mari Helene" userId="S::maaa@ihelse.net::ba79adb1-423e-4ff1-8237-57bc7219dd59" providerId="AD" clId="Web-{5F462F32-938E-84ED-48B4-8E7B41EC090F}" dt="2023-08-16T10:04:17.743" v="106"/>
          <ac:spMkLst>
            <pc:docMk/>
            <pc:sldMk cId="3897694532" sldId="260"/>
            <ac:spMk id="10" creationId="{DB17E863-922E-4C26-BD64-E8FD41D28661}"/>
          </ac:spMkLst>
        </pc:spChg>
        <pc:spChg chg="add del">
          <ac:chgData name="Kårstad, Mari Helene" userId="S::maaa@ihelse.net::ba79adb1-423e-4ff1-8237-57bc7219dd59" providerId="AD" clId="Web-{5F462F32-938E-84ED-48B4-8E7B41EC090F}" dt="2023-08-16T10:04:14.337" v="103"/>
          <ac:spMkLst>
            <pc:docMk/>
            <pc:sldMk cId="3897694532" sldId="260"/>
            <ac:spMk id="11" creationId="{5E107275-3853-46FD-A241-DE4355A42675}"/>
          </ac:spMkLst>
        </pc:spChg>
        <pc:spChg chg="add del">
          <ac:chgData name="Kårstad, Mari Helene" userId="S::maaa@ihelse.net::ba79adb1-423e-4ff1-8237-57bc7219dd59" providerId="AD" clId="Web-{5F462F32-938E-84ED-48B4-8E7B41EC090F}" dt="2023-08-16T10:04:17.727" v="105"/>
          <ac:spMkLst>
            <pc:docMk/>
            <pc:sldMk cId="3897694532" sldId="260"/>
            <ac:spMk id="15" creationId="{56E9B3E6-E277-4D68-BA48-9CB43FFBD6E2}"/>
          </ac:spMkLst>
        </pc:spChg>
        <pc:spChg chg="add del">
          <ac:chgData name="Kårstad, Mari Helene" userId="S::maaa@ihelse.net::ba79adb1-423e-4ff1-8237-57bc7219dd59" providerId="AD" clId="Web-{5F462F32-938E-84ED-48B4-8E7B41EC090F}" dt="2023-08-16T10:04:17.727" v="105"/>
          <ac:spMkLst>
            <pc:docMk/>
            <pc:sldMk cId="3897694532" sldId="260"/>
            <ac:spMk id="16" creationId="{D5B0017B-2ECA-49AF-B397-DC140825DF8D}"/>
          </ac:spMkLst>
        </pc:spChg>
        <pc:spChg chg="add">
          <ac:chgData name="Kårstad, Mari Helene" userId="S::maaa@ihelse.net::ba79adb1-423e-4ff1-8237-57bc7219dd59" providerId="AD" clId="Web-{5F462F32-938E-84ED-48B4-8E7B41EC090F}" dt="2023-08-16T10:04:17.743" v="106"/>
          <ac:spMkLst>
            <pc:docMk/>
            <pc:sldMk cId="3897694532" sldId="260"/>
            <ac:spMk id="21" creationId="{00000000-0000-0000-0000-000000000000}"/>
          </ac:spMkLst>
        </pc:spChg>
        <pc:grpChg chg="add del">
          <ac:chgData name="Kårstad, Mari Helene" userId="S::maaa@ihelse.net::ba79adb1-423e-4ff1-8237-57bc7219dd59" providerId="AD" clId="Web-{5F462F32-938E-84ED-48B4-8E7B41EC090F}" dt="2023-08-16T10:04:17.727" v="105"/>
          <ac:grpSpMkLst>
            <pc:docMk/>
            <pc:sldMk cId="3897694532" sldId="260"/>
            <ac:grpSpMk id="17" creationId="{AE1C45F0-260A-458C-96ED-C1F6D2151219}"/>
          </ac:grpSpMkLst>
        </pc:grpChg>
        <pc:graphicFrameChg chg="add del">
          <ac:chgData name="Kårstad, Mari Helene" userId="S::maaa@ihelse.net::ba79adb1-423e-4ff1-8237-57bc7219dd59" providerId="AD" clId="Web-{5F462F32-938E-84ED-48B4-8E7B41EC090F}" dt="2023-08-16T10:04:14.337" v="103"/>
          <ac:graphicFrameMkLst>
            <pc:docMk/>
            <pc:sldMk cId="3897694532" sldId="260"/>
            <ac:graphicFrameMk id="5" creationId="{45FDF112-9400-E342-068F-62D2D44AECB3}"/>
          </ac:graphicFrameMkLst>
        </pc:graphicFrameChg>
        <pc:graphicFrameChg chg="add del">
          <ac:chgData name="Kårstad, Mari Helene" userId="S::maaa@ihelse.net::ba79adb1-423e-4ff1-8237-57bc7219dd59" providerId="AD" clId="Web-{5F462F32-938E-84ED-48B4-8E7B41EC090F}" dt="2023-08-16T10:04:17.727" v="105"/>
          <ac:graphicFrameMkLst>
            <pc:docMk/>
            <pc:sldMk cId="3897694532" sldId="260"/>
            <ac:graphicFrameMk id="19" creationId="{7F8282C3-6D3E-837B-11BB-0FFE8A0EAB47}"/>
          </ac:graphicFrameMkLst>
        </pc:graphicFrameChg>
        <pc:cxnChg chg="add del">
          <ac:chgData name="Kårstad, Mari Helene" userId="S::maaa@ihelse.net::ba79adb1-423e-4ff1-8237-57bc7219dd59" providerId="AD" clId="Web-{5F462F32-938E-84ED-48B4-8E7B41EC090F}" dt="2023-08-16T10:04:17.727" v="105"/>
          <ac:cxnSpMkLst>
            <pc:docMk/>
            <pc:sldMk cId="3897694532" sldId="260"/>
            <ac:cxnSpMk id="18" creationId="{6CF1BAF6-AD41-4082-B212-8A1F9A2E8779}"/>
          </ac:cxnSpMkLst>
        </pc:cxnChg>
      </pc:sldChg>
      <pc:sldChg chg="addSp delSp modSp mod setBg">
        <pc:chgData name="Kårstad, Mari Helene" userId="S::maaa@ihelse.net::ba79adb1-423e-4ff1-8237-57bc7219dd59" providerId="AD" clId="Web-{5F462F32-938E-84ED-48B4-8E7B41EC090F}" dt="2023-08-16T11:27:21.972" v="370" actId="20577"/>
        <pc:sldMkLst>
          <pc:docMk/>
          <pc:sldMk cId="2358971340" sldId="261"/>
        </pc:sldMkLst>
        <pc:spChg chg="mod">
          <ac:chgData name="Kårstad, Mari Helene" userId="S::maaa@ihelse.net::ba79adb1-423e-4ff1-8237-57bc7219dd59" providerId="AD" clId="Web-{5F462F32-938E-84ED-48B4-8E7B41EC090F}" dt="2023-08-16T10:03:55.821" v="101"/>
          <ac:spMkLst>
            <pc:docMk/>
            <pc:sldMk cId="2358971340" sldId="261"/>
            <ac:spMk id="2" creationId="{00000000-0000-0000-0000-000000000000}"/>
          </ac:spMkLst>
        </pc:spChg>
        <pc:spChg chg="mod">
          <ac:chgData name="Kårstad, Mari Helene" userId="S::maaa@ihelse.net::ba79adb1-423e-4ff1-8237-57bc7219dd59" providerId="AD" clId="Web-{5F462F32-938E-84ED-48B4-8E7B41EC090F}" dt="2023-08-16T11:27:21.972" v="370" actId="20577"/>
          <ac:spMkLst>
            <pc:docMk/>
            <pc:sldMk cId="2358971340" sldId="261"/>
            <ac:spMk id="3" creationId="{00000000-0000-0000-0000-000000000000}"/>
          </ac:spMkLst>
        </pc:spChg>
        <pc:spChg chg="add del">
          <ac:chgData name="Kårstad, Mari Helene" userId="S::maaa@ihelse.net::ba79adb1-423e-4ff1-8237-57bc7219dd59" providerId="AD" clId="Web-{5F462F32-938E-84ED-48B4-8E7B41EC090F}" dt="2023-08-16T10:03:55.805" v="100"/>
          <ac:spMkLst>
            <pc:docMk/>
            <pc:sldMk cId="2358971340" sldId="261"/>
            <ac:spMk id="8" creationId="{1A3C89F8-0D2F-47FF-B903-151248265F47}"/>
          </ac:spMkLst>
        </pc:spChg>
        <pc:spChg chg="add del">
          <ac:chgData name="Kårstad, Mari Helene" userId="S::maaa@ihelse.net::ba79adb1-423e-4ff1-8237-57bc7219dd59" providerId="AD" clId="Web-{5F462F32-938E-84ED-48B4-8E7B41EC090F}" dt="2023-08-16T10:03:55.805" v="100"/>
          <ac:spMkLst>
            <pc:docMk/>
            <pc:sldMk cId="2358971340" sldId="261"/>
            <ac:spMk id="10" creationId="{C5CB530E-515E-412C-9DF1-5F8FFBD6F383}"/>
          </ac:spMkLst>
        </pc:spChg>
        <pc:spChg chg="add del">
          <ac:chgData name="Kårstad, Mari Helene" userId="S::maaa@ihelse.net::ba79adb1-423e-4ff1-8237-57bc7219dd59" providerId="AD" clId="Web-{5F462F32-938E-84ED-48B4-8E7B41EC090F}" dt="2023-08-16T10:03:55.805" v="100"/>
          <ac:spMkLst>
            <pc:docMk/>
            <pc:sldMk cId="2358971340" sldId="261"/>
            <ac:spMk id="12" creationId="{712D4376-A578-4FF1-94FC-245E7A6A489F}"/>
          </ac:spMkLst>
        </pc:spChg>
        <pc:spChg chg="add del">
          <ac:chgData name="Kårstad, Mari Helene" userId="S::maaa@ihelse.net::ba79adb1-423e-4ff1-8237-57bc7219dd59" providerId="AD" clId="Web-{5F462F32-938E-84ED-48B4-8E7B41EC090F}" dt="2023-08-16T10:03:55.805" v="100"/>
          <ac:spMkLst>
            <pc:docMk/>
            <pc:sldMk cId="2358971340" sldId="261"/>
            <ac:spMk id="14" creationId="{AEA7509D-F04F-40CB-A0B3-EEF16499CC9F}"/>
          </ac:spMkLst>
        </pc:spChg>
        <pc:spChg chg="add del">
          <ac:chgData name="Kårstad, Mari Helene" userId="S::maaa@ihelse.net::ba79adb1-423e-4ff1-8237-57bc7219dd59" providerId="AD" clId="Web-{5F462F32-938E-84ED-48B4-8E7B41EC090F}" dt="2023-08-16T10:03:55.805" v="100"/>
          <ac:spMkLst>
            <pc:docMk/>
            <pc:sldMk cId="2358971340" sldId="261"/>
            <ac:spMk id="18" creationId="{508BEF50-7B1E-49A4-BC19-5F4F1D755E64}"/>
          </ac:spMkLst>
        </pc:spChg>
        <pc:spChg chg="add del">
          <ac:chgData name="Kårstad, Mari Helene" userId="S::maaa@ihelse.net::ba79adb1-423e-4ff1-8237-57bc7219dd59" providerId="AD" clId="Web-{5F462F32-938E-84ED-48B4-8E7B41EC090F}" dt="2023-08-16T10:03:55.805" v="100"/>
          <ac:spMkLst>
            <pc:docMk/>
            <pc:sldMk cId="2358971340" sldId="261"/>
            <ac:spMk id="20" creationId="{3FBAD350-5664-4811-A208-657FB882D350}"/>
          </ac:spMkLst>
        </pc:spChg>
        <pc:spChg chg="add del">
          <ac:chgData name="Kårstad, Mari Helene" userId="S::maaa@ihelse.net::ba79adb1-423e-4ff1-8237-57bc7219dd59" providerId="AD" clId="Web-{5F462F32-938E-84ED-48B4-8E7B41EC090F}" dt="2023-08-16T10:03:55.805" v="100"/>
          <ac:spMkLst>
            <pc:docMk/>
            <pc:sldMk cId="2358971340" sldId="261"/>
            <ac:spMk id="22" creationId="{C39ADB8F-D187-49D7-BDCF-C1B6DC727068}"/>
          </ac:spMkLst>
        </pc:spChg>
        <pc:spChg chg="add">
          <ac:chgData name="Kårstad, Mari Helene" userId="S::maaa@ihelse.net::ba79adb1-423e-4ff1-8237-57bc7219dd59" providerId="AD" clId="Web-{5F462F32-938E-84ED-48B4-8E7B41EC090F}" dt="2023-08-16T10:03:55.821" v="101"/>
          <ac:spMkLst>
            <pc:docMk/>
            <pc:sldMk cId="2358971340" sldId="261"/>
            <ac:spMk id="24" creationId="{100EDD19-6802-4EC3-95CE-CFFAB042CFD6}"/>
          </ac:spMkLst>
        </pc:spChg>
        <pc:spChg chg="add">
          <ac:chgData name="Kårstad, Mari Helene" userId="S::maaa@ihelse.net::ba79adb1-423e-4ff1-8237-57bc7219dd59" providerId="AD" clId="Web-{5F462F32-938E-84ED-48B4-8E7B41EC090F}" dt="2023-08-16T10:03:55.821" v="101"/>
          <ac:spMkLst>
            <pc:docMk/>
            <pc:sldMk cId="2358971340" sldId="261"/>
            <ac:spMk id="25" creationId="{DB17E863-922E-4C26-BD64-E8FD41D28661}"/>
          </ac:spMkLst>
        </pc:spChg>
        <pc:cxnChg chg="add del">
          <ac:chgData name="Kårstad, Mari Helene" userId="S::maaa@ihelse.net::ba79adb1-423e-4ff1-8237-57bc7219dd59" providerId="AD" clId="Web-{5F462F32-938E-84ED-48B4-8E7B41EC090F}" dt="2023-08-16T10:03:55.805" v="100"/>
          <ac:cxnSpMkLst>
            <pc:docMk/>
            <pc:sldMk cId="2358971340" sldId="261"/>
            <ac:cxnSpMk id="16" creationId="{56020367-4FD5-4596-8E10-C5F095CD8DBF}"/>
          </ac:cxnSpMkLst>
        </pc:cxnChg>
      </pc:sldChg>
      <pc:sldChg chg="addSp delSp modSp mod ord setBg">
        <pc:chgData name="Kårstad, Mari Helene" userId="S::maaa@ihelse.net::ba79adb1-423e-4ff1-8237-57bc7219dd59" providerId="AD" clId="Web-{5F462F32-938E-84ED-48B4-8E7B41EC090F}" dt="2023-08-16T10:03:31.195" v="98" actId="1076"/>
        <pc:sldMkLst>
          <pc:docMk/>
          <pc:sldMk cId="915496252" sldId="262"/>
        </pc:sldMkLst>
        <pc:spChg chg="mod">
          <ac:chgData name="Kårstad, Mari Helene" userId="S::maaa@ihelse.net::ba79adb1-423e-4ff1-8237-57bc7219dd59" providerId="AD" clId="Web-{5F462F32-938E-84ED-48B4-8E7B41EC090F}" dt="2023-08-16T09:51:50.250" v="85" actId="1076"/>
          <ac:spMkLst>
            <pc:docMk/>
            <pc:sldMk cId="915496252" sldId="262"/>
            <ac:spMk id="2" creationId="{00000000-0000-0000-0000-000000000000}"/>
          </ac:spMkLst>
        </pc:spChg>
        <pc:spChg chg="del">
          <ac:chgData name="Kårstad, Mari Helene" userId="S::maaa@ihelse.net::ba79adb1-423e-4ff1-8237-57bc7219dd59" providerId="AD" clId="Web-{5F462F32-938E-84ED-48B4-8E7B41EC090F}" dt="2023-08-16T09:46:36.496" v="1"/>
          <ac:spMkLst>
            <pc:docMk/>
            <pc:sldMk cId="915496252" sldId="262"/>
            <ac:spMk id="3" creationId="{00000000-0000-0000-0000-000000000000}"/>
          </ac:spMkLst>
        </pc:spChg>
        <pc:spChg chg="add del mod">
          <ac:chgData name="Kårstad, Mari Helene" userId="S::maaa@ihelse.net::ba79adb1-423e-4ff1-8237-57bc7219dd59" providerId="AD" clId="Web-{5F462F32-938E-84ED-48B4-8E7B41EC090F}" dt="2023-08-16T10:03:03.304" v="93"/>
          <ac:spMkLst>
            <pc:docMk/>
            <pc:sldMk cId="915496252" sldId="262"/>
            <ac:spMk id="5" creationId="{F4B2B73C-9EDC-99BE-665F-81088EA4012B}"/>
          </ac:spMkLst>
        </pc:spChg>
        <pc:spChg chg="add mod">
          <ac:chgData name="Kårstad, Mari Helene" userId="S::maaa@ihelse.net::ba79adb1-423e-4ff1-8237-57bc7219dd59" providerId="AD" clId="Web-{5F462F32-938E-84ED-48B4-8E7B41EC090F}" dt="2023-08-16T09:51:30.530" v="83" actId="20577"/>
          <ac:spMkLst>
            <pc:docMk/>
            <pc:sldMk cId="915496252" sldId="262"/>
            <ac:spMk id="8" creationId="{BEFF1034-8EEE-4178-D0C0-C0F7013BA891}"/>
          </ac:spMkLst>
        </pc:spChg>
        <pc:spChg chg="add">
          <ac:chgData name="Kårstad, Mari Helene" userId="S::maaa@ihelse.net::ba79adb1-423e-4ff1-8237-57bc7219dd59" providerId="AD" clId="Web-{5F462F32-938E-84ED-48B4-8E7B41EC090F}" dt="2023-08-16T09:46:41.699" v="2"/>
          <ac:spMkLst>
            <pc:docMk/>
            <pc:sldMk cId="915496252" sldId="262"/>
            <ac:spMk id="11" creationId="{F13C74B1-5B17-4795-BED0-7140497B445A}"/>
          </ac:spMkLst>
        </pc:spChg>
        <pc:spChg chg="add">
          <ac:chgData name="Kårstad, Mari Helene" userId="S::maaa@ihelse.net::ba79adb1-423e-4ff1-8237-57bc7219dd59" providerId="AD" clId="Web-{5F462F32-938E-84ED-48B4-8E7B41EC090F}" dt="2023-08-16T09:46:41.699" v="2"/>
          <ac:spMkLst>
            <pc:docMk/>
            <pc:sldMk cId="915496252" sldId="262"/>
            <ac:spMk id="13" creationId="{D4974D33-8DC5-464E-8C6D-BE58F0669C17}"/>
          </ac:spMkLst>
        </pc:spChg>
        <pc:picChg chg="add del mod ord">
          <ac:chgData name="Kårstad, Mari Helene" userId="S::maaa@ihelse.net::ba79adb1-423e-4ff1-8237-57bc7219dd59" providerId="AD" clId="Web-{5F462F32-938E-84ED-48B4-8E7B41EC090F}" dt="2023-08-16T10:02:59.164" v="92"/>
          <ac:picMkLst>
            <pc:docMk/>
            <pc:sldMk cId="915496252" sldId="262"/>
            <ac:picMk id="4" creationId="{E7D882ED-5954-81EF-5561-9850A62F0F14}"/>
          </ac:picMkLst>
        </pc:picChg>
        <pc:picChg chg="add mod">
          <ac:chgData name="Kårstad, Mari Helene" userId="S::maaa@ihelse.net::ba79adb1-423e-4ff1-8237-57bc7219dd59" providerId="AD" clId="Web-{5F462F32-938E-84ED-48B4-8E7B41EC090F}" dt="2023-08-16T10:03:31.195" v="98" actId="1076"/>
          <ac:picMkLst>
            <pc:docMk/>
            <pc:sldMk cId="915496252" sldId="262"/>
            <ac:picMk id="6" creationId="{4E5B6DA0-E46E-CB11-90C4-4D168F07C53E}"/>
          </ac:picMkLst>
        </pc:picChg>
      </pc:sldChg>
      <pc:sldChg chg="modSp">
        <pc:chgData name="Kårstad, Mari Helene" userId="S::maaa@ihelse.net::ba79adb1-423e-4ff1-8237-57bc7219dd59" providerId="AD" clId="Web-{5F462F32-938E-84ED-48B4-8E7B41EC090F}" dt="2023-08-16T12:06:19.545" v="492" actId="20577"/>
        <pc:sldMkLst>
          <pc:docMk/>
          <pc:sldMk cId="189346957" sldId="263"/>
        </pc:sldMkLst>
        <pc:spChg chg="mod">
          <ac:chgData name="Kårstad, Mari Helene" userId="S::maaa@ihelse.net::ba79adb1-423e-4ff1-8237-57bc7219dd59" providerId="AD" clId="Web-{5F462F32-938E-84ED-48B4-8E7B41EC090F}" dt="2023-08-16T12:05:41.529" v="482" actId="20577"/>
          <ac:spMkLst>
            <pc:docMk/>
            <pc:sldMk cId="189346957" sldId="263"/>
            <ac:spMk id="2" creationId="{00000000-0000-0000-0000-000000000000}"/>
          </ac:spMkLst>
        </pc:spChg>
        <pc:spChg chg="mod">
          <ac:chgData name="Kårstad, Mari Helene" userId="S::maaa@ihelse.net::ba79adb1-423e-4ff1-8237-57bc7219dd59" providerId="AD" clId="Web-{5F462F32-938E-84ED-48B4-8E7B41EC090F}" dt="2023-08-16T12:06:19.545" v="492" actId="20577"/>
          <ac:spMkLst>
            <pc:docMk/>
            <pc:sldMk cId="189346957" sldId="263"/>
            <ac:spMk id="3" creationId="{00000000-0000-0000-0000-000000000000}"/>
          </ac:spMkLst>
        </pc:spChg>
      </pc:sldChg>
      <pc:sldChg chg="addSp delSp modSp modNotes">
        <pc:chgData name="Kårstad, Mari Helene" userId="S::maaa@ihelse.net::ba79adb1-423e-4ff1-8237-57bc7219dd59" providerId="AD" clId="Web-{5F462F32-938E-84ED-48B4-8E7B41EC090F}" dt="2023-08-16T11:09:22.632" v="202" actId="1076"/>
        <pc:sldMkLst>
          <pc:docMk/>
          <pc:sldMk cId="4181192470" sldId="264"/>
        </pc:sldMkLst>
        <pc:spChg chg="mod">
          <ac:chgData name="Kårstad, Mari Helene" userId="S::maaa@ihelse.net::ba79adb1-423e-4ff1-8237-57bc7219dd59" providerId="AD" clId="Web-{5F462F32-938E-84ED-48B4-8E7B41EC090F}" dt="2023-08-16T11:09:22.632" v="202" actId="1076"/>
          <ac:spMkLst>
            <pc:docMk/>
            <pc:sldMk cId="4181192470" sldId="264"/>
            <ac:spMk id="2" creationId="{00000000-0000-0000-0000-000000000000}"/>
          </ac:spMkLst>
        </pc:spChg>
        <pc:spChg chg="del">
          <ac:chgData name="Kårstad, Mari Helene" userId="S::maaa@ihelse.net::ba79adb1-423e-4ff1-8237-57bc7219dd59" providerId="AD" clId="Web-{5F462F32-938E-84ED-48B4-8E7B41EC090F}" dt="2023-08-16T11:06:28.380" v="170"/>
          <ac:spMkLst>
            <pc:docMk/>
            <pc:sldMk cId="4181192470" sldId="264"/>
            <ac:spMk id="3" creationId="{00000000-0000-0000-0000-000000000000}"/>
          </ac:spMkLst>
        </pc:spChg>
        <pc:picChg chg="add mod ord">
          <ac:chgData name="Kårstad, Mari Helene" userId="S::maaa@ihelse.net::ba79adb1-423e-4ff1-8237-57bc7219dd59" providerId="AD" clId="Web-{5F462F32-938E-84ED-48B4-8E7B41EC090F}" dt="2023-08-16T11:07:35.194" v="182" actId="1076"/>
          <ac:picMkLst>
            <pc:docMk/>
            <pc:sldMk cId="4181192470" sldId="264"/>
            <ac:picMk id="4" creationId="{D114AA9D-D80D-2910-530F-8EF5AAEF19EB}"/>
          </ac:picMkLst>
        </pc:picChg>
        <pc:picChg chg="add mod">
          <ac:chgData name="Kårstad, Mari Helene" userId="S::maaa@ihelse.net::ba79adb1-423e-4ff1-8237-57bc7219dd59" providerId="AD" clId="Web-{5F462F32-938E-84ED-48B4-8E7B41EC090F}" dt="2023-08-16T11:07:40.287" v="184" actId="1076"/>
          <ac:picMkLst>
            <pc:docMk/>
            <pc:sldMk cId="4181192470" sldId="264"/>
            <ac:picMk id="5" creationId="{BB5F4F15-E4C6-787C-75E2-0ACBD10BD84B}"/>
          </ac:picMkLst>
        </pc:picChg>
      </pc:sldChg>
      <pc:sldChg chg="modSp modNotes">
        <pc:chgData name="Kårstad, Mari Helene" userId="S::maaa@ihelse.net::ba79adb1-423e-4ff1-8237-57bc7219dd59" providerId="AD" clId="Web-{5F462F32-938E-84ED-48B4-8E7B41EC090F}" dt="2023-08-16T11:26:36.878" v="359" actId="1076"/>
        <pc:sldMkLst>
          <pc:docMk/>
          <pc:sldMk cId="2071251524" sldId="265"/>
        </pc:sldMkLst>
        <pc:spChg chg="mod">
          <ac:chgData name="Kårstad, Mari Helene" userId="S::maaa@ihelse.net::ba79adb1-423e-4ff1-8237-57bc7219dd59" providerId="AD" clId="Web-{5F462F32-938E-84ED-48B4-8E7B41EC090F}" dt="2023-08-16T11:26:36.878" v="359" actId="1076"/>
          <ac:spMkLst>
            <pc:docMk/>
            <pc:sldMk cId="2071251524" sldId="265"/>
            <ac:spMk id="3" creationId="{00000000-0000-0000-0000-000000000000}"/>
          </ac:spMkLst>
        </pc:spChg>
        <pc:picChg chg="mod">
          <ac:chgData name="Kårstad, Mari Helene" userId="S::maaa@ihelse.net::ba79adb1-423e-4ff1-8237-57bc7219dd59" providerId="AD" clId="Web-{5F462F32-938E-84ED-48B4-8E7B41EC090F}" dt="2023-08-16T11:26:30.081" v="358" actId="14100"/>
          <ac:picMkLst>
            <pc:docMk/>
            <pc:sldMk cId="2071251524" sldId="265"/>
            <ac:picMk id="4" creationId="{00000000-0000-0000-0000-000000000000}"/>
          </ac:picMkLst>
        </pc:picChg>
      </pc:sldChg>
      <pc:sldChg chg="addSp delSp modSp new">
        <pc:chgData name="Kårstad, Mari Helene" userId="S::maaa@ihelse.net::ba79adb1-423e-4ff1-8237-57bc7219dd59" providerId="AD" clId="Web-{5F462F32-938E-84ED-48B4-8E7B41EC090F}" dt="2023-08-16T11:22:00.203" v="334" actId="1076"/>
        <pc:sldMkLst>
          <pc:docMk/>
          <pc:sldMk cId="2298695059" sldId="266"/>
        </pc:sldMkLst>
        <pc:spChg chg="mod">
          <ac:chgData name="Kårstad, Mari Helene" userId="S::maaa@ihelse.net::ba79adb1-423e-4ff1-8237-57bc7219dd59" providerId="AD" clId="Web-{5F462F32-938E-84ED-48B4-8E7B41EC090F}" dt="2023-08-16T11:16:36.559" v="291" actId="20577"/>
          <ac:spMkLst>
            <pc:docMk/>
            <pc:sldMk cId="2298695059" sldId="266"/>
            <ac:spMk id="2" creationId="{60A2268B-2650-EB0D-A9ED-95E85AC6BF77}"/>
          </ac:spMkLst>
        </pc:spChg>
        <pc:spChg chg="del">
          <ac:chgData name="Kårstad, Mari Helene" userId="S::maaa@ihelse.net::ba79adb1-423e-4ff1-8237-57bc7219dd59" providerId="AD" clId="Web-{5F462F32-938E-84ED-48B4-8E7B41EC090F}" dt="2023-08-16T11:10:58.290" v="215"/>
          <ac:spMkLst>
            <pc:docMk/>
            <pc:sldMk cId="2298695059" sldId="266"/>
            <ac:spMk id="3" creationId="{6DD314CB-2C56-D2DE-6EBC-F1DEA70E2B37}"/>
          </ac:spMkLst>
        </pc:spChg>
        <pc:spChg chg="add del mod">
          <ac:chgData name="Kårstad, Mari Helene" userId="S::maaa@ihelse.net::ba79adb1-423e-4ff1-8237-57bc7219dd59" providerId="AD" clId="Web-{5F462F32-938E-84ED-48B4-8E7B41EC090F}" dt="2023-08-16T11:15:02.574" v="255"/>
          <ac:spMkLst>
            <pc:docMk/>
            <pc:sldMk cId="2298695059" sldId="266"/>
            <ac:spMk id="7" creationId="{9318997C-7001-2C99-6D27-9758D1563F3D}"/>
          </ac:spMkLst>
        </pc:spChg>
        <pc:spChg chg="add mod">
          <ac:chgData name="Kårstad, Mari Helene" userId="S::maaa@ihelse.net::ba79adb1-423e-4ff1-8237-57bc7219dd59" providerId="AD" clId="Web-{5F462F32-938E-84ED-48B4-8E7B41EC090F}" dt="2023-08-16T11:22:00.203" v="334" actId="1076"/>
          <ac:spMkLst>
            <pc:docMk/>
            <pc:sldMk cId="2298695059" sldId="266"/>
            <ac:spMk id="8" creationId="{6A401D0F-11C5-B6F8-085A-57D9869E43D7}"/>
          </ac:spMkLst>
        </pc:spChg>
        <pc:picChg chg="add del mod ord">
          <ac:chgData name="Kårstad, Mari Helene" userId="S::maaa@ihelse.net::ba79adb1-423e-4ff1-8237-57bc7219dd59" providerId="AD" clId="Web-{5F462F32-938E-84ED-48B4-8E7B41EC090F}" dt="2023-08-16T11:14:00.213" v="239"/>
          <ac:picMkLst>
            <pc:docMk/>
            <pc:sldMk cId="2298695059" sldId="266"/>
            <ac:picMk id="4" creationId="{2ADAC347-AC11-EDE6-D49B-AE38454444E8}"/>
          </ac:picMkLst>
        </pc:picChg>
        <pc:picChg chg="add mod">
          <ac:chgData name="Kårstad, Mari Helene" userId="S::maaa@ihelse.net::ba79adb1-423e-4ff1-8237-57bc7219dd59" providerId="AD" clId="Web-{5F462F32-938E-84ED-48B4-8E7B41EC090F}" dt="2023-08-16T11:15:13.433" v="257" actId="1076"/>
          <ac:picMkLst>
            <pc:docMk/>
            <pc:sldMk cId="2298695059" sldId="266"/>
            <ac:picMk id="5" creationId="{FD5FF1BA-645B-E262-1BFE-6CE4E6C326F7}"/>
          </ac:picMkLst>
        </pc:picChg>
      </pc:sldChg>
      <pc:sldChg chg="modSp new">
        <pc:chgData name="Kårstad, Mari Helene" userId="S::maaa@ihelse.net::ba79adb1-423e-4ff1-8237-57bc7219dd59" providerId="AD" clId="Web-{5F462F32-938E-84ED-48B4-8E7B41EC090F}" dt="2023-08-16T11:29:18.333" v="434" actId="20577"/>
        <pc:sldMkLst>
          <pc:docMk/>
          <pc:sldMk cId="3219435545" sldId="267"/>
        </pc:sldMkLst>
        <pc:spChg chg="mod">
          <ac:chgData name="Kårstad, Mari Helene" userId="S::maaa@ihelse.net::ba79adb1-423e-4ff1-8237-57bc7219dd59" providerId="AD" clId="Web-{5F462F32-938E-84ED-48B4-8E7B41EC090F}" dt="2023-08-16T11:27:46.426" v="381" actId="20577"/>
          <ac:spMkLst>
            <pc:docMk/>
            <pc:sldMk cId="3219435545" sldId="267"/>
            <ac:spMk id="2" creationId="{F764001C-2DCB-6184-717C-2079CEA13080}"/>
          </ac:spMkLst>
        </pc:spChg>
        <pc:spChg chg="mod">
          <ac:chgData name="Kårstad, Mari Helene" userId="S::maaa@ihelse.net::ba79adb1-423e-4ff1-8237-57bc7219dd59" providerId="AD" clId="Web-{5F462F32-938E-84ED-48B4-8E7B41EC090F}" dt="2023-08-16T11:29:18.333" v="434" actId="20577"/>
          <ac:spMkLst>
            <pc:docMk/>
            <pc:sldMk cId="3219435545" sldId="267"/>
            <ac:spMk id="3" creationId="{2B2724CD-1A32-D5C5-3545-942FB8D91B21}"/>
          </ac:spMkLst>
        </pc:spChg>
      </pc:sldChg>
      <pc:sldChg chg="modSp new">
        <pc:chgData name="Kårstad, Mari Helene" userId="S::maaa@ihelse.net::ba79adb1-423e-4ff1-8237-57bc7219dd59" providerId="AD" clId="Web-{5F462F32-938E-84ED-48B4-8E7B41EC090F}" dt="2023-08-16T11:42:41.108" v="450" actId="20577"/>
        <pc:sldMkLst>
          <pc:docMk/>
          <pc:sldMk cId="2902067534" sldId="268"/>
        </pc:sldMkLst>
        <pc:spChg chg="mod">
          <ac:chgData name="Kårstad, Mari Helene" userId="S::maaa@ihelse.net::ba79adb1-423e-4ff1-8237-57bc7219dd59" providerId="AD" clId="Web-{5F462F32-938E-84ED-48B4-8E7B41EC090F}" dt="2023-08-16T11:29:31.208" v="441" actId="20577"/>
          <ac:spMkLst>
            <pc:docMk/>
            <pc:sldMk cId="2902067534" sldId="268"/>
            <ac:spMk id="2" creationId="{2F9C96A5-F431-4D50-07F1-CD4B5B715412}"/>
          </ac:spMkLst>
        </pc:spChg>
        <pc:spChg chg="mod">
          <ac:chgData name="Kårstad, Mari Helene" userId="S::maaa@ihelse.net::ba79adb1-423e-4ff1-8237-57bc7219dd59" providerId="AD" clId="Web-{5F462F32-938E-84ED-48B4-8E7B41EC090F}" dt="2023-08-16T11:42:41.108" v="450" actId="20577"/>
          <ac:spMkLst>
            <pc:docMk/>
            <pc:sldMk cId="2902067534" sldId="268"/>
            <ac:spMk id="3" creationId="{59189B9A-752E-EC1B-D011-1EFB578E3057}"/>
          </ac:spMkLst>
        </pc:spChg>
      </pc:sldChg>
      <pc:sldChg chg="addSp delSp modSp new">
        <pc:chgData name="Kårstad, Mari Helene" userId="S::maaa@ihelse.net::ba79adb1-423e-4ff1-8237-57bc7219dd59" providerId="AD" clId="Web-{5F462F32-938E-84ED-48B4-8E7B41EC090F}" dt="2023-08-16T12:05:03.045" v="477" actId="20577"/>
        <pc:sldMkLst>
          <pc:docMk/>
          <pc:sldMk cId="1166972151" sldId="269"/>
        </pc:sldMkLst>
        <pc:spChg chg="del">
          <ac:chgData name="Kårstad, Mari Helene" userId="S::maaa@ihelse.net::ba79adb1-423e-4ff1-8237-57bc7219dd59" providerId="AD" clId="Web-{5F462F32-938E-84ED-48B4-8E7B41EC090F}" dt="2023-08-16T12:02:11.996" v="454"/>
          <ac:spMkLst>
            <pc:docMk/>
            <pc:sldMk cId="1166972151" sldId="269"/>
            <ac:spMk id="2" creationId="{AB3797EE-8901-FB95-6B2B-E44082F2EC95}"/>
          </ac:spMkLst>
        </pc:spChg>
        <pc:spChg chg="del">
          <ac:chgData name="Kårstad, Mari Helene" userId="S::maaa@ihelse.net::ba79adb1-423e-4ff1-8237-57bc7219dd59" providerId="AD" clId="Web-{5F462F32-938E-84ED-48B4-8E7B41EC090F}" dt="2023-08-16T11:52:06.317" v="452"/>
          <ac:spMkLst>
            <pc:docMk/>
            <pc:sldMk cId="1166972151" sldId="269"/>
            <ac:spMk id="3" creationId="{AFC35FAC-2016-3375-0CCD-B635F3E76CD7}"/>
          </ac:spMkLst>
        </pc:spChg>
        <pc:spChg chg="add mod">
          <ac:chgData name="Kårstad, Mari Helene" userId="S::maaa@ihelse.net::ba79adb1-423e-4ff1-8237-57bc7219dd59" providerId="AD" clId="Web-{5F462F32-938E-84ED-48B4-8E7B41EC090F}" dt="2023-08-16T12:05:03.045" v="477" actId="20577"/>
          <ac:spMkLst>
            <pc:docMk/>
            <pc:sldMk cId="1166972151" sldId="269"/>
            <ac:spMk id="5" creationId="{450521AA-33E6-40C8-8FC6-10BF4AD71911}"/>
          </ac:spMkLst>
        </pc:spChg>
        <pc:picChg chg="add mod ord">
          <ac:chgData name="Kårstad, Mari Helene" userId="S::maaa@ihelse.net::ba79adb1-423e-4ff1-8237-57bc7219dd59" providerId="AD" clId="Web-{5F462F32-938E-84ED-48B4-8E7B41EC090F}" dt="2023-08-16T12:02:14.043" v="455" actId="1076"/>
          <ac:picMkLst>
            <pc:docMk/>
            <pc:sldMk cId="1166972151" sldId="269"/>
            <ac:picMk id="4" creationId="{4F6739F6-614A-6AB0-7B09-C83992032D4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1AE4B-5F49-4C12-B009-C049247AF191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B9EEB-20F9-4AEB-B5D2-54DE8105D8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3889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B9EEB-20F9-4AEB-B5D2-54DE8105D87D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0284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BC4-9D55-4A10-8D52-F14A50CD1608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5BBE-2A24-4454-A8E7-E6D18E06BD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9391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BC4-9D55-4A10-8D52-F14A50CD1608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5BBE-2A24-4454-A8E7-E6D18E06BD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908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BC4-9D55-4A10-8D52-F14A50CD1608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5BBE-2A24-4454-A8E7-E6D18E06BD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4573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BC4-9D55-4A10-8D52-F14A50CD1608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5BBE-2A24-4454-A8E7-E6D18E06BD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4119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BC4-9D55-4A10-8D52-F14A50CD1608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5BBE-2A24-4454-A8E7-E6D18E06BD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0237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BC4-9D55-4A10-8D52-F14A50CD1608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5BBE-2A24-4454-A8E7-E6D18E06BD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6120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BC4-9D55-4A10-8D52-F14A50CD1608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5BBE-2A24-4454-A8E7-E6D18E06BD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1081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BC4-9D55-4A10-8D52-F14A50CD1608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5BBE-2A24-4454-A8E7-E6D18E06BD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306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BC4-9D55-4A10-8D52-F14A50CD1608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5BBE-2A24-4454-A8E7-E6D18E06BD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072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BC4-9D55-4A10-8D52-F14A50CD1608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5BBE-2A24-4454-A8E7-E6D18E06BD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938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BC4-9D55-4A10-8D52-F14A50CD1608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5BBE-2A24-4454-A8E7-E6D18E06BD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423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4BC4-9D55-4A10-8D52-F14A50CD1608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F5BBE-2A24-4454-A8E7-E6D18E06BD8F}" type="slidenum">
              <a:rPr lang="nb-NO" smtClean="0"/>
              <a:t>‹#›</a:t>
            </a:fld>
            <a:endParaRPr lang="nb-NO"/>
          </a:p>
        </p:txBody>
      </p:sp>
      <p:sp>
        <p:nvSpPr>
          <p:cNvPr id="7" name="MSIPCMContentMarking" descr="{&quot;HashCode&quot;:-984461956,&quot;Placement&quot;:&quot;Footer&quot;,&quot;Top&quot;:519.343,&quot;Left&quot;:0.0,&quot;SlideWidth&quot;:960,&quot;SlideHeight&quot;:540}"/>
          <p:cNvSpPr txBox="1"/>
          <p:nvPr userDrawn="1"/>
        </p:nvSpPr>
        <p:spPr>
          <a:xfrm>
            <a:off x="0" y="6595656"/>
            <a:ext cx="1446127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</a:rPr>
              <a:t>Følsomhet Intern (gul)</a:t>
            </a:r>
          </a:p>
        </p:txBody>
      </p:sp>
    </p:spTree>
    <p:extLst>
      <p:ext uri="{BB962C8B-B14F-4D97-AF65-F5344CB8AC3E}">
        <p14:creationId xmlns:p14="http://schemas.microsoft.com/office/powerpoint/2010/main" val="2150268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Samhandling om ernæring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Mari Helene Kårstad</a:t>
            </a:r>
          </a:p>
          <a:p>
            <a:r>
              <a:rPr lang="nb-NO" dirty="0" smtClean="0"/>
              <a:t>Klinisk ernæringsfysiolog</a:t>
            </a:r>
          </a:p>
          <a:p>
            <a:r>
              <a:rPr lang="nb-NO" dirty="0" smtClean="0"/>
              <a:t>Ernæringskoordinator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01680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A8908DB7-C3A6-4FCB-9820-CEE02B398C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936" y="640823"/>
            <a:ext cx="3419856" cy="5583148"/>
          </a:xfrm>
        </p:spPr>
        <p:txBody>
          <a:bodyPr anchor="ctr">
            <a:normAutofit/>
          </a:bodyPr>
          <a:lstStyle/>
          <a:p>
            <a:r>
              <a:rPr lang="nb-NO" sz="4200" b="1">
                <a:cs typeface="Calibri Light"/>
              </a:rPr>
              <a:t>Problemstilling</a:t>
            </a:r>
            <a:r>
              <a:rPr lang="nb-NO" sz="4200">
                <a:cs typeface="Calibri Light"/>
              </a:rPr>
              <a:t> </a:t>
            </a:r>
            <a:endParaRPr lang="nb-NO" sz="4200"/>
          </a:p>
        </p:txBody>
      </p:sp>
      <p:sp>
        <p:nvSpPr>
          <p:cNvPr id="35" name="sketch line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267200" y="630936"/>
            <a:ext cx="18288" cy="5590381"/>
          </a:xfrm>
          <a:custGeom>
            <a:avLst/>
            <a:gdLst>
              <a:gd name="connsiteX0" fmla="*/ 0 w 18288"/>
              <a:gd name="connsiteY0" fmla="*/ 0 h 5590381"/>
              <a:gd name="connsiteX1" fmla="*/ 18288 w 18288"/>
              <a:gd name="connsiteY1" fmla="*/ 0 h 5590381"/>
              <a:gd name="connsiteX2" fmla="*/ 18288 w 18288"/>
              <a:gd name="connsiteY2" fmla="*/ 754701 h 5590381"/>
              <a:gd name="connsiteX3" fmla="*/ 18288 w 18288"/>
              <a:gd name="connsiteY3" fmla="*/ 1565307 h 5590381"/>
              <a:gd name="connsiteX4" fmla="*/ 18288 w 18288"/>
              <a:gd name="connsiteY4" fmla="*/ 2152297 h 5590381"/>
              <a:gd name="connsiteX5" fmla="*/ 18288 w 18288"/>
              <a:gd name="connsiteY5" fmla="*/ 2906998 h 5590381"/>
              <a:gd name="connsiteX6" fmla="*/ 18288 w 18288"/>
              <a:gd name="connsiteY6" fmla="*/ 3549892 h 5590381"/>
              <a:gd name="connsiteX7" fmla="*/ 18288 w 18288"/>
              <a:gd name="connsiteY7" fmla="*/ 4080978 h 5590381"/>
              <a:gd name="connsiteX8" fmla="*/ 18288 w 18288"/>
              <a:gd name="connsiteY8" fmla="*/ 4835680 h 5590381"/>
              <a:gd name="connsiteX9" fmla="*/ 18288 w 18288"/>
              <a:gd name="connsiteY9" fmla="*/ 5590381 h 5590381"/>
              <a:gd name="connsiteX10" fmla="*/ 0 w 18288"/>
              <a:gd name="connsiteY10" fmla="*/ 5590381 h 5590381"/>
              <a:gd name="connsiteX11" fmla="*/ 0 w 18288"/>
              <a:gd name="connsiteY11" fmla="*/ 4835680 h 5590381"/>
              <a:gd name="connsiteX12" fmla="*/ 0 w 18288"/>
              <a:gd name="connsiteY12" fmla="*/ 4304593 h 5590381"/>
              <a:gd name="connsiteX13" fmla="*/ 0 w 18288"/>
              <a:gd name="connsiteY13" fmla="*/ 3773507 h 5590381"/>
              <a:gd name="connsiteX14" fmla="*/ 0 w 18288"/>
              <a:gd name="connsiteY14" fmla="*/ 3186517 h 5590381"/>
              <a:gd name="connsiteX15" fmla="*/ 0 w 18288"/>
              <a:gd name="connsiteY15" fmla="*/ 2487720 h 5590381"/>
              <a:gd name="connsiteX16" fmla="*/ 0 w 18288"/>
              <a:gd name="connsiteY16" fmla="*/ 1956633 h 5590381"/>
              <a:gd name="connsiteX17" fmla="*/ 0 w 18288"/>
              <a:gd name="connsiteY17" fmla="*/ 1425547 h 5590381"/>
              <a:gd name="connsiteX18" fmla="*/ 0 w 18288"/>
              <a:gd name="connsiteY18" fmla="*/ 614942 h 5590381"/>
              <a:gd name="connsiteX19" fmla="*/ 0 w 18288"/>
              <a:gd name="connsiteY19" fmla="*/ 0 h 559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288" h="5590381" fill="none" extrusionOk="0">
                <a:moveTo>
                  <a:pt x="0" y="0"/>
                </a:moveTo>
                <a:cubicBezTo>
                  <a:pt x="7726" y="-435"/>
                  <a:pt x="14198" y="437"/>
                  <a:pt x="18288" y="0"/>
                </a:cubicBezTo>
                <a:cubicBezTo>
                  <a:pt x="-5226" y="225076"/>
                  <a:pt x="46275" y="562283"/>
                  <a:pt x="18288" y="754701"/>
                </a:cubicBezTo>
                <a:cubicBezTo>
                  <a:pt x="-9699" y="947119"/>
                  <a:pt x="30081" y="1239251"/>
                  <a:pt x="18288" y="1565307"/>
                </a:cubicBezTo>
                <a:cubicBezTo>
                  <a:pt x="6495" y="1891363"/>
                  <a:pt x="7160" y="1999140"/>
                  <a:pt x="18288" y="2152297"/>
                </a:cubicBezTo>
                <a:cubicBezTo>
                  <a:pt x="29417" y="2305454"/>
                  <a:pt x="28705" y="2598333"/>
                  <a:pt x="18288" y="2906998"/>
                </a:cubicBezTo>
                <a:cubicBezTo>
                  <a:pt x="7871" y="3215663"/>
                  <a:pt x="35263" y="3327412"/>
                  <a:pt x="18288" y="3549892"/>
                </a:cubicBezTo>
                <a:cubicBezTo>
                  <a:pt x="1313" y="3772372"/>
                  <a:pt x="38561" y="3843836"/>
                  <a:pt x="18288" y="4080978"/>
                </a:cubicBezTo>
                <a:cubicBezTo>
                  <a:pt x="-1985" y="4318120"/>
                  <a:pt x="-3806" y="4511166"/>
                  <a:pt x="18288" y="4835680"/>
                </a:cubicBezTo>
                <a:cubicBezTo>
                  <a:pt x="40382" y="5160194"/>
                  <a:pt x="-13070" y="5401748"/>
                  <a:pt x="18288" y="5590381"/>
                </a:cubicBezTo>
                <a:cubicBezTo>
                  <a:pt x="12010" y="5589863"/>
                  <a:pt x="6799" y="5589982"/>
                  <a:pt x="0" y="5590381"/>
                </a:cubicBezTo>
                <a:cubicBezTo>
                  <a:pt x="-6480" y="5250523"/>
                  <a:pt x="-32148" y="5052531"/>
                  <a:pt x="0" y="4835680"/>
                </a:cubicBezTo>
                <a:cubicBezTo>
                  <a:pt x="32148" y="4618829"/>
                  <a:pt x="5352" y="4496374"/>
                  <a:pt x="0" y="4304593"/>
                </a:cubicBezTo>
                <a:cubicBezTo>
                  <a:pt x="-5352" y="4112812"/>
                  <a:pt x="9645" y="3919423"/>
                  <a:pt x="0" y="3773507"/>
                </a:cubicBezTo>
                <a:cubicBezTo>
                  <a:pt x="-9645" y="3627591"/>
                  <a:pt x="-10654" y="3330687"/>
                  <a:pt x="0" y="3186517"/>
                </a:cubicBezTo>
                <a:cubicBezTo>
                  <a:pt x="10654" y="3042347"/>
                  <a:pt x="18181" y="2635923"/>
                  <a:pt x="0" y="2487720"/>
                </a:cubicBezTo>
                <a:cubicBezTo>
                  <a:pt x="-18181" y="2339517"/>
                  <a:pt x="-7947" y="2113537"/>
                  <a:pt x="0" y="1956633"/>
                </a:cubicBezTo>
                <a:cubicBezTo>
                  <a:pt x="7947" y="1799729"/>
                  <a:pt x="-15145" y="1657735"/>
                  <a:pt x="0" y="1425547"/>
                </a:cubicBezTo>
                <a:cubicBezTo>
                  <a:pt x="15145" y="1193359"/>
                  <a:pt x="-23832" y="948054"/>
                  <a:pt x="0" y="614942"/>
                </a:cubicBezTo>
                <a:cubicBezTo>
                  <a:pt x="23832" y="281831"/>
                  <a:pt x="2816" y="129878"/>
                  <a:pt x="0" y="0"/>
                </a:cubicBezTo>
                <a:close/>
              </a:path>
              <a:path w="18288" h="5590381" stroke="0" extrusionOk="0">
                <a:moveTo>
                  <a:pt x="0" y="0"/>
                </a:moveTo>
                <a:cubicBezTo>
                  <a:pt x="5871" y="848"/>
                  <a:pt x="11713" y="-200"/>
                  <a:pt x="18288" y="0"/>
                </a:cubicBezTo>
                <a:cubicBezTo>
                  <a:pt x="41141" y="165299"/>
                  <a:pt x="3613" y="427555"/>
                  <a:pt x="18288" y="698798"/>
                </a:cubicBezTo>
                <a:cubicBezTo>
                  <a:pt x="32963" y="970041"/>
                  <a:pt x="19680" y="1226199"/>
                  <a:pt x="18288" y="1397595"/>
                </a:cubicBezTo>
                <a:cubicBezTo>
                  <a:pt x="16896" y="1568991"/>
                  <a:pt x="38798" y="1794517"/>
                  <a:pt x="18288" y="2152297"/>
                </a:cubicBezTo>
                <a:cubicBezTo>
                  <a:pt x="-2222" y="2510077"/>
                  <a:pt x="40846" y="2594424"/>
                  <a:pt x="18288" y="2739287"/>
                </a:cubicBezTo>
                <a:cubicBezTo>
                  <a:pt x="-4270" y="2884150"/>
                  <a:pt x="27117" y="3129706"/>
                  <a:pt x="18288" y="3493988"/>
                </a:cubicBezTo>
                <a:cubicBezTo>
                  <a:pt x="9459" y="3858270"/>
                  <a:pt x="54201" y="4041447"/>
                  <a:pt x="18288" y="4304593"/>
                </a:cubicBezTo>
                <a:cubicBezTo>
                  <a:pt x="-17625" y="4567740"/>
                  <a:pt x="49627" y="5149125"/>
                  <a:pt x="18288" y="5590381"/>
                </a:cubicBezTo>
                <a:cubicBezTo>
                  <a:pt x="10860" y="5590744"/>
                  <a:pt x="7568" y="5590157"/>
                  <a:pt x="0" y="5590381"/>
                </a:cubicBezTo>
                <a:cubicBezTo>
                  <a:pt x="36767" y="5266821"/>
                  <a:pt x="-16223" y="5116146"/>
                  <a:pt x="0" y="4835680"/>
                </a:cubicBezTo>
                <a:cubicBezTo>
                  <a:pt x="16223" y="4555214"/>
                  <a:pt x="-16316" y="4356490"/>
                  <a:pt x="0" y="4136882"/>
                </a:cubicBezTo>
                <a:cubicBezTo>
                  <a:pt x="16316" y="3917274"/>
                  <a:pt x="8005" y="3773465"/>
                  <a:pt x="0" y="3549892"/>
                </a:cubicBezTo>
                <a:cubicBezTo>
                  <a:pt x="-8005" y="3326319"/>
                  <a:pt x="27623" y="3052456"/>
                  <a:pt x="0" y="2851094"/>
                </a:cubicBezTo>
                <a:cubicBezTo>
                  <a:pt x="-27623" y="2649732"/>
                  <a:pt x="5614" y="2455815"/>
                  <a:pt x="0" y="2264104"/>
                </a:cubicBezTo>
                <a:cubicBezTo>
                  <a:pt x="-5614" y="2072393"/>
                  <a:pt x="22598" y="1990723"/>
                  <a:pt x="0" y="1733018"/>
                </a:cubicBezTo>
                <a:cubicBezTo>
                  <a:pt x="-22598" y="1475313"/>
                  <a:pt x="-6965" y="1369123"/>
                  <a:pt x="0" y="1090124"/>
                </a:cubicBezTo>
                <a:cubicBezTo>
                  <a:pt x="6965" y="811125"/>
                  <a:pt x="-19273" y="507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311409761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32D47E-ED2A-2CAC-9888-30BEFEC554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45" r="-287" b="41286"/>
          <a:stretch/>
        </p:blipFill>
        <p:spPr>
          <a:xfrm>
            <a:off x="4654296" y="76755"/>
            <a:ext cx="5228928" cy="4467813"/>
          </a:xfrm>
          <a:prstGeom prst="rect">
            <a:avLst/>
          </a:prstGeom>
        </p:spPr>
      </p:pic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54296" y="4798577"/>
            <a:ext cx="6258869" cy="14284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b="1" dirty="0">
                <a:latin typeface="Calibri"/>
                <a:cs typeface="Times New Roman"/>
              </a:rPr>
              <a:t>Ernæringsarbeid i </a:t>
            </a:r>
            <a:r>
              <a:rPr lang="nb-NO" b="1" dirty="0" err="1">
                <a:latin typeface="Calibri"/>
                <a:cs typeface="Times New Roman"/>
              </a:rPr>
              <a:t>helsetenesta</a:t>
            </a:r>
            <a:r>
              <a:rPr lang="nb-NO" b="1" dirty="0">
                <a:latin typeface="Calibri"/>
                <a:cs typeface="Times New Roman"/>
              </a:rPr>
              <a:t> i Sogn og Fjordane</a:t>
            </a:r>
            <a:endParaRPr lang="en-US" b="1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nb-NO" b="1" dirty="0">
                <a:latin typeface="Calibri"/>
                <a:cs typeface="Times New Roman"/>
              </a:rPr>
              <a:t>– korleis sikre god og riktig ressursbruk?</a:t>
            </a:r>
            <a:endParaRPr lang="en-US" b="1" dirty="0">
              <a:latin typeface="Calibri"/>
              <a:cs typeface="Calibri"/>
            </a:endParaRPr>
          </a:p>
          <a:p>
            <a:endParaRPr lang="nb-NO" sz="2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346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6080A-725A-430B-96C1-4AB2765AF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161" y="-1031"/>
            <a:ext cx="10515600" cy="1325563"/>
          </a:xfrm>
        </p:spPr>
        <p:txBody>
          <a:bodyPr/>
          <a:lstStyle/>
          <a:p>
            <a:r>
              <a:rPr lang="en-US" dirty="0" err="1">
                <a:cs typeface="Calibri Light"/>
              </a:rPr>
              <a:t>Bakgrunn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D02EF-9D22-2AA9-43D0-474738AFA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4031"/>
            <a:ext cx="10515600" cy="499293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 smtClean="0">
                <a:cs typeface="Calibri"/>
              </a:rPr>
              <a:t>Seksjon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klinisk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ernæring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opplev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aukande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behov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når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det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gjeld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ernæringsbehandling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og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ernæringskompetanse</a:t>
            </a:r>
            <a:r>
              <a:rPr lang="en-US" dirty="0" smtClean="0">
                <a:cs typeface="Calibri"/>
              </a:rPr>
              <a:t> </a:t>
            </a:r>
          </a:p>
          <a:p>
            <a:pPr marL="0" indent="0">
              <a:buNone/>
            </a:pPr>
            <a:endParaRPr lang="en-US" dirty="0" smtClean="0">
              <a:cs typeface="Calibri"/>
            </a:endParaRPr>
          </a:p>
          <a:p>
            <a:r>
              <a:rPr lang="en-US" dirty="0" smtClean="0">
                <a:cs typeface="Calibri"/>
              </a:rPr>
              <a:t>Helse </a:t>
            </a:r>
            <a:r>
              <a:rPr lang="en-US" dirty="0">
                <a:cs typeface="Calibri" panose="020F0502020204030204"/>
              </a:rPr>
              <a:t>Førde </a:t>
            </a:r>
            <a:r>
              <a:rPr lang="en-US" dirty="0" err="1">
                <a:cs typeface="Calibri" panose="020F0502020204030204"/>
              </a:rPr>
              <a:t>har</a:t>
            </a:r>
            <a:r>
              <a:rPr lang="en-US" dirty="0">
                <a:cs typeface="Calibri" panose="020F0502020204030204"/>
              </a:rPr>
              <a:t> 2,8 </a:t>
            </a:r>
            <a:r>
              <a:rPr lang="en-US" dirty="0" err="1">
                <a:cs typeface="Calibri" panose="020F0502020204030204"/>
              </a:rPr>
              <a:t>stillingar</a:t>
            </a:r>
            <a:r>
              <a:rPr lang="en-US" dirty="0">
                <a:cs typeface="Calibri" panose="020F0502020204030204"/>
              </a:rPr>
              <a:t> </a:t>
            </a:r>
            <a:endParaRPr lang="en-US" dirty="0" smtClean="0">
              <a:cs typeface="Calibri" panose="020F0502020204030204"/>
            </a:endParaRPr>
          </a:p>
          <a:p>
            <a:endParaRPr lang="en-US" dirty="0">
              <a:cs typeface="Calibri" panose="020F0502020204030204"/>
            </a:endParaRPr>
          </a:p>
          <a:p>
            <a:r>
              <a:rPr lang="en-US" dirty="0">
                <a:cs typeface="Calibri" panose="020F0502020204030204"/>
              </a:rPr>
              <a:t>Det </a:t>
            </a:r>
            <a:r>
              <a:rPr lang="en-US" dirty="0" err="1">
                <a:cs typeface="Calibri" panose="020F0502020204030204"/>
              </a:rPr>
              <a:t>ingen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klinisk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ernæringsfysiolog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i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kommunane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i</a:t>
            </a:r>
            <a:r>
              <a:rPr lang="en-US" dirty="0">
                <a:cs typeface="Calibri" panose="020F0502020204030204"/>
              </a:rPr>
              <a:t> Sogn </a:t>
            </a:r>
            <a:r>
              <a:rPr lang="en-US" dirty="0" err="1">
                <a:cs typeface="Calibri" panose="020F0502020204030204"/>
              </a:rPr>
              <a:t>og</a:t>
            </a:r>
            <a:r>
              <a:rPr lang="en-US" dirty="0">
                <a:cs typeface="Calibri" panose="020F0502020204030204"/>
              </a:rPr>
              <a:t> Fjordane </a:t>
            </a:r>
          </a:p>
          <a:p>
            <a:endParaRPr lang="en-US" dirty="0">
              <a:cs typeface="Calibri" panose="020F0502020204030204"/>
            </a:endParaRPr>
          </a:p>
          <a:p>
            <a:endParaRPr lang="en-US" dirty="0">
              <a:cs typeface="Calibri" panose="020F0502020204030204"/>
            </a:endParaRPr>
          </a:p>
          <a:p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26196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2268B-2650-EB0D-A9ED-95E85AC6B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461" y="365125"/>
            <a:ext cx="7423426" cy="208756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cs typeface="Calibri Light"/>
              </a:rPr>
              <a:t>Kva </a:t>
            </a:r>
            <a:r>
              <a:rPr lang="en-US" b="1" dirty="0" err="1">
                <a:cs typeface="Calibri Light"/>
              </a:rPr>
              <a:t>kostar</a:t>
            </a:r>
            <a:r>
              <a:rPr lang="en-US" b="1" dirty="0">
                <a:cs typeface="Calibri Light"/>
              </a:rPr>
              <a:t> </a:t>
            </a:r>
            <a:r>
              <a:rPr lang="en-US" b="1" dirty="0" err="1">
                <a:cs typeface="Calibri Light"/>
              </a:rPr>
              <a:t>underernæring</a:t>
            </a:r>
            <a:r>
              <a:rPr lang="en-US" b="1" dirty="0">
                <a:cs typeface="Calibri Light"/>
              </a:rPr>
              <a:t>?</a:t>
            </a:r>
            <a:r>
              <a:rPr lang="en-US" dirty="0">
                <a:cs typeface="Calibri Light"/>
              </a:rPr>
              <a:t/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/>
            </a:r>
            <a:br>
              <a:rPr lang="en-US" dirty="0">
                <a:cs typeface="Calibri Light"/>
              </a:rPr>
            </a:br>
            <a:r>
              <a:rPr lang="en-US" sz="3600" dirty="0" smtClean="0">
                <a:cs typeface="Calibri Light"/>
              </a:rPr>
              <a:t>32 </a:t>
            </a:r>
            <a:r>
              <a:rPr lang="en-US" sz="3600" dirty="0" err="1">
                <a:cs typeface="Calibri Light"/>
              </a:rPr>
              <a:t>milliardar</a:t>
            </a:r>
            <a:r>
              <a:rPr lang="en-US" sz="3600" dirty="0">
                <a:cs typeface="Calibri Light"/>
              </a:rPr>
              <a:t> </a:t>
            </a:r>
            <a:r>
              <a:rPr lang="en-US" sz="3600" dirty="0" err="1">
                <a:cs typeface="Calibri Light"/>
              </a:rPr>
              <a:t>totalt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 smtClean="0">
                <a:solidFill>
                  <a:srgbClr val="FF0000"/>
                </a:solidFill>
                <a:cs typeface="Calibri Light"/>
              </a:rPr>
              <a:t>13</a:t>
            </a:r>
            <a:r>
              <a:rPr lang="en-US" sz="3600" b="1" dirty="0">
                <a:solidFill>
                  <a:srgbClr val="FF0000"/>
                </a:solidFill>
                <a:cs typeface="Calibri Light"/>
              </a:rPr>
              <a:t>  </a:t>
            </a:r>
            <a:r>
              <a:rPr lang="en-US" sz="3600" b="1" dirty="0" err="1">
                <a:solidFill>
                  <a:srgbClr val="FF0000"/>
                </a:solidFill>
                <a:cs typeface="Calibri Light"/>
              </a:rPr>
              <a:t>milliardar</a:t>
            </a:r>
            <a:r>
              <a:rPr lang="en-US" sz="3600" b="1" dirty="0">
                <a:solidFill>
                  <a:srgbClr val="FF0000"/>
                </a:solidFill>
                <a:cs typeface="Calibri Light"/>
              </a:rPr>
              <a:t> - </a:t>
            </a:r>
            <a:r>
              <a:rPr lang="en-US" sz="3600" b="1" dirty="0" err="1">
                <a:solidFill>
                  <a:srgbClr val="FF0000"/>
                </a:solidFill>
                <a:cs typeface="Calibri Light"/>
              </a:rPr>
              <a:t>helsetenestekostnader</a:t>
            </a:r>
            <a:endParaRPr lang="en-US" sz="3600" b="1" dirty="0">
              <a:solidFill>
                <a:srgbClr val="FF0000"/>
              </a:solidFill>
              <a:cs typeface="Calibri Ligh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D5FF1BA-645B-E262-1BFE-6CE4E6C326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749" y="2928610"/>
            <a:ext cx="7536069" cy="336408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A401D0F-11C5-B6F8-085A-57D9869E43D7}"/>
              </a:ext>
            </a:extLst>
          </p:cNvPr>
          <p:cNvSpPr txBox="1"/>
          <p:nvPr/>
        </p:nvSpPr>
        <p:spPr>
          <a:xfrm>
            <a:off x="8216347" y="828261"/>
            <a:ext cx="3449982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i="1" dirty="0" err="1">
                <a:ea typeface="+mn-lt"/>
                <a:cs typeface="+mn-lt"/>
              </a:rPr>
              <a:t>Sykdomsrelatert</a:t>
            </a:r>
            <a:r>
              <a:rPr lang="en-US" sz="2400" b="1" i="1" dirty="0">
                <a:ea typeface="+mn-lt"/>
                <a:cs typeface="+mn-lt"/>
              </a:rPr>
              <a:t> </a:t>
            </a:r>
            <a:r>
              <a:rPr lang="en-US" sz="2400" b="1" i="1" dirty="0" err="1">
                <a:ea typeface="+mn-lt"/>
                <a:cs typeface="+mn-lt"/>
              </a:rPr>
              <a:t>underernæring</a:t>
            </a:r>
            <a:r>
              <a:rPr lang="en-US" sz="2400" i="1" dirty="0">
                <a:ea typeface="+mn-lt"/>
                <a:cs typeface="+mn-lt"/>
              </a:rPr>
              <a:t> </a:t>
            </a:r>
            <a:r>
              <a:rPr lang="en-US" sz="2400" i="1" dirty="0" err="1">
                <a:ea typeface="+mn-lt"/>
                <a:cs typeface="+mn-lt"/>
              </a:rPr>
              <a:t>skiller</a:t>
            </a:r>
            <a:r>
              <a:rPr lang="en-US" sz="2400" i="1" dirty="0">
                <a:ea typeface="+mn-lt"/>
                <a:cs typeface="+mn-lt"/>
              </a:rPr>
              <a:t> seg </a:t>
            </a:r>
            <a:r>
              <a:rPr lang="en-US" sz="2400" i="1" dirty="0" err="1">
                <a:ea typeface="+mn-lt"/>
                <a:cs typeface="+mn-lt"/>
              </a:rPr>
              <a:t>fra</a:t>
            </a:r>
            <a:r>
              <a:rPr lang="en-US" sz="2400" i="1" dirty="0">
                <a:ea typeface="+mn-lt"/>
                <a:cs typeface="+mn-lt"/>
              </a:rPr>
              <a:t> de </a:t>
            </a:r>
            <a:r>
              <a:rPr lang="en-US" sz="2400" i="1" dirty="0" err="1">
                <a:ea typeface="+mn-lt"/>
                <a:cs typeface="+mn-lt"/>
              </a:rPr>
              <a:t>fleste</a:t>
            </a:r>
            <a:r>
              <a:rPr lang="en-US" sz="2400" i="1" dirty="0">
                <a:ea typeface="+mn-lt"/>
                <a:cs typeface="+mn-lt"/>
              </a:rPr>
              <a:t> </a:t>
            </a:r>
            <a:r>
              <a:rPr lang="en-US" sz="2400" i="1" dirty="0" err="1">
                <a:ea typeface="+mn-lt"/>
                <a:cs typeface="+mn-lt"/>
              </a:rPr>
              <a:t>andre</a:t>
            </a:r>
            <a:r>
              <a:rPr lang="en-US" sz="2400" i="1" dirty="0">
                <a:ea typeface="+mn-lt"/>
                <a:cs typeface="+mn-lt"/>
              </a:rPr>
              <a:t> </a:t>
            </a:r>
            <a:r>
              <a:rPr lang="en-US" sz="2400" i="1" dirty="0" err="1">
                <a:ea typeface="+mn-lt"/>
                <a:cs typeface="+mn-lt"/>
              </a:rPr>
              <a:t>utbredte</a:t>
            </a:r>
            <a:r>
              <a:rPr lang="en-US" sz="2400" i="1" dirty="0">
                <a:ea typeface="+mn-lt"/>
                <a:cs typeface="+mn-lt"/>
              </a:rPr>
              <a:t> </a:t>
            </a:r>
            <a:r>
              <a:rPr lang="en-US" sz="2400" i="1" dirty="0" err="1">
                <a:ea typeface="+mn-lt"/>
                <a:cs typeface="+mn-lt"/>
              </a:rPr>
              <a:t>sykdomsområder</a:t>
            </a:r>
            <a:r>
              <a:rPr lang="en-US" sz="2400" i="1" dirty="0">
                <a:ea typeface="+mn-lt"/>
                <a:cs typeface="+mn-lt"/>
              </a:rPr>
              <a:t> </a:t>
            </a:r>
            <a:r>
              <a:rPr lang="en-US" sz="2400" i="1" dirty="0" err="1">
                <a:ea typeface="+mn-lt"/>
                <a:cs typeface="+mn-lt"/>
              </a:rPr>
              <a:t>ved</a:t>
            </a:r>
            <a:r>
              <a:rPr lang="en-US" sz="2400" i="1" dirty="0">
                <a:ea typeface="+mn-lt"/>
                <a:cs typeface="+mn-lt"/>
              </a:rPr>
              <a:t> at </a:t>
            </a:r>
            <a:r>
              <a:rPr lang="en-US" sz="2400" b="1" i="1" dirty="0" err="1">
                <a:ea typeface="+mn-lt"/>
                <a:cs typeface="+mn-lt"/>
              </a:rPr>
              <a:t>tilstanden</a:t>
            </a:r>
            <a:r>
              <a:rPr lang="en-US" sz="2400" b="1" i="1" dirty="0">
                <a:ea typeface="+mn-lt"/>
                <a:cs typeface="+mn-lt"/>
              </a:rPr>
              <a:t> </a:t>
            </a:r>
            <a:r>
              <a:rPr lang="en-US" sz="2400" b="1" i="1" dirty="0" err="1">
                <a:ea typeface="+mn-lt"/>
                <a:cs typeface="+mn-lt"/>
              </a:rPr>
              <a:t>dokumenteres</a:t>
            </a:r>
            <a:r>
              <a:rPr lang="en-US" sz="2400" b="1" i="1" dirty="0">
                <a:ea typeface="+mn-lt"/>
                <a:cs typeface="+mn-lt"/>
              </a:rPr>
              <a:t> </a:t>
            </a:r>
            <a:r>
              <a:rPr lang="en-US" sz="2400" b="1" i="1" dirty="0" err="1">
                <a:ea typeface="+mn-lt"/>
                <a:cs typeface="+mn-lt"/>
              </a:rPr>
              <a:t>svært</a:t>
            </a:r>
            <a:r>
              <a:rPr lang="en-US" sz="2400" b="1" i="1" dirty="0">
                <a:ea typeface="+mn-lt"/>
                <a:cs typeface="+mn-lt"/>
              </a:rPr>
              <a:t> </a:t>
            </a:r>
            <a:r>
              <a:rPr lang="en-US" sz="2400" b="1" i="1" dirty="0" err="1">
                <a:ea typeface="+mn-lt"/>
                <a:cs typeface="+mn-lt"/>
              </a:rPr>
              <a:t>dårlig</a:t>
            </a:r>
            <a:r>
              <a:rPr lang="en-US" sz="2400" b="1" i="1" dirty="0">
                <a:ea typeface="+mn-lt"/>
                <a:cs typeface="+mn-lt"/>
              </a:rPr>
              <a:t>.</a:t>
            </a:r>
            <a:r>
              <a:rPr lang="en-US" sz="2400" i="1" dirty="0">
                <a:ea typeface="+mn-lt"/>
                <a:cs typeface="+mn-lt"/>
              </a:rPr>
              <a:t> </a:t>
            </a:r>
          </a:p>
          <a:p>
            <a:endParaRPr lang="en-US" sz="2400" i="1" dirty="0">
              <a:ea typeface="+mn-lt"/>
              <a:cs typeface="+mn-lt"/>
            </a:endParaRPr>
          </a:p>
          <a:p>
            <a:endParaRPr lang="en-US" sz="2400" i="1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98695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40635" y="3923886"/>
            <a:ext cx="11310729" cy="198454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Helsekostnader:</a:t>
            </a:r>
            <a:r>
              <a:rPr lang="nb-NO" dirty="0">
                <a:solidFill>
                  <a:srgbClr val="FF0000"/>
                </a:solidFill>
              </a:rPr>
              <a:t> 36 </a:t>
            </a:r>
            <a:r>
              <a:rPr lang="nb-NO" dirty="0" err="1">
                <a:solidFill>
                  <a:srgbClr val="FF0000"/>
                </a:solidFill>
              </a:rPr>
              <a:t>milliardar</a:t>
            </a:r>
            <a:endParaRPr lang="en-US" dirty="0" err="1"/>
          </a:p>
          <a:p>
            <a:r>
              <a:rPr lang="nb-NO" sz="2700" dirty="0">
                <a:solidFill>
                  <a:srgbClr val="333333"/>
                </a:solidFill>
                <a:ea typeface="+mn-lt"/>
                <a:cs typeface="+mn-lt"/>
              </a:rPr>
              <a:t>Produksjonstap – 70 milliarder</a:t>
            </a:r>
            <a:endParaRPr lang="nb-NO" sz="2700" dirty="0">
              <a:ea typeface="+mn-lt"/>
              <a:cs typeface="+mn-lt"/>
            </a:endParaRPr>
          </a:p>
          <a:p>
            <a:r>
              <a:rPr lang="nb-NO" sz="2700" dirty="0">
                <a:solidFill>
                  <a:srgbClr val="333333"/>
                </a:solidFill>
                <a:ea typeface="+mn-lt"/>
                <a:cs typeface="+mn-lt"/>
              </a:rPr>
              <a:t>Sykdomsbyrde – 132 milliarder</a:t>
            </a:r>
            <a:endParaRPr lang="nb-NO" dirty="0"/>
          </a:p>
          <a:p>
            <a:pPr marL="0" indent="0">
              <a:buNone/>
            </a:pPr>
            <a:endParaRPr lang="nb-NO" dirty="0">
              <a:solidFill>
                <a:srgbClr val="FF0000"/>
              </a:solidFill>
              <a:ea typeface="+mn-lt"/>
              <a:cs typeface="+mn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2C6F10-9A1D-8F02-E9C9-FDB11FE3EC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531" y="215293"/>
            <a:ext cx="11312938" cy="360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844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04925" y="1250619"/>
            <a:ext cx="1078214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sz="5400" dirty="0" smtClean="0">
                <a:cs typeface="Calibri"/>
              </a:rPr>
              <a:t>Ernæringskompetanse </a:t>
            </a:r>
            <a:r>
              <a:rPr lang="nb-NO" sz="5400" dirty="0">
                <a:cs typeface="Calibri" panose="020F0502020204030204"/>
              </a:rPr>
              <a:t>i kommunen: </a:t>
            </a:r>
          </a:p>
          <a:p>
            <a:pPr marL="0" indent="0">
              <a:buNone/>
            </a:pPr>
            <a:endParaRPr lang="nb-NO" sz="5400" dirty="0">
              <a:cs typeface="Calibri" panose="020F0502020204030204"/>
            </a:endParaRPr>
          </a:p>
          <a:p>
            <a:r>
              <a:rPr lang="nb-NO" sz="4400" dirty="0"/>
              <a:t>Systematisk </a:t>
            </a:r>
            <a:r>
              <a:rPr lang="nb-NO" sz="4400" dirty="0" smtClean="0"/>
              <a:t>ernæringsarbeid</a:t>
            </a:r>
            <a:endParaRPr lang="nb-NO" sz="1600" dirty="0">
              <a:cs typeface="Calibri" panose="020F0502020204030204"/>
            </a:endParaRPr>
          </a:p>
          <a:p>
            <a:r>
              <a:rPr lang="nb-NO" sz="4400" dirty="0" smtClean="0">
                <a:cs typeface="Calibri"/>
              </a:rPr>
              <a:t>Oppgave- og kompetanseglidning mellom </a:t>
            </a:r>
            <a:r>
              <a:rPr lang="nb-NO" sz="4400" dirty="0" err="1" smtClean="0">
                <a:cs typeface="Calibri"/>
              </a:rPr>
              <a:t>profesjonar</a:t>
            </a:r>
            <a:r>
              <a:rPr lang="nb-NO" sz="4400" dirty="0" smtClean="0">
                <a:cs typeface="Calibri"/>
              </a:rPr>
              <a:t> og helsepersonell</a:t>
            </a:r>
            <a:endParaRPr lang="nb-NO" sz="4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3287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b-NO" sz="5400" dirty="0"/>
              <a:t>Helse Bergen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lassholder for innhold 2"/>
          <p:cNvSpPr>
            <a:spLocks noGrp="1"/>
          </p:cNvSpPr>
          <p:nvPr>
            <p:ph idx="1"/>
          </p:nvPr>
        </p:nvSpPr>
        <p:spPr>
          <a:xfrm>
            <a:off x="838200" y="1929384"/>
            <a:ext cx="9067800" cy="425196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z="3600" dirty="0"/>
              <a:t>Vedtatt </a:t>
            </a:r>
            <a:r>
              <a:rPr lang="nb-NO" sz="3600" dirty="0">
                <a:cs typeface="Times New Roman"/>
              </a:rPr>
              <a:t>retningslinjer for samhandling om ernæringsstatus og </a:t>
            </a:r>
            <a:r>
              <a:rPr lang="nb-NO" sz="3600" dirty="0" smtClean="0">
                <a:cs typeface="Times New Roman"/>
              </a:rPr>
              <a:t>ernæringsbehandling</a:t>
            </a:r>
          </a:p>
          <a:p>
            <a:endParaRPr lang="nb-NO" sz="3600" dirty="0">
              <a:cs typeface="Times New Roman"/>
            </a:endParaRPr>
          </a:p>
          <a:p>
            <a:r>
              <a:rPr lang="nb-NO" sz="3600" dirty="0"/>
              <a:t>Vedtatt </a:t>
            </a:r>
            <a:r>
              <a:rPr lang="nb-NO" sz="3600" dirty="0" err="1"/>
              <a:t>Fagleg</a:t>
            </a:r>
            <a:r>
              <a:rPr lang="nb-NO" sz="3600" dirty="0"/>
              <a:t> nettverk for ernæringsarbeid i Helsefelleskapet</a:t>
            </a:r>
            <a:endParaRPr lang="nb-NO" sz="3600" dirty="0">
              <a:cs typeface="Calibri"/>
            </a:endParaRPr>
          </a:p>
          <a:p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3897694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07364" y="289549"/>
            <a:ext cx="10515600" cy="1325563"/>
          </a:xfrm>
        </p:spPr>
        <p:txBody>
          <a:bodyPr>
            <a:normAutofit/>
          </a:bodyPr>
          <a:lstStyle/>
          <a:p>
            <a:r>
              <a:rPr lang="nb-NO" sz="5400" dirty="0" smtClean="0"/>
              <a:t>Diskusjon</a:t>
            </a:r>
            <a:endParaRPr lang="nb-NO" sz="5400" dirty="0"/>
          </a:p>
        </p:txBody>
      </p:sp>
      <p:sp>
        <p:nvSpPr>
          <p:cNvPr id="25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929384"/>
            <a:ext cx="4886739" cy="425196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sz="4400" dirty="0" err="1" smtClean="0">
                <a:cs typeface="Calibri"/>
              </a:rPr>
              <a:t>Korleis</a:t>
            </a:r>
            <a:r>
              <a:rPr lang="nb-NO" sz="4400" dirty="0" smtClean="0">
                <a:cs typeface="Calibri"/>
              </a:rPr>
              <a:t> styrke ernæringsområdet i </a:t>
            </a:r>
            <a:r>
              <a:rPr lang="nb-NO" sz="4400" dirty="0" err="1" smtClean="0">
                <a:cs typeface="Calibri"/>
              </a:rPr>
              <a:t>helsetenesta</a:t>
            </a:r>
            <a:r>
              <a:rPr lang="nb-NO" sz="4400" dirty="0" smtClean="0">
                <a:cs typeface="Calibri"/>
              </a:rPr>
              <a:t>?  </a:t>
            </a:r>
            <a:endParaRPr lang="nb-NO" sz="4400" dirty="0">
              <a:cs typeface="Calibri"/>
            </a:endParaRPr>
          </a:p>
        </p:txBody>
      </p:sp>
      <p:pic>
        <p:nvPicPr>
          <p:cNvPr id="1026" name="Picture 2" descr="Defining Good Nutrition - Fitness Libert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7" r="10317"/>
          <a:stretch/>
        </p:blipFill>
        <p:spPr bwMode="auto">
          <a:xfrm>
            <a:off x="6094476" y="2330901"/>
            <a:ext cx="5565913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97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1fe6d5c-3524-4eeb-b44d-1680df599a7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0CCCEB4C20681458E8488E95203C253" ma:contentTypeVersion="7" ma:contentTypeDescription="Opprett et nytt dokument." ma:contentTypeScope="" ma:versionID="7f7db59bc8f2ff829d00445fb5e60930">
  <xsd:schema xmlns:xsd="http://www.w3.org/2001/XMLSchema" xmlns:xs="http://www.w3.org/2001/XMLSchema" xmlns:p="http://schemas.microsoft.com/office/2006/metadata/properties" xmlns:ns3="91fe6d5c-3524-4eeb-b44d-1680df599a78" xmlns:ns4="f317ee84-944a-43f6-bb13-2be6f8c92eaf" targetNamespace="http://schemas.microsoft.com/office/2006/metadata/properties" ma:root="true" ma:fieldsID="af20c2bb30794fab16a1386f2f30e94d" ns3:_="" ns4:_="">
    <xsd:import namespace="91fe6d5c-3524-4eeb-b44d-1680df599a78"/>
    <xsd:import namespace="f317ee84-944a-43f6-bb13-2be6f8c92ea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fe6d5c-3524-4eeb-b44d-1680df599a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17ee84-944a-43f6-bb13-2be6f8c92ea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2FFF83-0A6A-4E10-B5E8-68CDEB48C8A2}">
  <ds:schemaRefs>
    <ds:schemaRef ds:uri="91fe6d5c-3524-4eeb-b44d-1680df599a7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317ee84-944a-43f6-bb13-2be6f8c92eaf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A8DE2F1-594C-47A7-AAB5-5AE30FCF9E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fe6d5c-3524-4eeb-b44d-1680df599a78"/>
    <ds:schemaRef ds:uri="f317ee84-944a-43f6-bb13-2be6f8c92e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B066E1-FF10-48EC-A372-D6B547CD08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143</Words>
  <Application>Microsoft Office PowerPoint</Application>
  <PresentationFormat>Widescreen</PresentationFormat>
  <Paragraphs>30</Paragraphs>
  <Slides>8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Office-tema</vt:lpstr>
      <vt:lpstr>Samhandling om ernæring</vt:lpstr>
      <vt:lpstr>Problemstilling </vt:lpstr>
      <vt:lpstr>Bakgrunn</vt:lpstr>
      <vt:lpstr>Kva kostar underernæring?  32 milliardar totalt 13  milliardar - helsetenestekostnader</vt:lpstr>
      <vt:lpstr>PowerPoint-presentasjon</vt:lpstr>
      <vt:lpstr>PowerPoint-presentasjon</vt:lpstr>
      <vt:lpstr>Helse Bergen</vt:lpstr>
      <vt:lpstr>Diskusjon</vt:lpstr>
    </vt:vector>
  </TitlesOfParts>
  <Company>Helse Vest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Samhandlingsmøte</dc:title>
  <dc:creator>Kårstad, Mari Helene</dc:creator>
  <cp:lastModifiedBy>Kårstad, Mari Helene</cp:lastModifiedBy>
  <cp:revision>346</cp:revision>
  <dcterms:created xsi:type="dcterms:W3CDTF">2023-08-14T12:51:00Z</dcterms:created>
  <dcterms:modified xsi:type="dcterms:W3CDTF">2023-09-14T07:51:52Z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c3ffc1c-ef00-4620-9c2f-7d9c1597774b_Enabled">
    <vt:lpwstr>true</vt:lpwstr>
  </property>
  <property fmtid="{D5CDD505-2E9C-101B-9397-08002B2CF9AE}" pid="3" name="MSIP_Label_0c3ffc1c-ef00-4620-9c2f-7d9c1597774b_SetDate">
    <vt:lpwstr>2023-08-14T12:51:23Z</vt:lpwstr>
  </property>
  <property fmtid="{D5CDD505-2E9C-101B-9397-08002B2CF9AE}" pid="4" name="MSIP_Label_0c3ffc1c-ef00-4620-9c2f-7d9c1597774b_Method">
    <vt:lpwstr>Standard</vt:lpwstr>
  </property>
  <property fmtid="{D5CDD505-2E9C-101B-9397-08002B2CF9AE}" pid="5" name="MSIP_Label_0c3ffc1c-ef00-4620-9c2f-7d9c1597774b_Name">
    <vt:lpwstr>Intern</vt:lpwstr>
  </property>
  <property fmtid="{D5CDD505-2E9C-101B-9397-08002B2CF9AE}" pid="6" name="MSIP_Label_0c3ffc1c-ef00-4620-9c2f-7d9c1597774b_SiteId">
    <vt:lpwstr>bdcbe535-f3cf-49f5-8a6a-fb6d98dc7837</vt:lpwstr>
  </property>
  <property fmtid="{D5CDD505-2E9C-101B-9397-08002B2CF9AE}" pid="7" name="MSIP_Label_0c3ffc1c-ef00-4620-9c2f-7d9c1597774b_ActionId">
    <vt:lpwstr>bf75db90-9d7f-4796-b284-00cb99892956</vt:lpwstr>
  </property>
  <property fmtid="{D5CDD505-2E9C-101B-9397-08002B2CF9AE}" pid="8" name="MSIP_Label_0c3ffc1c-ef00-4620-9c2f-7d9c1597774b_ContentBits">
    <vt:lpwstr>2</vt:lpwstr>
  </property>
  <property fmtid="{D5CDD505-2E9C-101B-9397-08002B2CF9AE}" pid="9" name="ContentTypeId">
    <vt:lpwstr>0x01010000CCCEB4C20681458E8488E95203C253</vt:lpwstr>
  </property>
</Properties>
</file>