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 rtl="0"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91E9F6-5CC4-B6A9-54A2-533C39EFF26A}" v="40" dt="2023-09-14T06:05:33.641"/>
    <p1510:client id="{8BC9799E-120F-7964-5301-C408206F721C}" v="112" dt="2023-09-13T20:01:02.692"/>
    <p1510:client id="{D7D6842C-0F5E-31E7-CA62-AB73B131905F}" v="152" dt="2023-09-13T20:13:37.0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4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73AD6CC-58E7-4BF5-B193-757D7FADB6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8C549CB-1817-4A3F-9269-CF95CC95C7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65D6F-BE70-4B8B-B384-8D8C17789A0A}" type="datetime1">
              <a:rPr lang="nb-NO" smtClean="0"/>
              <a:t>14.09.2023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6EEFFC5-A983-4184-BA55-961DE22E3E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CB57586-4C39-4361-A2C3-26D9A9613E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22D4B-7419-474C-B520-54996A5B3C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36722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9F5DF-2057-41FA-B5D9-2ACC26E1309F}" type="datetime1">
              <a:rPr lang="nb-NO" smtClean="0"/>
              <a:pPr/>
              <a:t>14.09.2023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b-NO" noProof="0" dirty="0"/>
              <a:t>Klikk for å redigere tekststiler i malen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66863-D6C9-403E-841B-7FAE68FEFD21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94868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66863-D6C9-403E-841B-7FAE68FEFD21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8787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b-NO" noProof="0"/>
              <a:t>Klikk for å redigere undertittelstil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6991AB-48AB-4CC7-A824-0A8EE6638952}" type="datetime1">
              <a:rPr lang="nb-NO" noProof="0" smtClean="0"/>
              <a:t>14.09.2023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 noProof="0" dirty="0"/>
              <a:t>Klikk for å redigere tekststiler i malen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EC41DE-3109-4251-9CC5-2125312F3196}" type="datetime1">
              <a:rPr lang="nb-NO" noProof="0" smtClean="0"/>
              <a:t>14.09.2023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11B24F-413F-4A59-BA2F-866414077F60}" type="datetime1">
              <a:rPr lang="nb-NO" noProof="0" smtClean="0"/>
              <a:t>14.09.2023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 noProof="0" dirty="0"/>
              <a:t>Klikk for å redigere tekststiler i malen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CDE37D-539E-4780-98B0-429FE5CE1057}" type="datetime1">
              <a:rPr lang="nb-NO" noProof="0" smtClean="0"/>
              <a:t>14.09.2023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rtlCol="0"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CF1AED-69E7-402C-AC8B-F9A151D75345}" type="datetime1">
              <a:rPr lang="nb-NO" noProof="0" smtClean="0"/>
              <a:t>14.09.2023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A00585-DF67-406E-A7F2-63997DD8BCDE}" type="datetime1">
              <a:rPr lang="nb-NO" noProof="0" smtClean="0"/>
              <a:t>14.09.2023</a:t>
            </a:fld>
            <a:endParaRPr lang="nb-NO" noProof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 rtlCol="0"/>
          <a:lstStyle>
            <a:lvl5pPr>
              <a:defRPr/>
            </a:lvl5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E26E71-01B6-47C2-BA2D-0D4FD6944BA8}" type="datetime1">
              <a:rPr lang="nb-NO" noProof="0" smtClean="0"/>
              <a:t>14.09.2023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nb-NO" noProof="0" smtClean="0"/>
              <a:t>‹#›</a:t>
            </a:fld>
            <a:endParaRPr lang="nb-NO" noProof="0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64756C-0EC5-42D4-9125-95ABF8CA1646}" type="datetime1">
              <a:rPr lang="nb-NO" noProof="0" smtClean="0"/>
              <a:t>14.09.2023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123047-6717-42ED-B456-DCFA9FD829DB}" type="datetime1">
              <a:rPr lang="nb-NO" noProof="0" smtClean="0"/>
              <a:t>14.09.2023</a:t>
            </a:fld>
            <a:endParaRPr lang="nb-NO" noProof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 rtlCol="0"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ED4210-66D7-481A-AD78-B34D10D91DD8}" type="datetime1">
              <a:rPr lang="nb-NO" noProof="0" smtClean="0"/>
              <a:t>14.09.2023</a:t>
            </a:fld>
            <a:endParaRPr lang="nb-NO" noProof="0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 rtl="0"/>
            <a:fld id="{6D52C113-223C-4285-8DAC-691064089111}" type="datetime1">
              <a:rPr lang="nb-NO" noProof="0" smtClean="0"/>
              <a:t>14.09.2023</a:t>
            </a:fld>
            <a:endParaRPr lang="nb-NO" noProof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 noProof="0"/>
              <a:t>Klikk for å redigere tekststiler</a:t>
            </a:r>
          </a:p>
          <a:p>
            <a:pPr lvl="0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fld id="{57E026ED-DB39-40B0-ACD1-456D428DB48E}" type="datetime1">
              <a:rPr lang="nb-NO" noProof="0" smtClean="0"/>
              <a:t>14.09.2023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rtl="0"/>
            <a:fld id="{8A7A6979-0714-4377-B894-6BE4C2D6E202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7" name="MSIPCMContentMarking" descr="{&quot;HashCode&quot;:-984461956,&quot;Placement&quot;:&quot;Footer&quot;,&quot;Top&quot;:519.343,&quot;Left&quot;:0.0,&quot;SlideWidth&quot;:960,&quot;SlideHeight&quot;:540}"/>
          <p:cNvSpPr txBox="1"/>
          <p:nvPr userDrawn="1"/>
        </p:nvSpPr>
        <p:spPr>
          <a:xfrm>
            <a:off x="0" y="6595656"/>
            <a:ext cx="1446127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</a:rPr>
              <a:t>Følsomhet Intern (gul)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r>
              <a:rPr lang="nb-NO" sz="3400" dirty="0"/>
              <a:t>UTVIKLING AV SAMHANDLINGSFORLØP FOR BARN OG UNGE INNAN </a:t>
            </a:r>
            <a:r>
              <a:rPr lang="nb-NO" sz="3400"/>
              <a:t>HABILITERINGfeltet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Inger Furevik Slåtten</a:t>
            </a:r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341C3-3F94-046C-E68A-3974E223C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BAKGRUNN FOR PROSJEKTET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38060-53F6-3C88-D9B0-AE6D40F5E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err="1">
                <a:solidFill>
                  <a:srgbClr val="000000"/>
                </a:solidFill>
              </a:rPr>
              <a:t>Prosjektet</a:t>
            </a:r>
            <a:r>
              <a:rPr lang="en-US" sz="2400" dirty="0">
                <a:solidFill>
                  <a:srgbClr val="000000"/>
                </a:solidFill>
              </a:rPr>
              <a:t> «Barn </a:t>
            </a:r>
            <a:r>
              <a:rPr lang="en-US" sz="2400" err="1">
                <a:solidFill>
                  <a:srgbClr val="000000"/>
                </a:solidFill>
              </a:rPr>
              <a:t>og</a:t>
            </a:r>
            <a:r>
              <a:rPr lang="en-US" sz="2400" dirty="0">
                <a:solidFill>
                  <a:srgbClr val="000000"/>
                </a:solidFill>
              </a:rPr>
              <a:t> </a:t>
            </a:r>
            <a:r>
              <a:rPr lang="en-US" sz="2400" err="1">
                <a:solidFill>
                  <a:srgbClr val="000000"/>
                </a:solidFill>
              </a:rPr>
              <a:t>unges</a:t>
            </a:r>
            <a:r>
              <a:rPr lang="en-US" sz="2400" dirty="0">
                <a:solidFill>
                  <a:srgbClr val="000000"/>
                </a:solidFill>
              </a:rPr>
              <a:t> </a:t>
            </a:r>
            <a:r>
              <a:rPr lang="en-US" sz="2400" err="1">
                <a:solidFill>
                  <a:srgbClr val="000000"/>
                </a:solidFill>
              </a:rPr>
              <a:t>helseteneste</a:t>
            </a:r>
            <a:r>
              <a:rPr lang="en-US" sz="2400" dirty="0">
                <a:solidFill>
                  <a:srgbClr val="000000"/>
                </a:solidFill>
              </a:rPr>
              <a:t>» - </a:t>
            </a:r>
            <a:r>
              <a:rPr lang="en-US" sz="2400" err="1">
                <a:solidFill>
                  <a:srgbClr val="000000"/>
                </a:solidFill>
              </a:rPr>
              <a:t>utvikling</a:t>
            </a:r>
            <a:r>
              <a:rPr lang="en-US" sz="2400" dirty="0">
                <a:solidFill>
                  <a:srgbClr val="000000"/>
                </a:solidFill>
              </a:rPr>
              <a:t> av </a:t>
            </a:r>
            <a:r>
              <a:rPr lang="en-US" sz="2400" err="1">
                <a:solidFill>
                  <a:srgbClr val="000000"/>
                </a:solidFill>
              </a:rPr>
              <a:t>samhandlingsforløp</a:t>
            </a:r>
            <a:r>
              <a:rPr lang="en-US" sz="2400" dirty="0">
                <a:solidFill>
                  <a:srgbClr val="000000"/>
                </a:solidFill>
              </a:rPr>
              <a:t> for </a:t>
            </a:r>
            <a:r>
              <a:rPr lang="en-US" sz="2400" err="1">
                <a:solidFill>
                  <a:srgbClr val="000000"/>
                </a:solidFill>
              </a:rPr>
              <a:t>dei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err="1">
                <a:solidFill>
                  <a:srgbClr val="000000"/>
                </a:solidFill>
              </a:rPr>
              <a:t>vanlegaste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err="1">
                <a:solidFill>
                  <a:srgbClr val="000000"/>
                </a:solidFill>
              </a:rPr>
              <a:t>psykiske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err="1">
                <a:solidFill>
                  <a:srgbClr val="000000"/>
                </a:solidFill>
              </a:rPr>
              <a:t>helseplagene</a:t>
            </a:r>
            <a:r>
              <a:rPr lang="en-US" sz="2400" dirty="0">
                <a:solidFill>
                  <a:srgbClr val="000000"/>
                </a:solidFill>
              </a:rPr>
              <a:t> hos barn </a:t>
            </a:r>
            <a:r>
              <a:rPr lang="en-US" sz="2400" err="1">
                <a:solidFill>
                  <a:srgbClr val="000000"/>
                </a:solidFill>
              </a:rPr>
              <a:t>og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err="1">
                <a:solidFill>
                  <a:srgbClr val="000000"/>
                </a:solidFill>
              </a:rPr>
              <a:t>unge</a:t>
            </a:r>
            <a:r>
              <a:rPr lang="en-US" sz="2400">
                <a:solidFill>
                  <a:srgbClr val="000000"/>
                </a:solidFill>
              </a:rPr>
              <a:t>.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2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618C1-6C6D-CAFD-011C-7480DD679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OMRÅDE 2: INKLUDERE HABILITERING FOR BARN OG UNGE I «BARN OG 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UNGES HELSETENESTE»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B0F51-3F14-C01A-8DB0-CB03F7440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Helseføretaka</a:t>
            </a:r>
            <a:r>
              <a:rPr lang="en-US" sz="2000" dirty="0">
                <a:solidFill>
                  <a:srgbClr val="000000"/>
                </a:solidFill>
              </a:rPr>
              <a:t> </a:t>
            </a:r>
            <a:r>
              <a:rPr lang="en-US" sz="2000" dirty="0" err="1">
                <a:solidFill>
                  <a:srgbClr val="000000"/>
                </a:solidFill>
              </a:rPr>
              <a:t>har</a:t>
            </a:r>
            <a:r>
              <a:rPr lang="en-US" sz="2000" dirty="0">
                <a:solidFill>
                  <a:srgbClr val="000000"/>
                </a:solidFill>
              </a:rPr>
              <a:t> </a:t>
            </a:r>
            <a:r>
              <a:rPr lang="en-US" sz="2000" dirty="0" err="1">
                <a:solidFill>
                  <a:srgbClr val="000000"/>
                </a:solidFill>
              </a:rPr>
              <a:t>ansvaret</a:t>
            </a:r>
            <a:r>
              <a:rPr lang="en-US" sz="2000" dirty="0">
                <a:solidFill>
                  <a:srgbClr val="000000"/>
                </a:solidFill>
              </a:rPr>
              <a:t> for </a:t>
            </a:r>
            <a:r>
              <a:rPr lang="en-US" sz="2000" dirty="0" err="1">
                <a:solidFill>
                  <a:srgbClr val="000000"/>
                </a:solidFill>
              </a:rPr>
              <a:t>initiere</a:t>
            </a:r>
            <a:r>
              <a:rPr lang="en-US" sz="2000" dirty="0">
                <a:solidFill>
                  <a:srgbClr val="000000"/>
                </a:solidFill>
              </a:rPr>
              <a:t> </a:t>
            </a:r>
            <a:r>
              <a:rPr lang="en-US" sz="2000" dirty="0" err="1">
                <a:solidFill>
                  <a:srgbClr val="000000"/>
                </a:solidFill>
              </a:rPr>
              <a:t>arbeidet</a:t>
            </a:r>
            <a:r>
              <a:rPr lang="en-US" sz="2000" dirty="0">
                <a:solidFill>
                  <a:srgbClr val="000000"/>
                </a:solidFill>
              </a:rPr>
              <a:t> </a:t>
            </a:r>
            <a:r>
              <a:rPr lang="en-US" sz="2000" dirty="0" err="1">
                <a:solidFill>
                  <a:srgbClr val="000000"/>
                </a:solidFill>
              </a:rPr>
              <a:t>og</a:t>
            </a:r>
            <a:r>
              <a:rPr lang="en-US" sz="2000" dirty="0">
                <a:solidFill>
                  <a:srgbClr val="000000"/>
                </a:solidFill>
              </a:rPr>
              <a:t> </a:t>
            </a:r>
            <a:r>
              <a:rPr lang="en-US" sz="2000" dirty="0" err="1">
                <a:solidFill>
                  <a:srgbClr val="000000"/>
                </a:solidFill>
              </a:rPr>
              <a:t>utvikle</a:t>
            </a:r>
            <a:r>
              <a:rPr lang="en-US" sz="2000" dirty="0">
                <a:solidFill>
                  <a:srgbClr val="000000"/>
                </a:solidFill>
              </a:rPr>
              <a:t> 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 err="1">
                <a:solidFill>
                  <a:srgbClr val="000000"/>
                </a:solidFill>
              </a:rPr>
              <a:t>samhandlingsforløp</a:t>
            </a:r>
            <a:r>
              <a:rPr lang="en-US" sz="2000" dirty="0">
                <a:solidFill>
                  <a:srgbClr val="000000"/>
                </a:solidFill>
              </a:rPr>
              <a:t> for barn </a:t>
            </a:r>
            <a:r>
              <a:rPr lang="en-US" sz="2000" dirty="0" err="1">
                <a:solidFill>
                  <a:srgbClr val="000000"/>
                </a:solidFill>
              </a:rPr>
              <a:t>og</a:t>
            </a:r>
            <a:r>
              <a:rPr lang="en-US" sz="2000" dirty="0">
                <a:solidFill>
                  <a:srgbClr val="000000"/>
                </a:solidFill>
              </a:rPr>
              <a:t> </a:t>
            </a:r>
            <a:r>
              <a:rPr lang="en-US" sz="2000" dirty="0" err="1">
                <a:solidFill>
                  <a:srgbClr val="000000"/>
                </a:solidFill>
              </a:rPr>
              <a:t>unge</a:t>
            </a:r>
            <a:r>
              <a:rPr lang="en-US" sz="2000" dirty="0">
                <a:solidFill>
                  <a:srgbClr val="000000"/>
                </a:solidFill>
              </a:rPr>
              <a:t> </a:t>
            </a:r>
            <a:r>
              <a:rPr lang="en-US" sz="2000" dirty="0" err="1">
                <a:solidFill>
                  <a:srgbClr val="000000"/>
                </a:solidFill>
              </a:rPr>
              <a:t>innanfor</a:t>
            </a:r>
            <a:r>
              <a:rPr lang="en-US" sz="2000" dirty="0">
                <a:solidFill>
                  <a:srgbClr val="000000"/>
                </a:solidFill>
              </a:rPr>
              <a:t> </a:t>
            </a:r>
            <a:r>
              <a:rPr lang="en-US" sz="2000" dirty="0" err="1">
                <a:solidFill>
                  <a:srgbClr val="000000"/>
                </a:solidFill>
              </a:rPr>
              <a:t>habiliteringstenestene</a:t>
            </a:r>
            <a:r>
              <a:rPr lang="en-US" sz="2000" dirty="0">
                <a:solidFill>
                  <a:srgbClr val="000000"/>
                </a:solidFill>
              </a:rPr>
              <a:t> 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(HABU).</a:t>
            </a:r>
            <a:endParaRPr lang="en-US" sz="2000" dirty="0"/>
          </a:p>
          <a:p>
            <a:r>
              <a:rPr lang="en-US" sz="2000" err="1">
                <a:solidFill>
                  <a:srgbClr val="000000"/>
                </a:solidFill>
              </a:rPr>
              <a:t>Samarbeid</a:t>
            </a:r>
            <a:r>
              <a:rPr lang="en-US" sz="2000" dirty="0">
                <a:solidFill>
                  <a:srgbClr val="000000"/>
                </a:solidFill>
              </a:rPr>
              <a:t> med </a:t>
            </a:r>
            <a:r>
              <a:rPr lang="en-US" sz="2000" err="1">
                <a:solidFill>
                  <a:srgbClr val="000000"/>
                </a:solidFill>
              </a:rPr>
              <a:t>kommunane</a:t>
            </a:r>
            <a:r>
              <a:rPr lang="en-US" sz="2000" dirty="0">
                <a:solidFill>
                  <a:srgbClr val="000000"/>
                </a:solidFill>
              </a:rPr>
              <a:t> er </a:t>
            </a:r>
            <a:r>
              <a:rPr lang="en-US" sz="2000" err="1">
                <a:solidFill>
                  <a:srgbClr val="000000"/>
                </a:solidFill>
              </a:rPr>
              <a:t>vesentleg</a:t>
            </a:r>
            <a:r>
              <a:rPr lang="en-US" sz="2000" dirty="0">
                <a:solidFill>
                  <a:srgbClr val="000000"/>
                </a:solidFill>
              </a:rPr>
              <a:t>, </a:t>
            </a:r>
            <a:r>
              <a:rPr lang="en-US" sz="2000" err="1">
                <a:solidFill>
                  <a:srgbClr val="000000"/>
                </a:solidFill>
              </a:rPr>
              <a:t>og</a:t>
            </a:r>
            <a:r>
              <a:rPr lang="en-US" sz="2000" dirty="0">
                <a:solidFill>
                  <a:srgbClr val="000000"/>
                </a:solidFill>
              </a:rPr>
              <a:t> </a:t>
            </a:r>
            <a:r>
              <a:rPr lang="en-US" sz="2000" err="1">
                <a:solidFill>
                  <a:srgbClr val="000000"/>
                </a:solidFill>
              </a:rPr>
              <a:t>arbeidet</a:t>
            </a:r>
            <a:r>
              <a:rPr lang="en-US" sz="2000" dirty="0">
                <a:solidFill>
                  <a:srgbClr val="000000"/>
                </a:solidFill>
              </a:rPr>
              <a:t> med </a:t>
            </a:r>
            <a:r>
              <a:rPr lang="en-US" sz="2000" err="1">
                <a:solidFill>
                  <a:srgbClr val="000000"/>
                </a:solidFill>
              </a:rPr>
              <a:t>utvikling</a:t>
            </a:r>
            <a:r>
              <a:rPr lang="en-US" sz="2000" dirty="0">
                <a:solidFill>
                  <a:srgbClr val="000000"/>
                </a:solidFill>
              </a:rPr>
              <a:t> av </a:t>
            </a:r>
            <a:br>
              <a:rPr lang="en-US" sz="2000" dirty="0"/>
            </a:br>
            <a:r>
              <a:rPr lang="en-US" sz="2000" err="1">
                <a:solidFill>
                  <a:srgbClr val="000000"/>
                </a:solidFill>
              </a:rPr>
              <a:t>samhandlingsforløp</a:t>
            </a:r>
            <a:r>
              <a:rPr lang="en-US" sz="2000" dirty="0">
                <a:solidFill>
                  <a:srgbClr val="000000"/>
                </a:solidFill>
              </a:rPr>
              <a:t> </a:t>
            </a:r>
            <a:r>
              <a:rPr lang="en-US" sz="2000" err="1">
                <a:solidFill>
                  <a:srgbClr val="000000"/>
                </a:solidFill>
              </a:rPr>
              <a:t>bør</a:t>
            </a:r>
            <a:r>
              <a:rPr lang="en-US" sz="2000" dirty="0">
                <a:solidFill>
                  <a:srgbClr val="000000"/>
                </a:solidFill>
              </a:rPr>
              <a:t> </a:t>
            </a:r>
            <a:r>
              <a:rPr lang="en-US" sz="2000" err="1">
                <a:solidFill>
                  <a:srgbClr val="000000"/>
                </a:solidFill>
              </a:rPr>
              <a:t>vere</a:t>
            </a:r>
            <a:r>
              <a:rPr lang="en-US" sz="2000" dirty="0">
                <a:solidFill>
                  <a:srgbClr val="000000"/>
                </a:solidFill>
              </a:rPr>
              <a:t> </a:t>
            </a:r>
            <a:r>
              <a:rPr lang="en-US" sz="2000" err="1">
                <a:solidFill>
                  <a:srgbClr val="000000"/>
                </a:solidFill>
              </a:rPr>
              <a:t>forankra</a:t>
            </a:r>
            <a:r>
              <a:rPr lang="en-US" sz="2000" dirty="0">
                <a:solidFill>
                  <a:srgbClr val="000000"/>
                </a:solidFill>
              </a:rPr>
              <a:t> </a:t>
            </a:r>
            <a:r>
              <a:rPr lang="en-US" sz="2000" err="1">
                <a:solidFill>
                  <a:srgbClr val="000000"/>
                </a:solidFill>
              </a:rPr>
              <a:t>i</a:t>
            </a:r>
            <a:r>
              <a:rPr lang="en-US" sz="2000" dirty="0">
                <a:solidFill>
                  <a:srgbClr val="000000"/>
                </a:solidFill>
              </a:rPr>
              <a:t> </a:t>
            </a:r>
            <a:r>
              <a:rPr lang="en-US" sz="2000" err="1">
                <a:solidFill>
                  <a:srgbClr val="000000"/>
                </a:solidFill>
              </a:rPr>
              <a:t>helsefellesskapa</a:t>
            </a:r>
            <a:r>
              <a:rPr lang="en-US" sz="2000" dirty="0">
                <a:solidFill>
                  <a:srgbClr val="000000"/>
                </a:solidFill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154369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C3CF6-9D87-6FE0-BF10-DC69D2F68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 err="1"/>
              <a:t>Utarbeiding</a:t>
            </a:r>
            <a:r>
              <a:rPr lang="en-US" sz="2000" dirty="0"/>
              <a:t> av </a:t>
            </a:r>
            <a:r>
              <a:rPr lang="en-US" sz="2000" dirty="0" err="1"/>
              <a:t>pasientforløp</a:t>
            </a:r>
            <a:r>
              <a:rPr lang="en-US" sz="2000" dirty="0"/>
              <a:t> </a:t>
            </a:r>
            <a:r>
              <a:rPr lang="en-US" sz="2000" dirty="0" err="1"/>
              <a:t>skal</a:t>
            </a:r>
            <a:r>
              <a:rPr lang="en-US" sz="2000" dirty="0"/>
              <a:t> </a:t>
            </a:r>
            <a:r>
              <a:rPr lang="en-US" sz="2000" dirty="0" err="1"/>
              <a:t>skape</a:t>
            </a:r>
            <a:r>
              <a:rPr lang="en-US" sz="2000" dirty="0"/>
              <a:t> </a:t>
            </a:r>
            <a:r>
              <a:rPr lang="en-US" sz="2000" dirty="0" err="1"/>
              <a:t>meir</a:t>
            </a:r>
            <a:r>
              <a:rPr lang="en-US" sz="2000" dirty="0"/>
              <a:t> </a:t>
            </a:r>
            <a:r>
              <a:rPr lang="en-US" sz="2000" dirty="0" err="1"/>
              <a:t>heilskaplege</a:t>
            </a:r>
            <a:r>
              <a:rPr lang="en-US" sz="2000" dirty="0"/>
              <a:t> </a:t>
            </a:r>
            <a:r>
              <a:rPr lang="en-US" sz="2000" dirty="0" err="1"/>
              <a:t>og</a:t>
            </a:r>
            <a:r>
              <a:rPr lang="en-US" sz="2000" dirty="0"/>
              <a:t> </a:t>
            </a:r>
            <a:br>
              <a:rPr lang="en-US" sz="2000" dirty="0"/>
            </a:br>
            <a:r>
              <a:rPr lang="en-US" sz="2000" dirty="0" err="1"/>
              <a:t>samanhengande</a:t>
            </a:r>
            <a:r>
              <a:rPr lang="en-US" sz="2000" dirty="0"/>
              <a:t> </a:t>
            </a:r>
            <a:r>
              <a:rPr lang="en-US" sz="2000" dirty="0" err="1"/>
              <a:t>tenester</a:t>
            </a:r>
            <a:r>
              <a:rPr lang="en-US" sz="2000" dirty="0"/>
              <a:t> </a:t>
            </a:r>
            <a:r>
              <a:rPr lang="en-US" sz="2000" dirty="0" err="1"/>
              <a:t>til</a:t>
            </a:r>
            <a:r>
              <a:rPr lang="en-US" sz="2000" dirty="0"/>
              <a:t> barn </a:t>
            </a:r>
            <a:r>
              <a:rPr lang="en-US" sz="2000" dirty="0" err="1"/>
              <a:t>og</a:t>
            </a:r>
            <a:r>
              <a:rPr lang="en-US" sz="2000" dirty="0"/>
              <a:t> </a:t>
            </a:r>
            <a:r>
              <a:rPr lang="en-US" sz="2000" dirty="0" err="1"/>
              <a:t>unge</a:t>
            </a:r>
            <a:r>
              <a:rPr lang="en-US" sz="2000" dirty="0"/>
              <a:t> med </a:t>
            </a:r>
            <a:r>
              <a:rPr lang="en-US" sz="2000" dirty="0" err="1"/>
              <a:t>habiliteringsbehov</a:t>
            </a:r>
            <a:r>
              <a:rPr lang="en-US" sz="2000" dirty="0"/>
              <a:t>.</a:t>
            </a:r>
          </a:p>
          <a:p>
            <a:r>
              <a:rPr lang="en-US" sz="2000" err="1"/>
              <a:t>Samhandlingsforløp</a:t>
            </a:r>
            <a:r>
              <a:rPr lang="en-US" sz="2000" dirty="0"/>
              <a:t> </a:t>
            </a:r>
            <a:r>
              <a:rPr lang="en-US" sz="2000" err="1"/>
              <a:t>på</a:t>
            </a:r>
            <a:r>
              <a:rPr lang="en-US" sz="2000" dirty="0"/>
              <a:t> </a:t>
            </a:r>
            <a:r>
              <a:rPr lang="en-US" sz="2000" err="1"/>
              <a:t>tvers</a:t>
            </a:r>
            <a:r>
              <a:rPr lang="en-US" sz="2000" dirty="0"/>
              <a:t> </a:t>
            </a:r>
            <a:r>
              <a:rPr lang="en-US" sz="2000" err="1"/>
              <a:t>vil</a:t>
            </a:r>
            <a:r>
              <a:rPr lang="en-US" sz="2000" dirty="0"/>
              <a:t> </a:t>
            </a:r>
            <a:r>
              <a:rPr lang="en-US" sz="2000" err="1"/>
              <a:t>bidra</a:t>
            </a:r>
            <a:r>
              <a:rPr lang="en-US" sz="2000" dirty="0"/>
              <a:t> </a:t>
            </a:r>
            <a:r>
              <a:rPr lang="en-US" sz="2000" err="1"/>
              <a:t>til</a:t>
            </a:r>
            <a:r>
              <a:rPr lang="en-US" sz="2000" dirty="0"/>
              <a:t> at </a:t>
            </a:r>
            <a:r>
              <a:rPr lang="en-US" sz="2000" err="1"/>
              <a:t>pasientane</a:t>
            </a:r>
            <a:r>
              <a:rPr lang="en-US" sz="2000" dirty="0"/>
              <a:t> </a:t>
            </a:r>
            <a:r>
              <a:rPr lang="en-US" sz="2000" err="1"/>
              <a:t>får</a:t>
            </a:r>
            <a:r>
              <a:rPr lang="en-US" sz="2000" dirty="0"/>
              <a:t> </a:t>
            </a:r>
            <a:r>
              <a:rPr lang="en-US" sz="2000" err="1"/>
              <a:t>rett</a:t>
            </a:r>
            <a:r>
              <a:rPr lang="en-US" sz="2000" dirty="0"/>
              <a:t> </a:t>
            </a:r>
            <a:r>
              <a:rPr lang="en-US" sz="2000" err="1"/>
              <a:t>hjelp</a:t>
            </a:r>
            <a:r>
              <a:rPr lang="en-US" sz="2000" dirty="0"/>
              <a:t> </a:t>
            </a:r>
            <a:r>
              <a:rPr lang="en-US" sz="2000" err="1"/>
              <a:t>hjå</a:t>
            </a:r>
            <a:r>
              <a:rPr lang="en-US" sz="2000" dirty="0"/>
              <a:t> </a:t>
            </a:r>
            <a:r>
              <a:rPr lang="en-US" sz="2000" err="1"/>
              <a:t>rett</a:t>
            </a:r>
            <a:r>
              <a:rPr lang="en-US" sz="2000" dirty="0"/>
              <a:t> </a:t>
            </a:r>
            <a:r>
              <a:rPr lang="en-US" sz="2000" err="1"/>
              <a:t>teneste</a:t>
            </a:r>
            <a:r>
              <a:rPr lang="en-US" sz="2000" dirty="0"/>
              <a:t>, </a:t>
            </a:r>
            <a:r>
              <a:rPr lang="en-US" sz="2000" err="1"/>
              <a:t>og</a:t>
            </a:r>
            <a:r>
              <a:rPr lang="en-US" sz="2000" dirty="0"/>
              <a:t> at </a:t>
            </a:r>
            <a:r>
              <a:rPr lang="en-US" sz="2000" err="1"/>
              <a:t>tiltak</a:t>
            </a:r>
            <a:r>
              <a:rPr lang="en-US" sz="2000" dirty="0"/>
              <a:t> </a:t>
            </a:r>
            <a:r>
              <a:rPr lang="en-US" sz="2000" err="1"/>
              <a:t>frå</a:t>
            </a:r>
            <a:r>
              <a:rPr lang="en-US" sz="2000" dirty="0"/>
              <a:t> </a:t>
            </a:r>
            <a:r>
              <a:rPr lang="en-US" sz="2000" err="1"/>
              <a:t>ulike</a:t>
            </a:r>
            <a:r>
              <a:rPr lang="en-US" sz="2000" dirty="0"/>
              <a:t> </a:t>
            </a:r>
            <a:r>
              <a:rPr lang="en-US" sz="2000" err="1"/>
              <a:t>instansar</a:t>
            </a:r>
            <a:r>
              <a:rPr lang="en-US" sz="2000" dirty="0"/>
              <a:t> </a:t>
            </a:r>
            <a:r>
              <a:rPr lang="en-US" sz="2000" err="1"/>
              <a:t>heng</a:t>
            </a:r>
            <a:r>
              <a:rPr lang="en-US" sz="2000" dirty="0"/>
              <a:t> saman </a:t>
            </a:r>
            <a:r>
              <a:rPr lang="en-US" sz="2000" err="1"/>
              <a:t>slik</a:t>
            </a:r>
            <a:r>
              <a:rPr lang="en-US" sz="2000" dirty="0"/>
              <a:t> at det vert </a:t>
            </a:r>
            <a:r>
              <a:rPr lang="en-US" sz="2000" err="1"/>
              <a:t>opplevd</a:t>
            </a:r>
            <a:r>
              <a:rPr lang="en-US" sz="2000" dirty="0"/>
              <a:t> </a:t>
            </a:r>
            <a:r>
              <a:rPr lang="en-US" sz="2000" err="1"/>
              <a:t>som</a:t>
            </a:r>
            <a:r>
              <a:rPr lang="en-US" sz="2000" dirty="0"/>
              <a:t> </a:t>
            </a:r>
            <a:r>
              <a:rPr lang="en-US" sz="2000" err="1"/>
              <a:t>eit</a:t>
            </a:r>
            <a:r>
              <a:rPr lang="en-US" sz="2000" dirty="0"/>
              <a:t> </a:t>
            </a:r>
            <a:r>
              <a:rPr lang="en-US" sz="2000" err="1"/>
              <a:t>heilheitleg</a:t>
            </a:r>
            <a:r>
              <a:rPr lang="en-US" sz="2000" dirty="0"/>
              <a:t> </a:t>
            </a:r>
            <a:r>
              <a:rPr lang="en-US" sz="2000" err="1"/>
              <a:t>tilbod</a:t>
            </a:r>
            <a:r>
              <a:rPr lang="en-US" sz="2000" dirty="0"/>
              <a:t> </a:t>
            </a:r>
            <a:r>
              <a:rPr lang="en-US" sz="2000" err="1"/>
              <a:t>både</a:t>
            </a:r>
            <a:r>
              <a:rPr lang="en-US" sz="2000" dirty="0"/>
              <a:t> for barn/</a:t>
            </a:r>
            <a:r>
              <a:rPr lang="en-US" sz="2000" err="1"/>
              <a:t>ungdom</a:t>
            </a:r>
            <a:r>
              <a:rPr lang="en-US" sz="2000" dirty="0"/>
              <a:t> </a:t>
            </a:r>
            <a:r>
              <a:rPr lang="en-US" sz="2000" err="1"/>
              <a:t>og</a:t>
            </a:r>
            <a:r>
              <a:rPr lang="en-US" sz="2000" dirty="0"/>
              <a:t> </a:t>
            </a:r>
            <a:r>
              <a:rPr lang="en-US" sz="2000" err="1"/>
              <a:t>familien</a:t>
            </a:r>
            <a:r>
              <a:rPr lang="en-US" sz="2000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40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AB01A-7482-4419-6F51-6CC094F62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MÅL MED PROSJEKTET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325A3-8EA5-D417-6FC5-D865BF56F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Tydeleggjere</a:t>
            </a:r>
            <a:r>
              <a:rPr lang="en-US" dirty="0"/>
              <a:t> </a:t>
            </a:r>
            <a:r>
              <a:rPr lang="en-US" dirty="0" err="1"/>
              <a:t>og</a:t>
            </a:r>
            <a:r>
              <a:rPr lang="en-US" dirty="0"/>
              <a:t> </a:t>
            </a:r>
            <a:r>
              <a:rPr lang="en-US" dirty="0" err="1"/>
              <a:t>beskrive</a:t>
            </a:r>
            <a:r>
              <a:rPr lang="en-US" dirty="0"/>
              <a:t> </a:t>
            </a:r>
            <a:r>
              <a:rPr lang="en-US" dirty="0" err="1"/>
              <a:t>ansvarsområda</a:t>
            </a:r>
            <a:r>
              <a:rPr lang="en-US" dirty="0"/>
              <a:t> for </a:t>
            </a:r>
            <a:r>
              <a:rPr lang="en-US" dirty="0" err="1"/>
              <a:t>kommunane</a:t>
            </a:r>
            <a:r>
              <a:rPr lang="en-US" dirty="0"/>
              <a:t> </a:t>
            </a:r>
            <a:r>
              <a:rPr lang="en-US" dirty="0" err="1"/>
              <a:t>og</a:t>
            </a:r>
            <a:r>
              <a:rPr lang="en-US" dirty="0"/>
              <a:t> </a:t>
            </a:r>
            <a:r>
              <a:rPr lang="en-US" dirty="0" err="1"/>
              <a:t>helseføretaket</a:t>
            </a:r>
            <a:r>
              <a:rPr lang="en-US" dirty="0"/>
              <a:t>, </a:t>
            </a:r>
            <a:r>
              <a:rPr lang="en-US" dirty="0" err="1"/>
              <a:t>og</a:t>
            </a:r>
            <a:r>
              <a:rPr lang="en-US" dirty="0"/>
              <a:t> </a:t>
            </a:r>
            <a:r>
              <a:rPr lang="en-US" dirty="0" err="1"/>
              <a:t>finne</a:t>
            </a:r>
            <a:r>
              <a:rPr lang="en-US" dirty="0"/>
              <a:t> </a:t>
            </a:r>
            <a:r>
              <a:rPr lang="en-US" dirty="0" err="1"/>
              <a:t>dei</a:t>
            </a:r>
            <a:r>
              <a:rPr lang="en-US" dirty="0"/>
              <a:t> </a:t>
            </a:r>
            <a:r>
              <a:rPr lang="en-US" dirty="0" err="1"/>
              <a:t>gode</a:t>
            </a:r>
            <a:r>
              <a:rPr lang="en-US" dirty="0"/>
              <a:t> </a:t>
            </a:r>
            <a:r>
              <a:rPr lang="en-US" dirty="0" err="1"/>
              <a:t>lokale</a:t>
            </a:r>
            <a:r>
              <a:rPr lang="en-US" dirty="0"/>
              <a:t> </a:t>
            </a:r>
            <a:r>
              <a:rPr lang="en-US" dirty="0" err="1"/>
              <a:t>løysingane</a:t>
            </a:r>
            <a:r>
              <a:rPr lang="en-US" dirty="0"/>
              <a:t>. </a:t>
            </a:r>
          </a:p>
          <a:p>
            <a:r>
              <a:rPr lang="en-US" dirty="0" err="1"/>
              <a:t>Gje</a:t>
            </a:r>
            <a:r>
              <a:rPr lang="en-US" dirty="0"/>
              <a:t> </a:t>
            </a:r>
            <a:r>
              <a:rPr lang="en-US" dirty="0" err="1"/>
              <a:t>pasientane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familiane</a:t>
            </a:r>
            <a:r>
              <a:rPr lang="en-US" dirty="0"/>
              <a:t> </a:t>
            </a:r>
            <a:r>
              <a:rPr lang="en-US" dirty="0" err="1"/>
              <a:t>betre</a:t>
            </a:r>
            <a:r>
              <a:rPr lang="en-US" dirty="0"/>
              <a:t> </a:t>
            </a:r>
            <a:r>
              <a:rPr lang="en-US" dirty="0" err="1"/>
              <a:t>informasjon</a:t>
            </a:r>
            <a:r>
              <a:rPr lang="en-US" dirty="0"/>
              <a:t> om </a:t>
            </a:r>
            <a:r>
              <a:rPr lang="en-US" dirty="0" err="1"/>
              <a:t>kva</a:t>
            </a:r>
            <a:r>
              <a:rPr lang="en-US" dirty="0"/>
              <a:t> </a:t>
            </a:r>
            <a:r>
              <a:rPr lang="en-US" dirty="0" err="1"/>
              <a:t>dei</a:t>
            </a:r>
            <a:r>
              <a:rPr lang="en-US" dirty="0"/>
              <a:t> </a:t>
            </a:r>
            <a:r>
              <a:rPr lang="en-US" dirty="0" err="1"/>
              <a:t>kan</a:t>
            </a:r>
            <a:r>
              <a:rPr lang="en-US" dirty="0"/>
              <a:t> </a:t>
            </a:r>
            <a:r>
              <a:rPr lang="en-US" dirty="0" err="1"/>
              <a:t>forvente</a:t>
            </a:r>
            <a:r>
              <a:rPr lang="en-US" dirty="0"/>
              <a:t> av</a:t>
            </a:r>
            <a:br>
              <a:rPr lang="en-US" dirty="0"/>
            </a:br>
            <a:r>
              <a:rPr lang="en-US" dirty="0" err="1"/>
              <a:t>spesialisthelsetenesta</a:t>
            </a:r>
            <a:r>
              <a:rPr lang="en-US" dirty="0"/>
              <a:t> </a:t>
            </a:r>
            <a:r>
              <a:rPr lang="en-US" dirty="0" err="1"/>
              <a:t>og</a:t>
            </a:r>
            <a:r>
              <a:rPr lang="en-US" dirty="0"/>
              <a:t> </a:t>
            </a:r>
            <a:r>
              <a:rPr lang="en-US" dirty="0" err="1"/>
              <a:t>kommunane</a:t>
            </a:r>
            <a:r>
              <a:rPr lang="en-US" dirty="0"/>
              <a:t> </a:t>
            </a:r>
            <a:r>
              <a:rPr lang="en-US" dirty="0" err="1"/>
              <a:t>gjennom</a:t>
            </a:r>
            <a:r>
              <a:rPr lang="en-US" dirty="0"/>
              <a:t> </a:t>
            </a:r>
            <a:r>
              <a:rPr lang="en-US" dirty="0" err="1"/>
              <a:t>forløpa</a:t>
            </a:r>
            <a:r>
              <a:rPr lang="en-US" dirty="0"/>
              <a:t> </a:t>
            </a:r>
          </a:p>
          <a:p>
            <a:r>
              <a:rPr lang="en-US" dirty="0"/>
              <a:t>Legge </a:t>
            </a:r>
            <a:r>
              <a:rPr lang="en-US" dirty="0" err="1"/>
              <a:t>til</a:t>
            </a:r>
            <a:r>
              <a:rPr lang="en-US" dirty="0"/>
              <a:t> </a:t>
            </a:r>
            <a:r>
              <a:rPr lang="en-US" dirty="0" err="1"/>
              <a:t>rette</a:t>
            </a:r>
            <a:r>
              <a:rPr lang="en-US" dirty="0"/>
              <a:t> for </a:t>
            </a:r>
            <a:r>
              <a:rPr lang="en-US" dirty="0" err="1"/>
              <a:t>betre</a:t>
            </a:r>
            <a:r>
              <a:rPr lang="en-US" dirty="0"/>
              <a:t> </a:t>
            </a:r>
            <a:r>
              <a:rPr lang="en-US" dirty="0" err="1"/>
              <a:t>samarbeid</a:t>
            </a:r>
            <a:r>
              <a:rPr lang="en-US" dirty="0"/>
              <a:t> </a:t>
            </a:r>
            <a:r>
              <a:rPr lang="en-US" dirty="0" err="1"/>
              <a:t>mellom</a:t>
            </a:r>
            <a:r>
              <a:rPr lang="en-US" dirty="0"/>
              <a:t> </a:t>
            </a:r>
            <a:r>
              <a:rPr lang="en-US" dirty="0" err="1"/>
              <a:t>psykisk</a:t>
            </a:r>
            <a:r>
              <a:rPr lang="en-US" dirty="0"/>
              <a:t> </a:t>
            </a:r>
            <a:r>
              <a:rPr lang="en-US" dirty="0" err="1"/>
              <a:t>helsevern</a:t>
            </a:r>
            <a:r>
              <a:rPr lang="en-US" dirty="0"/>
              <a:t> for barn </a:t>
            </a:r>
            <a:r>
              <a:rPr lang="en-US" dirty="0" err="1"/>
              <a:t>og</a:t>
            </a:r>
            <a:r>
              <a:rPr lang="en-US" dirty="0"/>
              <a:t> </a:t>
            </a:r>
            <a:r>
              <a:rPr lang="en-US" dirty="0" err="1"/>
              <a:t>unge</a:t>
            </a:r>
            <a:r>
              <a:rPr lang="en-US" dirty="0"/>
              <a:t> </a:t>
            </a:r>
            <a:r>
              <a:rPr lang="en-US" dirty="0" err="1"/>
              <a:t>og</a:t>
            </a:r>
            <a:r>
              <a:rPr lang="en-US" dirty="0"/>
              <a:t> </a:t>
            </a:r>
            <a:r>
              <a:rPr lang="en-US" dirty="0" err="1"/>
              <a:t>habilitering</a:t>
            </a:r>
            <a:r>
              <a:rPr lang="en-US" dirty="0"/>
              <a:t> for barn </a:t>
            </a:r>
            <a:r>
              <a:rPr lang="en-US" dirty="0" err="1"/>
              <a:t>og</a:t>
            </a:r>
            <a:r>
              <a:rPr lang="en-US" dirty="0"/>
              <a:t> </a:t>
            </a:r>
            <a:r>
              <a:rPr lang="en-US" dirty="0" err="1"/>
              <a:t>unge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626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DA2D9-1A6D-D664-910D-1FED469E1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I REGIONALT NETTVERK </a:t>
            </a:r>
            <a:br>
              <a:rPr lang="en-US" dirty="0"/>
            </a:br>
            <a:r>
              <a:rPr lang="en-US" dirty="0"/>
              <a:t>I HELSE VEST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4633D-9FBB-D44C-4B5F-5A56B9F3D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Regionalt</a:t>
            </a:r>
            <a:r>
              <a:rPr lang="en-US" dirty="0"/>
              <a:t> </a:t>
            </a:r>
            <a:r>
              <a:rPr lang="en-US" dirty="0" err="1"/>
              <a:t>nettverk</a:t>
            </a:r>
            <a:r>
              <a:rPr lang="en-US" dirty="0"/>
              <a:t> med </a:t>
            </a:r>
            <a:r>
              <a:rPr lang="en-US" dirty="0" err="1"/>
              <a:t>nettverkskoordinator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 </a:t>
            </a:r>
            <a:r>
              <a:rPr lang="en-US" dirty="0" err="1"/>
              <a:t>prosjektleiarar</a:t>
            </a:r>
            <a:r>
              <a:rPr lang="en-US" dirty="0"/>
              <a:t> </a:t>
            </a:r>
            <a:r>
              <a:rPr lang="en-US" dirty="0" err="1"/>
              <a:t>frå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ulike</a:t>
            </a:r>
            <a:r>
              <a:rPr lang="en-US" dirty="0"/>
              <a:t> </a:t>
            </a:r>
            <a:r>
              <a:rPr lang="en-US" dirty="0" err="1"/>
              <a:t>HABU'ane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 Helse Vest.</a:t>
            </a:r>
          </a:p>
          <a:p>
            <a:r>
              <a:rPr lang="en-US" dirty="0" err="1"/>
              <a:t>Oppstartsmøte</a:t>
            </a:r>
            <a:r>
              <a:rPr lang="en-US" dirty="0"/>
              <a:t> for </a:t>
            </a:r>
            <a:r>
              <a:rPr lang="en-US" dirty="0" err="1"/>
              <a:t>nettverket</a:t>
            </a:r>
            <a:r>
              <a:rPr lang="en-US" dirty="0"/>
              <a:t> var </a:t>
            </a:r>
            <a:r>
              <a:rPr lang="en-US" dirty="0" err="1"/>
              <a:t>gjennomført</a:t>
            </a:r>
            <a:r>
              <a:rPr lang="en-US" dirty="0"/>
              <a:t> 12.09.23. </a:t>
            </a:r>
          </a:p>
          <a:p>
            <a:r>
              <a:rPr lang="en-US" dirty="0" err="1"/>
              <a:t>Digitale</a:t>
            </a:r>
            <a:r>
              <a:rPr lang="en-US" dirty="0"/>
              <a:t> </a:t>
            </a:r>
            <a:r>
              <a:rPr lang="en-US" dirty="0" err="1"/>
              <a:t>møter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fysiske</a:t>
            </a:r>
            <a:r>
              <a:rPr lang="en-US" dirty="0"/>
              <a:t> </a:t>
            </a:r>
            <a:r>
              <a:rPr lang="en-US" dirty="0" err="1"/>
              <a:t>møter</a:t>
            </a:r>
            <a:r>
              <a:rPr lang="en-US" dirty="0"/>
              <a:t> </a:t>
            </a:r>
            <a:r>
              <a:rPr lang="en-US" dirty="0" err="1"/>
              <a:t>gjennom</a:t>
            </a:r>
            <a:r>
              <a:rPr lang="en-US" dirty="0"/>
              <a:t> </a:t>
            </a:r>
            <a:r>
              <a:rPr lang="en-US" dirty="0" err="1"/>
              <a:t>hausten</a:t>
            </a:r>
            <a:r>
              <a:rPr lang="en-US" dirty="0"/>
              <a:t> for </a:t>
            </a:r>
            <a:r>
              <a:rPr lang="en-US" dirty="0" err="1"/>
              <a:t>ein</a:t>
            </a:r>
            <a:r>
              <a:rPr lang="en-US" dirty="0"/>
              <a:t> god </a:t>
            </a:r>
            <a:r>
              <a:rPr lang="en-US" dirty="0" err="1"/>
              <a:t>oppstart</a:t>
            </a:r>
            <a:r>
              <a:rPr lang="en-US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594658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75040-5B11-6831-96FB-A1138AB10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I HELSE FØRDE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37C84-8357-71CC-91A5-4A2442A1E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/>
              <a:t>HelseFørde</a:t>
            </a:r>
            <a:r>
              <a:rPr lang="en-US"/>
              <a:t> </a:t>
            </a:r>
            <a:r>
              <a:rPr lang="en-US" err="1"/>
              <a:t>har</a:t>
            </a:r>
            <a:r>
              <a:rPr lang="en-US"/>
              <a:t> </a:t>
            </a:r>
            <a:r>
              <a:rPr lang="en-US" err="1"/>
              <a:t>organisert</a:t>
            </a:r>
            <a:r>
              <a:rPr lang="en-US"/>
              <a:t> </a:t>
            </a:r>
            <a:r>
              <a:rPr lang="en-US" err="1"/>
              <a:t>arbeidet</a:t>
            </a:r>
            <a:r>
              <a:rPr lang="en-US"/>
              <a:t> under </a:t>
            </a:r>
            <a:r>
              <a:rPr lang="en-US" err="1"/>
              <a:t>Pasientens</a:t>
            </a:r>
            <a:r>
              <a:rPr lang="en-US"/>
              <a:t> </a:t>
            </a:r>
            <a:r>
              <a:rPr lang="en-US" err="1"/>
              <a:t>helseteneste</a:t>
            </a:r>
            <a:r>
              <a:rPr lang="en-US"/>
              <a:t> </a:t>
            </a:r>
            <a:r>
              <a:rPr lang="en-US" err="1"/>
              <a:t>og</a:t>
            </a:r>
            <a:r>
              <a:rPr lang="en-US"/>
              <a:t> </a:t>
            </a:r>
            <a:r>
              <a:rPr lang="en-US" err="1"/>
              <a:t>prosjekt</a:t>
            </a:r>
            <a:r>
              <a:rPr lang="en-US"/>
              <a:t> </a:t>
            </a:r>
            <a:r>
              <a:rPr lang="en-US" err="1"/>
              <a:t>Fysikalsk</a:t>
            </a:r>
            <a:r>
              <a:rPr lang="en-US"/>
              <a:t> </a:t>
            </a:r>
            <a:r>
              <a:rPr lang="en-US" err="1"/>
              <a:t>medisin</a:t>
            </a:r>
            <a:r>
              <a:rPr lang="en-US"/>
              <a:t>, </a:t>
            </a:r>
            <a:r>
              <a:rPr lang="en-US" err="1"/>
              <a:t>rehabilitering</a:t>
            </a:r>
            <a:r>
              <a:rPr lang="en-US"/>
              <a:t> </a:t>
            </a:r>
            <a:r>
              <a:rPr lang="en-US" err="1"/>
              <a:t>og</a:t>
            </a:r>
            <a:r>
              <a:rPr lang="en-US"/>
              <a:t> </a:t>
            </a:r>
            <a:r>
              <a:rPr lang="en-US" err="1"/>
              <a:t>habilitering</a:t>
            </a:r>
            <a:r>
              <a:rPr lang="en-US"/>
              <a:t>. </a:t>
            </a:r>
          </a:p>
          <a:p>
            <a:r>
              <a:rPr lang="en-US" err="1"/>
              <a:t>Prosjektperiode</a:t>
            </a:r>
            <a:r>
              <a:rPr lang="en-US" dirty="0"/>
              <a:t> 15.08.23-15.08.25</a:t>
            </a:r>
          </a:p>
          <a:p>
            <a:r>
              <a:rPr lang="en-US" dirty="0" err="1"/>
              <a:t>Frikjøpt</a:t>
            </a:r>
            <a:r>
              <a:rPr lang="en-US" dirty="0"/>
              <a:t> 40 % for </a:t>
            </a:r>
            <a:r>
              <a:rPr lang="en-US" dirty="0" err="1"/>
              <a:t>arbeid</a:t>
            </a:r>
            <a:r>
              <a:rPr lang="en-US" dirty="0"/>
              <a:t> med </a:t>
            </a:r>
            <a:r>
              <a:rPr lang="en-US" dirty="0" err="1"/>
              <a:t>prosjektet</a:t>
            </a:r>
            <a:r>
              <a:rPr lang="en-US" dirty="0"/>
              <a:t>. </a:t>
            </a:r>
          </a:p>
          <a:p>
            <a:r>
              <a:rPr lang="en-US" dirty="0" err="1"/>
              <a:t>Arbeidsgruppe</a:t>
            </a:r>
            <a:endParaRPr lang="en-US" dirty="0"/>
          </a:p>
          <a:p>
            <a:r>
              <a:rPr lang="en-US" dirty="0" err="1"/>
              <a:t>Lokalt</a:t>
            </a:r>
            <a:r>
              <a:rPr lang="en-US" dirty="0"/>
              <a:t> </a:t>
            </a:r>
            <a:r>
              <a:rPr lang="en-US" dirty="0" err="1"/>
              <a:t>mandat</a:t>
            </a:r>
            <a:endParaRPr lang="en-US" dirty="0"/>
          </a:p>
          <a:p>
            <a:r>
              <a:rPr lang="en-US" dirty="0" err="1"/>
              <a:t>Forankring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helseføretaket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kommunane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5514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9EAA2-7029-16C0-9C22-DEFB8E0A4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Prosjektmål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DD1E1-0341-797E-E114-F74DC0F8F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Etablere</a:t>
            </a:r>
            <a:r>
              <a:rPr lang="en-US" dirty="0"/>
              <a:t> </a:t>
            </a:r>
            <a:r>
              <a:rPr lang="en-US" dirty="0" err="1"/>
              <a:t>arbeidsgruppa</a:t>
            </a:r>
            <a:r>
              <a:rPr lang="en-US" dirty="0"/>
              <a:t> </a:t>
            </a:r>
          </a:p>
          <a:p>
            <a:r>
              <a:rPr lang="en-US" dirty="0" err="1"/>
              <a:t>Avklare</a:t>
            </a:r>
            <a:r>
              <a:rPr lang="en-US" dirty="0"/>
              <a:t> </a:t>
            </a:r>
            <a:r>
              <a:rPr lang="en-US" dirty="0" err="1"/>
              <a:t>og</a:t>
            </a:r>
            <a:r>
              <a:rPr lang="en-US" dirty="0"/>
              <a:t> </a:t>
            </a:r>
            <a:r>
              <a:rPr lang="en-US" dirty="0" err="1"/>
              <a:t>prioritere</a:t>
            </a:r>
            <a:r>
              <a:rPr lang="en-US" dirty="0"/>
              <a:t> </a:t>
            </a:r>
            <a:r>
              <a:rPr lang="en-US" dirty="0" err="1"/>
              <a:t>kva</a:t>
            </a:r>
            <a:r>
              <a:rPr lang="en-US" dirty="0"/>
              <a:t> </a:t>
            </a:r>
            <a:r>
              <a:rPr lang="en-US" dirty="0" err="1"/>
              <a:t>pasientforløp</a:t>
            </a:r>
            <a:r>
              <a:rPr lang="en-US" dirty="0"/>
              <a:t> det er </a:t>
            </a:r>
            <a:r>
              <a:rPr lang="en-US" dirty="0" err="1"/>
              <a:t>mest</a:t>
            </a:r>
            <a:r>
              <a:rPr lang="en-US" dirty="0"/>
              <a:t> </a:t>
            </a:r>
            <a:r>
              <a:rPr lang="en-US" dirty="0" err="1"/>
              <a:t>behov</a:t>
            </a:r>
            <a:r>
              <a:rPr lang="en-US" dirty="0"/>
              <a:t> for å </a:t>
            </a:r>
            <a:r>
              <a:rPr lang="en-US" dirty="0" err="1"/>
              <a:t>utvikle</a:t>
            </a:r>
            <a:r>
              <a:rPr lang="en-US" dirty="0"/>
              <a:t>/</a:t>
            </a:r>
            <a:r>
              <a:rPr lang="en-US" dirty="0" err="1"/>
              <a:t>etablere</a:t>
            </a:r>
            <a:r>
              <a:rPr lang="en-US" dirty="0"/>
              <a:t> - </a:t>
            </a:r>
            <a:r>
              <a:rPr lang="en-US" dirty="0" err="1"/>
              <a:t>fordeling</a:t>
            </a:r>
            <a:r>
              <a:rPr lang="en-US" dirty="0"/>
              <a:t> </a:t>
            </a:r>
            <a:r>
              <a:rPr lang="en-US" dirty="0" err="1"/>
              <a:t>innad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 Helse Vest</a:t>
            </a:r>
          </a:p>
        </p:txBody>
      </p:sp>
    </p:spTree>
    <p:extLst>
      <p:ext uri="{BB962C8B-B14F-4D97-AF65-F5344CB8AC3E}">
        <p14:creationId xmlns:p14="http://schemas.microsoft.com/office/powerpoint/2010/main" val="1576719985"/>
      </p:ext>
    </p:extLst>
  </p:cSld>
  <p:clrMapOvr>
    <a:masterClrMapping/>
  </p:clrMapOvr>
</p:sld>
</file>

<file path=ppt/theme/theme1.xml><?xml version="1.0" encoding="utf-8"?>
<a:theme xmlns:a="http://schemas.openxmlformats.org/drawingml/2006/main" name="Pakk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31BB64D3322174A98DCC93F81A0F913" ma:contentTypeVersion="13" ma:contentTypeDescription="Opprett et nytt dokument." ma:contentTypeScope="" ma:versionID="c8aa489605794048ca6c031cfcee04e2">
  <xsd:schema xmlns:xsd="http://www.w3.org/2001/XMLSchema" xmlns:xs="http://www.w3.org/2001/XMLSchema" xmlns:p="http://schemas.microsoft.com/office/2006/metadata/properties" xmlns:ns3="065af3d5-f458-4341-a205-15d01decc891" xmlns:ns4="46c83504-c484-40be-9194-5c4e309f2a27" targetNamespace="http://schemas.microsoft.com/office/2006/metadata/properties" ma:root="true" ma:fieldsID="7e84e14a3e1adb24a18f88b93decaac2" ns3:_="" ns4:_="">
    <xsd:import namespace="065af3d5-f458-4341-a205-15d01decc891"/>
    <xsd:import namespace="46c83504-c484-40be-9194-5c4e309f2a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5af3d5-f458-4341-a205-15d01decc8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83504-c484-40be-9194-5c4e309f2a2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65af3d5-f458-4341-a205-15d01decc891" xsi:nil="true"/>
  </documentManagement>
</p:properties>
</file>

<file path=customXml/itemProps1.xml><?xml version="1.0" encoding="utf-8"?>
<ds:datastoreItem xmlns:ds="http://schemas.openxmlformats.org/officeDocument/2006/customXml" ds:itemID="{BFBD4216-A2F8-4111-B142-5AE273F6B5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77021E-80B5-43C7-AC8D-5C02C464C7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5af3d5-f458-4341-a205-15d01decc891"/>
    <ds:schemaRef ds:uri="46c83504-c484-40be-9194-5c4e309f2a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23E79C-DC39-412D-B93E-5C3EA058B549}">
  <ds:schemaRefs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46c83504-c484-40be-9194-5c4e309f2a27"/>
    <ds:schemaRef ds:uri="065af3d5-f458-4341-a205-15d01decc89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9</TotalTime>
  <Words>311</Words>
  <Application>Microsoft Office PowerPoint</Application>
  <PresentationFormat>Widescreen</PresentationFormat>
  <Paragraphs>28</Paragraphs>
  <Slides>8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Pakke</vt:lpstr>
      <vt:lpstr>UTVIKLING AV SAMHANDLINGSFORLØP FOR BARN OG UNGE INNAN HABILITERINGfeltet</vt:lpstr>
      <vt:lpstr>BAKGRUNN FOR PROSJEKTET</vt:lpstr>
      <vt:lpstr>OMRÅDE 2: INKLUDERE HABILITERING FOR BARN OG UNGE I «BARN OG  UNGES HELSETENESTE»</vt:lpstr>
      <vt:lpstr>PowerPoint-presentasjon</vt:lpstr>
      <vt:lpstr>MÅL MED PROSJEKTET</vt:lpstr>
      <vt:lpstr>STATUS I REGIONALT NETTVERK  I HELSE VEST</vt:lpstr>
      <vt:lpstr>STATUS I HELSE FØRDE</vt:lpstr>
      <vt:lpstr>Prosjektmål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Furevik, Inger</dc:creator>
  <cp:lastModifiedBy>Kyrkjebø, Dagrun</cp:lastModifiedBy>
  <cp:revision>102</cp:revision>
  <dcterms:created xsi:type="dcterms:W3CDTF">2023-09-13T19:50:16Z</dcterms:created>
  <dcterms:modified xsi:type="dcterms:W3CDTF">2023-09-14T13:36:10Z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c3ffc1c-ef00-4620-9c2f-7d9c1597774b_Enabled">
    <vt:lpwstr>true</vt:lpwstr>
  </property>
  <property fmtid="{D5CDD505-2E9C-101B-9397-08002B2CF9AE}" pid="3" name="MSIP_Label_0c3ffc1c-ef00-4620-9c2f-7d9c1597774b_SetDate">
    <vt:lpwstr>2023-09-14T06:06:21Z</vt:lpwstr>
  </property>
  <property fmtid="{D5CDD505-2E9C-101B-9397-08002B2CF9AE}" pid="4" name="MSIP_Label_0c3ffc1c-ef00-4620-9c2f-7d9c1597774b_Method">
    <vt:lpwstr>Standard</vt:lpwstr>
  </property>
  <property fmtid="{D5CDD505-2E9C-101B-9397-08002B2CF9AE}" pid="5" name="MSIP_Label_0c3ffc1c-ef00-4620-9c2f-7d9c1597774b_Name">
    <vt:lpwstr>Intern</vt:lpwstr>
  </property>
  <property fmtid="{D5CDD505-2E9C-101B-9397-08002B2CF9AE}" pid="6" name="MSIP_Label_0c3ffc1c-ef00-4620-9c2f-7d9c1597774b_SiteId">
    <vt:lpwstr>bdcbe535-f3cf-49f5-8a6a-fb6d98dc7837</vt:lpwstr>
  </property>
  <property fmtid="{D5CDD505-2E9C-101B-9397-08002B2CF9AE}" pid="7" name="MSIP_Label_0c3ffc1c-ef00-4620-9c2f-7d9c1597774b_ActionId">
    <vt:lpwstr>67fe3392-ddf6-4d65-aba7-2ac1357744d3</vt:lpwstr>
  </property>
  <property fmtid="{D5CDD505-2E9C-101B-9397-08002B2CF9AE}" pid="8" name="MSIP_Label_0c3ffc1c-ef00-4620-9c2f-7d9c1597774b_ContentBits">
    <vt:lpwstr>2</vt:lpwstr>
  </property>
  <property fmtid="{D5CDD505-2E9C-101B-9397-08002B2CF9AE}" pid="9" name="ContentTypeId">
    <vt:lpwstr>0x010100331BB64D3322174A98DCC93F81A0F913</vt:lpwstr>
  </property>
</Properties>
</file>