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329" r:id="rId5"/>
    <p:sldId id="347" r:id="rId6"/>
    <p:sldId id="336" r:id="rId7"/>
    <p:sldId id="337" r:id="rId8"/>
    <p:sldId id="33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ECD1"/>
    <a:srgbClr val="6FA287"/>
    <a:srgbClr val="BFCED6"/>
    <a:srgbClr val="FF671F"/>
    <a:srgbClr val="FFC845"/>
    <a:srgbClr val="6CACE4"/>
    <a:srgbClr val="ADDFB3"/>
    <a:srgbClr val="333333"/>
    <a:srgbClr val="212121"/>
    <a:srgbClr val="557C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6197"/>
  </p:normalViewPr>
  <p:slideViewPr>
    <p:cSldViewPr snapToGrid="0">
      <p:cViewPr varScale="1">
        <p:scale>
          <a:sx n="119" d="100"/>
          <a:sy n="119" d="100"/>
        </p:scale>
        <p:origin x="10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960893-A16A-41EC-A345-21341206551B}" type="datetimeFigureOut">
              <a:rPr lang="nb-NO" smtClean="0"/>
              <a:t>14.09.2023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F0F946-1FAF-45A5-AF44-93AAD9AA8D3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7034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CC0ECB62-1AEE-44CF-B49B-E42FC5854D2B}"/>
              </a:ext>
            </a:extLst>
          </p:cNvPr>
          <p:cNvSpPr>
            <a:spLocks/>
          </p:cNvSpPr>
          <p:nvPr userDrawn="1"/>
        </p:nvSpPr>
        <p:spPr>
          <a:xfrm>
            <a:off x="0" y="986653"/>
            <a:ext cx="12192000" cy="587134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7E0AB172-1CA3-41A2-A981-1FAE41E0AE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28901" y="2472029"/>
            <a:ext cx="7326312" cy="1169551"/>
          </a:xfrm>
        </p:spPr>
        <p:txBody>
          <a:bodyPr wrap="square" lIns="0" tIns="0" rIns="0" bIns="0" anchor="b">
            <a:noAutofit/>
          </a:bodyPr>
          <a:lstStyle>
            <a:lvl1pPr algn="ctr">
              <a:defRPr sz="3800">
                <a:solidFill>
                  <a:schemeClr val="lt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2A96FBF-2AD2-49E7-82B8-77F232A2D3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28901" y="3981884"/>
            <a:ext cx="7326312" cy="615553"/>
          </a:xfrm>
        </p:spPr>
        <p:txBody>
          <a:bodyPr wrap="square" lIns="0" tIns="0" rIns="0" bIns="0">
            <a:noAutofit/>
          </a:bodyPr>
          <a:lstStyle>
            <a:lvl1pPr marL="0" indent="0" algn="ctr">
              <a:buNone/>
              <a:defRPr sz="2000">
                <a:solidFill>
                  <a:schemeClr val="l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A1894DC-4EB3-48E1-97EA-DD16B390D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/>
          <a:p>
            <a:fld id="{435EFE49-716E-4BC2-9EFC-F6C4F62E78E1}" type="datetime1">
              <a:rPr lang="nb-NO" smtClean="0"/>
              <a:t>14.09.2023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16C0784-44CF-49A2-A674-CF47D7D06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-118536"/>
            <a:ext cx="10220325" cy="15389"/>
          </a:xfrm>
        </p:spPr>
        <p:txBody>
          <a:bodyPr lIns="0" tIns="0" rIns="0" bIns="0"/>
          <a:lstStyle>
            <a:lvl1pPr>
              <a:defRPr sz="100"/>
            </a:lvl1pPr>
          </a:lstStyle>
          <a:p>
            <a:r>
              <a:rPr lang="nb-NO"/>
              <a:t>Sett tittel på presentasjonen via "Sett inn" -&gt; "Topptekst og bunntekst"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5231186-E6D1-4DBF-BA24-3A5829ED9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20325" y="-118536"/>
            <a:ext cx="374650" cy="15389"/>
          </a:xfrm>
        </p:spPr>
        <p:txBody>
          <a:bodyPr lIns="0" tIns="0" rIns="0" bIns="0"/>
          <a:lstStyle>
            <a:lvl1pPr>
              <a:defRPr sz="100"/>
            </a:lvl1pPr>
          </a:lstStyle>
          <a:p>
            <a:fld id="{FF8458C2-5565-427F-8AB4-11699EB93339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7872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undertittel, 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015AA92-CFF3-4A68-B2C4-B3E6548DB7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6925" y="2387600"/>
            <a:ext cx="5097462" cy="738664"/>
          </a:xfrm>
        </p:spPr>
        <p:txBody>
          <a:bodyPr lIns="0" tIns="0" rIns="0" bIns="0" anchor="t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B128704-842D-438F-B761-751EFFCC5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/>
          <a:p>
            <a:fld id="{8910D29F-BF1C-499C-865B-AE569007ACDD}" type="datetime1">
              <a:rPr lang="nb-NO" smtClean="0"/>
              <a:t>14.09.2023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B76D4C92-BCB5-4B7C-8DEE-3F3B0CD43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/>
          <a:p>
            <a:r>
              <a:rPr lang="nb-NO"/>
              <a:t>Sett tittel på presentasjonen via "Sett inn" -&gt; "Topptekst og bunntekst"</a:t>
            </a:r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61FF4F2-B671-4C76-BA7E-8C8EE9895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/>
          <a:p>
            <a:fld id="{FF8458C2-5565-427F-8AB4-11699EB93339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8767CD8C-E6E1-47F7-A9B5-467CDD16F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925" y="864037"/>
            <a:ext cx="5097462" cy="1169551"/>
          </a:xfrm>
        </p:spPr>
        <p:txBody>
          <a:bodyPr lIns="0" tIns="0" rIns="0" bIns="0"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1" name="Plassholder for innhold 2">
            <a:extLst>
              <a:ext uri="{FF2B5EF4-FFF2-40B4-BE49-F238E27FC236}">
                <a16:creationId xmlns:a16="http://schemas.microsoft.com/office/drawing/2014/main" id="{D1A5C7BA-CCD2-40AB-95E9-773DE7FB605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96925" y="3327400"/>
            <a:ext cx="5097462" cy="2735264"/>
          </a:xfrm>
        </p:spPr>
        <p:txBody>
          <a:bodyPr lIns="0" tIns="0" rIns="0" bIns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3" name="Plassholder for bilde 3">
            <a:extLst>
              <a:ext uri="{FF2B5EF4-FFF2-40B4-BE49-F238E27FC236}">
                <a16:creationId xmlns:a16="http://schemas.microsoft.com/office/drawing/2014/main" id="{B5A1E56D-AE99-4789-B24D-61210A3F24F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97614" y="976312"/>
            <a:ext cx="5894385" cy="5086351"/>
          </a:xfrm>
          <a:prstGeom prst="rect">
            <a:avLst/>
          </a:prstGeom>
          <a:solidFill>
            <a:schemeClr val="lt2"/>
          </a:solidFill>
        </p:spPr>
        <p:txBody>
          <a:bodyPr lIns="0" tIns="0" rIns="0" bIns="0"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2" name="Plassholder for tekst 2">
            <a:extLst>
              <a:ext uri="{FF2B5EF4-FFF2-40B4-BE49-F238E27FC236}">
                <a16:creationId xmlns:a16="http://schemas.microsoft.com/office/drawing/2014/main" id="{FF8DB92C-8780-4508-8B81-50F70170913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024843" y="1412460"/>
            <a:ext cx="107722" cy="4543926"/>
          </a:xfrm>
        </p:spPr>
        <p:txBody>
          <a:bodyPr vert="vert">
            <a:spAutoFit/>
          </a:bodyPr>
          <a:lstStyle>
            <a:lvl1pPr marL="0" indent="0" algn="r">
              <a:buNone/>
              <a:defRPr sz="700"/>
            </a:lvl1pPr>
            <a:lvl2pPr>
              <a:defRPr sz="700"/>
            </a:lvl2pPr>
            <a:lvl3pPr>
              <a:defRPr sz="7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nb-NO" dirty="0"/>
              <a:t>Foto: Sett inn kreditering på fotograf</a:t>
            </a:r>
          </a:p>
        </p:txBody>
      </p:sp>
    </p:spTree>
    <p:extLst>
      <p:ext uri="{BB962C8B-B14F-4D97-AF65-F5344CB8AC3E}">
        <p14:creationId xmlns:p14="http://schemas.microsoft.com/office/powerpoint/2010/main" val="1704348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B128704-842D-438F-B761-751EFFCC5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/>
          <a:p>
            <a:fld id="{E0B51F30-4B04-4CED-95D8-06D381065EE3}" type="datetime1">
              <a:rPr lang="nb-NO" smtClean="0"/>
              <a:t>14.09.2023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B76D4C92-BCB5-4B7C-8DEE-3F3B0CD43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/>
          <a:p>
            <a:r>
              <a:rPr lang="nb-NO"/>
              <a:t>Sett tittel på presentasjonen via "Sett inn" -&gt; "Topptekst og bunntekst"</a:t>
            </a:r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61FF4F2-B671-4C76-BA7E-8C8EE9895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/>
          <a:p>
            <a:fld id="{FF8458C2-5565-427F-8AB4-11699EB93339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8767CD8C-E6E1-47F7-A9B5-467CDD16F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925" y="864037"/>
            <a:ext cx="8763000" cy="584775"/>
          </a:xfrm>
        </p:spPr>
        <p:txBody>
          <a:bodyPr lIns="0" tIns="0" rIns="0" bIns="0" anchor="t">
            <a:no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14" name="Plassholder for bilde 3">
            <a:extLst>
              <a:ext uri="{FF2B5EF4-FFF2-40B4-BE49-F238E27FC236}">
                <a16:creationId xmlns:a16="http://schemas.microsoft.com/office/drawing/2014/main" id="{13A60648-8934-4097-B0A8-3EAAC644EE1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96925" y="1931822"/>
            <a:ext cx="10594975" cy="4130842"/>
          </a:xfrm>
          <a:prstGeom prst="rect">
            <a:avLst/>
          </a:prstGeom>
          <a:solidFill>
            <a:schemeClr val="lt2"/>
          </a:solidFill>
        </p:spPr>
        <p:txBody>
          <a:bodyPr lIns="0" tIns="0" rIns="0" bIns="0"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1728619-46BA-4E25-9B80-6EE5C107EBD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456129" y="1931821"/>
            <a:ext cx="107722" cy="4130842"/>
          </a:xfrm>
        </p:spPr>
        <p:txBody>
          <a:bodyPr vert="vert">
            <a:spAutoFit/>
          </a:bodyPr>
          <a:lstStyle>
            <a:lvl1pPr marL="0" indent="0">
              <a:buNone/>
              <a:defRPr sz="700"/>
            </a:lvl1pPr>
            <a:lvl2pPr>
              <a:defRPr sz="700"/>
            </a:lvl2pPr>
            <a:lvl3pPr>
              <a:defRPr sz="7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nb-NO" dirty="0"/>
              <a:t>Foto: Sett inn kreditering på fotograf</a:t>
            </a:r>
          </a:p>
        </p:txBody>
      </p:sp>
    </p:spTree>
    <p:extLst>
      <p:ext uri="{BB962C8B-B14F-4D97-AF65-F5344CB8AC3E}">
        <p14:creationId xmlns:p14="http://schemas.microsoft.com/office/powerpoint/2010/main" val="4284212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useside med kun titte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2EA38832-0BFF-B141-8DEA-3ABA4C0DEF7B}"/>
              </a:ext>
            </a:extLst>
          </p:cNvPr>
          <p:cNvSpPr/>
          <p:nvPr userDrawn="1"/>
        </p:nvSpPr>
        <p:spPr>
          <a:xfrm>
            <a:off x="7734928" y="-11723"/>
            <a:ext cx="4467600" cy="6876000"/>
          </a:xfrm>
          <a:prstGeom prst="rect">
            <a:avLst/>
          </a:prstGeom>
          <a:solidFill>
            <a:schemeClr val="lt1"/>
          </a:solidFill>
          <a:ln w="12700" cap="flat" cmpd="sng" algn="ctr">
            <a:solidFill>
              <a:schemeClr val="accent1">
                <a:lumMod val="100000"/>
                <a:shade val="50000"/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6B81A321-9273-48AB-9354-A60166B59A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6925" y="2222499"/>
            <a:ext cx="5099050" cy="3840163"/>
          </a:xfrm>
        </p:spPr>
        <p:txBody>
          <a:bodyPr wrap="square" lIns="0" tIns="0" rIns="0" bIns="0" anchor="t">
            <a:noAutofit/>
          </a:bodyPr>
          <a:lstStyle>
            <a:lvl1pPr algn="l">
              <a:defRPr sz="3800">
                <a:solidFill>
                  <a:schemeClr val="lt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pic>
        <p:nvPicPr>
          <p:cNvPr id="9" name="Grafikk 8">
            <a:extLst>
              <a:ext uri="{FF2B5EF4-FFF2-40B4-BE49-F238E27FC236}">
                <a16:creationId xmlns:a16="http://schemas.microsoft.com/office/drawing/2014/main" id="{7B98F3BF-61B5-204E-A801-FADFF39059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766765" y="300853"/>
            <a:ext cx="1683701" cy="43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6846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useside med dekor blå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711D1A4-C7C4-41B6-A20A-E04C3D11A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/>
          <a:p>
            <a:fld id="{09AD0F42-88F7-4426-8B24-A2C24B047AD9}" type="datetime1">
              <a:rPr lang="nb-NO" smtClean="0"/>
              <a:t>14.09.2023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55B6032-7D05-4D83-8FF2-DBCDFB87B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-149314"/>
            <a:ext cx="10220325" cy="15389"/>
          </a:xfrm>
        </p:spPr>
        <p:txBody>
          <a:bodyPr lIns="0" tIns="0" rIns="0" bIns="0"/>
          <a:lstStyle>
            <a:lvl1pPr>
              <a:defRPr sz="100"/>
            </a:lvl1pPr>
          </a:lstStyle>
          <a:p>
            <a:r>
              <a:rPr lang="nb-NO"/>
              <a:t>Sett tittel på presentasjonen via "Sett inn" -&gt; "Topptekst og bunntekst"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81243BF-36D7-45B2-9C81-EB43C04D2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20325" y="-149314"/>
            <a:ext cx="374650" cy="15389"/>
          </a:xfrm>
        </p:spPr>
        <p:txBody>
          <a:bodyPr lIns="0" tIns="0" rIns="0" bIns="0"/>
          <a:lstStyle>
            <a:lvl1pPr>
              <a:defRPr sz="100"/>
            </a:lvl1pPr>
          </a:lstStyle>
          <a:p>
            <a:fld id="{FF8458C2-5565-427F-8AB4-11699EB93339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6B81A321-9273-48AB-9354-A60166B59A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23238" y="2222499"/>
            <a:ext cx="3265488" cy="3840163"/>
          </a:xfrm>
        </p:spPr>
        <p:txBody>
          <a:bodyPr wrap="square" lIns="0" tIns="0" rIns="0" bIns="0" anchor="t">
            <a:noAutofit/>
          </a:bodyPr>
          <a:lstStyle>
            <a:lvl1pPr algn="l">
              <a:defRPr sz="3800">
                <a:solidFill>
                  <a:schemeClr val="dk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pic>
        <p:nvPicPr>
          <p:cNvPr id="9" name="Bilde 8" descr="Et bilde som inneholder tekst&#10;&#10;Automatisk generert beskrivelse">
            <a:extLst>
              <a:ext uri="{FF2B5EF4-FFF2-40B4-BE49-F238E27FC236}">
                <a16:creationId xmlns:a16="http://schemas.microsoft.com/office/drawing/2014/main" id="{1CF77BC4-34AA-4675-BE55-234304E214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32776" cy="6858000"/>
          </a:xfrm>
          <a:prstGeom prst="rect">
            <a:avLst/>
          </a:prstGeom>
        </p:spPr>
      </p:pic>
      <p:pic>
        <p:nvPicPr>
          <p:cNvPr id="10" name="Grafikk 9">
            <a:extLst>
              <a:ext uri="{FF2B5EF4-FFF2-40B4-BE49-F238E27FC236}">
                <a16:creationId xmlns:a16="http://schemas.microsoft.com/office/drawing/2014/main" id="{83688B5B-08F8-FA49-95AB-92CF82DF886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9766765" y="300853"/>
            <a:ext cx="1683701" cy="43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3906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bilde 12">
            <a:extLst>
              <a:ext uri="{FF2B5EF4-FFF2-40B4-BE49-F238E27FC236}">
                <a16:creationId xmlns:a16="http://schemas.microsoft.com/office/drawing/2014/main" id="{9E8A3748-D9BC-4588-9124-CBF265D47AB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6400" y="976313"/>
            <a:ext cx="3671290" cy="2485175"/>
          </a:xfrm>
          <a:prstGeom prst="rect">
            <a:avLst/>
          </a:prstGeom>
          <a:solidFill>
            <a:schemeClr val="lt2"/>
          </a:solidFill>
        </p:spPr>
        <p:txBody>
          <a:bodyPr wrap="square">
            <a:noAutofit/>
          </a:bodyPr>
          <a:lstStyle/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A1894DC-4EB3-48E1-97EA-DD16B390D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/>
          <a:p>
            <a:fld id="{0C150E18-AA93-43E3-AC46-77D640A04D5A}" type="datetime1">
              <a:rPr lang="nb-NO" smtClean="0"/>
              <a:t>14.09.2023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16C0784-44CF-49A2-A674-CF47D7D06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-118536"/>
            <a:ext cx="10220325" cy="15389"/>
          </a:xfrm>
        </p:spPr>
        <p:txBody>
          <a:bodyPr lIns="0" tIns="0" rIns="0" bIns="0"/>
          <a:lstStyle>
            <a:lvl1pPr>
              <a:defRPr sz="100"/>
            </a:lvl1pPr>
          </a:lstStyle>
          <a:p>
            <a:r>
              <a:rPr lang="nb-NO"/>
              <a:t>Sett tittel på presentasjonen via "Sett inn" -&gt; "Topptekst og bunntekst"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5231186-E6D1-4DBF-BA24-3A5829ED9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20325" y="-118536"/>
            <a:ext cx="374650" cy="15389"/>
          </a:xfrm>
        </p:spPr>
        <p:txBody>
          <a:bodyPr lIns="0" tIns="0" rIns="0" bIns="0"/>
          <a:lstStyle>
            <a:lvl1pPr>
              <a:defRPr sz="100"/>
            </a:lvl1pPr>
          </a:lstStyle>
          <a:p>
            <a:fld id="{FF8458C2-5565-427F-8AB4-11699EB93339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5" name="Plassholder for bilde 9">
            <a:extLst>
              <a:ext uri="{FF2B5EF4-FFF2-40B4-BE49-F238E27FC236}">
                <a16:creationId xmlns:a16="http://schemas.microsoft.com/office/drawing/2014/main" id="{B6AF3DD8-E45D-4380-89B6-AF13DBE2E7A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06400" y="3606933"/>
            <a:ext cx="3671290" cy="2869415"/>
          </a:xfrm>
          <a:prstGeom prst="rect">
            <a:avLst/>
          </a:prstGeom>
          <a:solidFill>
            <a:schemeClr val="lt2"/>
          </a:solidFill>
        </p:spPr>
        <p:txBody>
          <a:bodyPr wrap="square">
            <a:noAutofit/>
          </a:bodyPr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1" name="Plassholder for bilde 9">
            <a:extLst>
              <a:ext uri="{FF2B5EF4-FFF2-40B4-BE49-F238E27FC236}">
                <a16:creationId xmlns:a16="http://schemas.microsoft.com/office/drawing/2014/main" id="{15DF30A0-9F84-452A-A444-45F063653C3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46587" y="976313"/>
            <a:ext cx="3701262" cy="5500035"/>
          </a:xfrm>
          <a:prstGeom prst="rect">
            <a:avLst/>
          </a:prstGeom>
          <a:solidFill>
            <a:schemeClr val="lt2"/>
          </a:solidFill>
        </p:spPr>
        <p:txBody>
          <a:bodyPr wrap="square">
            <a:noAutofit/>
          </a:bodyPr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2" name="Plassholder for bilde 10">
            <a:extLst>
              <a:ext uri="{FF2B5EF4-FFF2-40B4-BE49-F238E27FC236}">
                <a16:creationId xmlns:a16="http://schemas.microsoft.com/office/drawing/2014/main" id="{526789EA-E13E-48A6-BBE3-130F44F5D27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115091" y="976313"/>
            <a:ext cx="3670509" cy="3056119"/>
          </a:xfrm>
          <a:prstGeom prst="rect">
            <a:avLst/>
          </a:prstGeom>
          <a:solidFill>
            <a:schemeClr val="lt2"/>
          </a:solidFill>
        </p:spPr>
        <p:txBody>
          <a:bodyPr wrap="square">
            <a:noAutofit/>
          </a:bodyPr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8" name="Plassholder for bilde 13">
            <a:extLst>
              <a:ext uri="{FF2B5EF4-FFF2-40B4-BE49-F238E27FC236}">
                <a16:creationId xmlns:a16="http://schemas.microsoft.com/office/drawing/2014/main" id="{D541F21A-E060-4545-9758-1ADA5E8A9E3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115091" y="4215085"/>
            <a:ext cx="3665747" cy="2261263"/>
          </a:xfrm>
          <a:prstGeom prst="rect">
            <a:avLst/>
          </a:prstGeom>
          <a:solidFill>
            <a:schemeClr val="lt2"/>
          </a:solidFill>
        </p:spPr>
        <p:txBody>
          <a:bodyPr wrap="square">
            <a:noAutofit/>
          </a:bodyPr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4" name="Plassholder for tekst 2">
            <a:extLst>
              <a:ext uri="{FF2B5EF4-FFF2-40B4-BE49-F238E27FC236}">
                <a16:creationId xmlns:a16="http://schemas.microsoft.com/office/drawing/2014/main" id="{EDAC5FE1-F477-4417-B183-216CDB7FFF3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7468" y="976312"/>
            <a:ext cx="107722" cy="5500035"/>
          </a:xfrm>
        </p:spPr>
        <p:txBody>
          <a:bodyPr vert="vert" wrap="square">
            <a:spAutoFit/>
          </a:bodyPr>
          <a:lstStyle>
            <a:lvl1pPr marL="0" indent="0" algn="l">
              <a:buNone/>
              <a:defRPr sz="700"/>
            </a:lvl1pPr>
            <a:lvl2pPr>
              <a:defRPr sz="700"/>
            </a:lvl2pPr>
            <a:lvl3pPr>
              <a:defRPr sz="7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nb-NO" dirty="0"/>
              <a:t>Foto: Sett inn kreditering på fotograf</a:t>
            </a:r>
          </a:p>
        </p:txBody>
      </p:sp>
      <p:pic>
        <p:nvPicPr>
          <p:cNvPr id="16" name="Grafikk 15">
            <a:extLst>
              <a:ext uri="{FF2B5EF4-FFF2-40B4-BE49-F238E27FC236}">
                <a16:creationId xmlns:a16="http://schemas.microsoft.com/office/drawing/2014/main" id="{E8FAE8B1-32ED-5C4A-AA20-DC08D54EF6B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766765" y="300853"/>
            <a:ext cx="1683701" cy="43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4440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A1894DC-4EB3-48E1-97EA-DD16B390D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/>
          <a:p>
            <a:fld id="{FD02CBD6-E0D6-437A-B3ED-7511445B7987}" type="datetime1">
              <a:rPr lang="nb-NO" smtClean="0"/>
              <a:t>14.09.2023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16C0784-44CF-49A2-A674-CF47D7D06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-118536"/>
            <a:ext cx="10220325" cy="15389"/>
          </a:xfrm>
        </p:spPr>
        <p:txBody>
          <a:bodyPr lIns="0" tIns="0" rIns="0" bIns="0"/>
          <a:lstStyle>
            <a:lvl1pPr>
              <a:defRPr sz="100"/>
            </a:lvl1pPr>
          </a:lstStyle>
          <a:p>
            <a:r>
              <a:rPr lang="nb-NO"/>
              <a:t>Sett tittel på presentasjonen via "Sett inn" -&gt; "Topptekst og bunntekst"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5231186-E6D1-4DBF-BA24-3A5829ED9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20325" y="-118536"/>
            <a:ext cx="374650" cy="15389"/>
          </a:xfrm>
        </p:spPr>
        <p:txBody>
          <a:bodyPr lIns="0" tIns="0" rIns="0" bIns="0"/>
          <a:lstStyle>
            <a:lvl1pPr>
              <a:defRPr sz="100"/>
            </a:lvl1pPr>
          </a:lstStyle>
          <a:p>
            <a:fld id="{FF8458C2-5565-427F-8AB4-11699EB93339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5" name="Plassholder for bilde 9">
            <a:extLst>
              <a:ext uri="{FF2B5EF4-FFF2-40B4-BE49-F238E27FC236}">
                <a16:creationId xmlns:a16="http://schemas.microsoft.com/office/drawing/2014/main" id="{B6AF3DD8-E45D-4380-89B6-AF13DBE2E7A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50727" y="976313"/>
            <a:ext cx="7530112" cy="2664965"/>
          </a:xfrm>
          <a:prstGeom prst="rect">
            <a:avLst/>
          </a:prstGeom>
          <a:solidFill>
            <a:schemeClr val="lt2"/>
          </a:solidFill>
        </p:spPr>
        <p:txBody>
          <a:bodyPr wrap="square">
            <a:noAutofit/>
          </a:bodyPr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6" name="Plassholder for bilde 9">
            <a:extLst>
              <a:ext uri="{FF2B5EF4-FFF2-40B4-BE49-F238E27FC236}">
                <a16:creationId xmlns:a16="http://schemas.microsoft.com/office/drawing/2014/main" id="{60C59660-6576-47AC-AB0D-A04DB9B8FAB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250726" y="3828466"/>
            <a:ext cx="3697374" cy="2647879"/>
          </a:xfrm>
          <a:prstGeom prst="rect">
            <a:avLst/>
          </a:prstGeom>
          <a:solidFill>
            <a:schemeClr val="lt2"/>
          </a:solidFill>
        </p:spPr>
        <p:txBody>
          <a:bodyPr wrap="square">
            <a:noAutofit/>
          </a:bodyPr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1" name="Plassholder for bilde 9">
            <a:extLst>
              <a:ext uri="{FF2B5EF4-FFF2-40B4-BE49-F238E27FC236}">
                <a16:creationId xmlns:a16="http://schemas.microsoft.com/office/drawing/2014/main" id="{8A8E1D40-0565-408A-B029-F0A20B771F3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113229" y="3828465"/>
            <a:ext cx="3667609" cy="2647879"/>
          </a:xfrm>
          <a:prstGeom prst="rect">
            <a:avLst/>
          </a:prstGeom>
          <a:solidFill>
            <a:schemeClr val="lt2"/>
          </a:solidFill>
        </p:spPr>
        <p:txBody>
          <a:bodyPr wrap="square">
            <a:noAutofit/>
          </a:bodyPr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20" name="Plassholder for bilde 12">
            <a:extLst>
              <a:ext uri="{FF2B5EF4-FFF2-40B4-BE49-F238E27FC236}">
                <a16:creationId xmlns:a16="http://schemas.microsoft.com/office/drawing/2014/main" id="{BD103718-D9CD-43DD-812C-E66A6998356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6400" y="976313"/>
            <a:ext cx="3671290" cy="5500034"/>
          </a:xfrm>
          <a:prstGeom prst="rect">
            <a:avLst/>
          </a:prstGeom>
          <a:solidFill>
            <a:schemeClr val="lt2"/>
          </a:solidFill>
        </p:spPr>
        <p:txBody>
          <a:bodyPr wrap="square">
            <a:noAutofit/>
          </a:bodyPr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0" name="Plassholder for tekst 2">
            <a:extLst>
              <a:ext uri="{FF2B5EF4-FFF2-40B4-BE49-F238E27FC236}">
                <a16:creationId xmlns:a16="http://schemas.microsoft.com/office/drawing/2014/main" id="{9D18FA0C-C228-4F44-82C8-F0AEBBED9B6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7468" y="976312"/>
            <a:ext cx="107722" cy="5500035"/>
          </a:xfrm>
        </p:spPr>
        <p:txBody>
          <a:bodyPr vert="vert" wrap="square">
            <a:spAutoFit/>
          </a:bodyPr>
          <a:lstStyle>
            <a:lvl1pPr marL="0" indent="0" algn="l">
              <a:buNone/>
              <a:defRPr sz="700"/>
            </a:lvl1pPr>
            <a:lvl2pPr>
              <a:defRPr sz="700"/>
            </a:lvl2pPr>
            <a:lvl3pPr>
              <a:defRPr sz="7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nb-NO" dirty="0"/>
              <a:t>Foto: Sett inn kreditering på fotograf</a:t>
            </a:r>
          </a:p>
        </p:txBody>
      </p:sp>
      <p:pic>
        <p:nvPicPr>
          <p:cNvPr id="13" name="Grafikk 12">
            <a:extLst>
              <a:ext uri="{FF2B5EF4-FFF2-40B4-BE49-F238E27FC236}">
                <a16:creationId xmlns:a16="http://schemas.microsoft.com/office/drawing/2014/main" id="{9B145B0F-189F-DA43-B9D2-107B5875D37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766765" y="300853"/>
            <a:ext cx="1683701" cy="43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072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A1894DC-4EB3-48E1-97EA-DD16B390D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/>
          <a:p>
            <a:fld id="{352F1F83-84DB-401C-8D12-940686D604DF}" type="datetime1">
              <a:rPr lang="nb-NO" smtClean="0"/>
              <a:t>14.09.2023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16C0784-44CF-49A2-A674-CF47D7D06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-118536"/>
            <a:ext cx="10220325" cy="15389"/>
          </a:xfrm>
        </p:spPr>
        <p:txBody>
          <a:bodyPr lIns="0" tIns="0" rIns="0" bIns="0"/>
          <a:lstStyle>
            <a:lvl1pPr>
              <a:defRPr sz="100"/>
            </a:lvl1pPr>
          </a:lstStyle>
          <a:p>
            <a:r>
              <a:rPr lang="nb-NO"/>
              <a:t>Sett tittel på presentasjonen via "Sett inn" -&gt; "Topptekst og bunntekst"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5231186-E6D1-4DBF-BA24-3A5829ED9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20325" y="-118536"/>
            <a:ext cx="374650" cy="15389"/>
          </a:xfrm>
        </p:spPr>
        <p:txBody>
          <a:bodyPr lIns="0" tIns="0" rIns="0" bIns="0"/>
          <a:lstStyle>
            <a:lvl1pPr>
              <a:defRPr sz="100"/>
            </a:lvl1pPr>
          </a:lstStyle>
          <a:p>
            <a:fld id="{FF8458C2-5565-427F-8AB4-11699EB93339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1" name="Plassholder for bilde 12">
            <a:extLst>
              <a:ext uri="{FF2B5EF4-FFF2-40B4-BE49-F238E27FC236}">
                <a16:creationId xmlns:a16="http://schemas.microsoft.com/office/drawing/2014/main" id="{EE68CC7D-AA5C-4399-BA6B-E5EBFF4DB48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6400" y="976313"/>
            <a:ext cx="5603340" cy="5500034"/>
          </a:xfrm>
          <a:prstGeom prst="rect">
            <a:avLst/>
          </a:prstGeom>
          <a:solidFill>
            <a:schemeClr val="lt2"/>
          </a:solidFill>
        </p:spPr>
        <p:txBody>
          <a:bodyPr wrap="square">
            <a:noAutofit/>
          </a:bodyPr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2" name="Plassholder for bilde 12">
            <a:extLst>
              <a:ext uri="{FF2B5EF4-FFF2-40B4-BE49-F238E27FC236}">
                <a16:creationId xmlns:a16="http://schemas.microsoft.com/office/drawing/2014/main" id="{38118730-7423-4715-8302-6A6FCBEE598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82262" y="976313"/>
            <a:ext cx="5603340" cy="5500034"/>
          </a:xfrm>
          <a:prstGeom prst="rect">
            <a:avLst/>
          </a:prstGeom>
          <a:solidFill>
            <a:schemeClr val="lt2"/>
          </a:solidFill>
        </p:spPr>
        <p:txBody>
          <a:bodyPr wrap="square">
            <a:noAutofit/>
          </a:bodyPr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9" name="Plassholder for tekst 2">
            <a:extLst>
              <a:ext uri="{FF2B5EF4-FFF2-40B4-BE49-F238E27FC236}">
                <a16:creationId xmlns:a16="http://schemas.microsoft.com/office/drawing/2014/main" id="{43924911-BEA6-4E57-BF82-1AF6C36DBB2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57468" y="976312"/>
            <a:ext cx="107722" cy="5500035"/>
          </a:xfrm>
        </p:spPr>
        <p:txBody>
          <a:bodyPr vert="vert" wrap="square">
            <a:spAutoFit/>
          </a:bodyPr>
          <a:lstStyle>
            <a:lvl1pPr marL="0" indent="0" algn="l">
              <a:buNone/>
              <a:defRPr sz="700"/>
            </a:lvl1pPr>
            <a:lvl2pPr>
              <a:defRPr sz="700"/>
            </a:lvl2pPr>
            <a:lvl3pPr>
              <a:defRPr sz="7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nb-NO" dirty="0"/>
              <a:t>Foto: Sett inn kreditering på fotograf</a:t>
            </a:r>
          </a:p>
        </p:txBody>
      </p:sp>
      <p:pic>
        <p:nvPicPr>
          <p:cNvPr id="10" name="Grafikk 9">
            <a:extLst>
              <a:ext uri="{FF2B5EF4-FFF2-40B4-BE49-F238E27FC236}">
                <a16:creationId xmlns:a16="http://schemas.microsoft.com/office/drawing/2014/main" id="{86ECAC1C-5713-E146-A144-378A135969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766765" y="300853"/>
            <a:ext cx="1683701" cy="43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1916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tt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A1894DC-4EB3-48E1-97EA-DD16B390D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/>
          <a:p>
            <a:fld id="{1A638D09-8691-4371-A556-A09705D5D536}" type="datetime1">
              <a:rPr lang="nb-NO" smtClean="0"/>
              <a:t>14.09.2023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16C0784-44CF-49A2-A674-CF47D7D06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-118536"/>
            <a:ext cx="10220325" cy="15389"/>
          </a:xfrm>
        </p:spPr>
        <p:txBody>
          <a:bodyPr lIns="0" tIns="0" rIns="0" bIns="0"/>
          <a:lstStyle>
            <a:lvl1pPr>
              <a:defRPr sz="100"/>
            </a:lvl1pPr>
          </a:lstStyle>
          <a:p>
            <a:r>
              <a:rPr lang="nb-NO"/>
              <a:t>Sett tittel på presentasjonen via "Sett inn" -&gt; "Topptekst og bunntekst"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5231186-E6D1-4DBF-BA24-3A5829ED9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20325" y="-118536"/>
            <a:ext cx="374650" cy="15389"/>
          </a:xfrm>
        </p:spPr>
        <p:txBody>
          <a:bodyPr lIns="0" tIns="0" rIns="0" bIns="0"/>
          <a:lstStyle>
            <a:lvl1pPr>
              <a:defRPr sz="100"/>
            </a:lvl1pPr>
          </a:lstStyle>
          <a:p>
            <a:fld id="{FF8458C2-5565-427F-8AB4-11699EB93339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bilde 12">
            <a:extLst>
              <a:ext uri="{FF2B5EF4-FFF2-40B4-BE49-F238E27FC236}">
                <a16:creationId xmlns:a16="http://schemas.microsoft.com/office/drawing/2014/main" id="{0D544DBE-4338-44E3-A81D-6B4E650A7A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6400" y="976313"/>
            <a:ext cx="11374438" cy="5500034"/>
          </a:xfrm>
          <a:prstGeom prst="rect">
            <a:avLst/>
          </a:prstGeom>
          <a:solidFill>
            <a:schemeClr val="lt2"/>
          </a:solidFill>
        </p:spPr>
        <p:txBody>
          <a:bodyPr wrap="square">
            <a:noAutofit/>
          </a:bodyPr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7" name="Plassholder for tekst 2">
            <a:extLst>
              <a:ext uri="{FF2B5EF4-FFF2-40B4-BE49-F238E27FC236}">
                <a16:creationId xmlns:a16="http://schemas.microsoft.com/office/drawing/2014/main" id="{C81084AF-41EE-488F-A708-C8CAD2EA5E1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57468" y="976312"/>
            <a:ext cx="107722" cy="5500035"/>
          </a:xfrm>
        </p:spPr>
        <p:txBody>
          <a:bodyPr vert="vert" wrap="square">
            <a:spAutoFit/>
          </a:bodyPr>
          <a:lstStyle>
            <a:lvl1pPr marL="0" indent="0" algn="l">
              <a:buNone/>
              <a:defRPr sz="700"/>
            </a:lvl1pPr>
            <a:lvl2pPr>
              <a:defRPr sz="700"/>
            </a:lvl2pPr>
            <a:lvl3pPr>
              <a:defRPr sz="7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nb-NO" dirty="0"/>
              <a:t>Foto: Sett inn kreditering på fotograf</a:t>
            </a:r>
          </a:p>
        </p:txBody>
      </p:sp>
      <p:pic>
        <p:nvPicPr>
          <p:cNvPr id="10" name="Grafikk 9">
            <a:extLst>
              <a:ext uri="{FF2B5EF4-FFF2-40B4-BE49-F238E27FC236}">
                <a16:creationId xmlns:a16="http://schemas.microsoft.com/office/drawing/2014/main" id="{0AAED46D-CB9C-AF40-AD84-A77B11F753B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766765" y="300853"/>
            <a:ext cx="1683701" cy="436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3446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jul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015AA92-CFF3-4A68-B2C4-B3E6548DB70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96926" y="1884680"/>
            <a:ext cx="2688585" cy="307777"/>
          </a:xfrm>
        </p:spPr>
        <p:txBody>
          <a:bodyPr wrap="square" lIns="0" tIns="0" rIns="0" bIns="0" anchor="t">
            <a:sp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B128704-842D-438F-B761-751EFFCC5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/>
          <a:p>
            <a:fld id="{B5E21243-0A53-4B5E-8D26-9A5A7EC3969A}" type="datetime1">
              <a:rPr lang="nb-NO" smtClean="0"/>
              <a:t>14.09.2023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B76D4C92-BCB5-4B7C-8DEE-3F3B0CD43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/>
          <a:p>
            <a:r>
              <a:rPr lang="nb-NO"/>
              <a:t>Sett tittel på presentasjonen via "Sett inn" -&gt; "Topptekst og bunntekst"</a:t>
            </a:r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61FF4F2-B671-4C76-BA7E-8C8EE9895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/>
          <a:p>
            <a:fld id="{FF8458C2-5565-427F-8AB4-11699EB93339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8767CD8C-E6E1-47F7-A9B5-467CDD16F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925" y="864037"/>
            <a:ext cx="8763000" cy="584775"/>
          </a:xfrm>
        </p:spPr>
        <p:txBody>
          <a:bodyPr lIns="0" tIns="0" rIns="0" bIns="0" anchor="t">
            <a:sp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11" name="Plassholder for innhold 2">
            <a:extLst>
              <a:ext uri="{FF2B5EF4-FFF2-40B4-BE49-F238E27FC236}">
                <a16:creationId xmlns:a16="http://schemas.microsoft.com/office/drawing/2014/main" id="{D1A5C7BA-CCD2-40AB-95E9-773DE7FB605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96926" y="2202180"/>
            <a:ext cx="2688585" cy="1484034"/>
          </a:xfrm>
        </p:spPr>
        <p:txBody>
          <a:bodyPr lIns="0" tIns="0" rIns="0" bIns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A9A60586-33CD-4C12-BD20-BB7CB6F21A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796926" y="4265890"/>
            <a:ext cx="2688585" cy="307777"/>
          </a:xfrm>
        </p:spPr>
        <p:txBody>
          <a:bodyPr wrap="square" lIns="0" tIns="0" rIns="0" bIns="0" anchor="t">
            <a:sp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16" name="Plassholder for innhold 2">
            <a:extLst>
              <a:ext uri="{FF2B5EF4-FFF2-40B4-BE49-F238E27FC236}">
                <a16:creationId xmlns:a16="http://schemas.microsoft.com/office/drawing/2014/main" id="{2C109AC8-F42F-45B9-9DF9-AE98BCB84EED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796926" y="4583390"/>
            <a:ext cx="2688585" cy="1484034"/>
          </a:xfrm>
        </p:spPr>
        <p:txBody>
          <a:bodyPr lIns="0" tIns="0" rIns="0" bIns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8" name="Plassholder for tekst 2">
            <a:extLst>
              <a:ext uri="{FF2B5EF4-FFF2-40B4-BE49-F238E27FC236}">
                <a16:creationId xmlns:a16="http://schemas.microsoft.com/office/drawing/2014/main" id="{9474D08C-07FB-4270-9741-F3F245E9DC5A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8700135" y="1884680"/>
            <a:ext cx="2688585" cy="307777"/>
          </a:xfrm>
        </p:spPr>
        <p:txBody>
          <a:bodyPr wrap="square" lIns="0" tIns="0" rIns="0" bIns="0" anchor="t">
            <a:sp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19" name="Plassholder for innhold 2">
            <a:extLst>
              <a:ext uri="{FF2B5EF4-FFF2-40B4-BE49-F238E27FC236}">
                <a16:creationId xmlns:a16="http://schemas.microsoft.com/office/drawing/2014/main" id="{E69F2686-45C5-4D95-9EAF-D46D534ED3D5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8700135" y="2202180"/>
            <a:ext cx="2688585" cy="1484034"/>
          </a:xfrm>
        </p:spPr>
        <p:txBody>
          <a:bodyPr lIns="0" tIns="0" rIns="0" bIns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20" name="Plassholder for tekst 2">
            <a:extLst>
              <a:ext uri="{FF2B5EF4-FFF2-40B4-BE49-F238E27FC236}">
                <a16:creationId xmlns:a16="http://schemas.microsoft.com/office/drawing/2014/main" id="{3FF69A63-78FB-49C5-852E-1C7559E69BFA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8700135" y="4265890"/>
            <a:ext cx="2688585" cy="307777"/>
          </a:xfrm>
        </p:spPr>
        <p:txBody>
          <a:bodyPr wrap="square" lIns="0" tIns="0" rIns="0" bIns="0" anchor="t">
            <a:sp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Mellomtittel</a:t>
            </a:r>
          </a:p>
        </p:txBody>
      </p:sp>
      <p:sp>
        <p:nvSpPr>
          <p:cNvPr id="21" name="Plassholder for innhold 2">
            <a:extLst>
              <a:ext uri="{FF2B5EF4-FFF2-40B4-BE49-F238E27FC236}">
                <a16:creationId xmlns:a16="http://schemas.microsoft.com/office/drawing/2014/main" id="{827A236F-F1E3-43A3-AEB2-F8044067EF4B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8700135" y="4583390"/>
            <a:ext cx="2688585" cy="1484034"/>
          </a:xfrm>
        </p:spPr>
        <p:txBody>
          <a:bodyPr lIns="0" tIns="0" rIns="0" bIns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508251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B128704-842D-438F-B761-751EFFCC5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/>
          <a:p>
            <a:fld id="{2CE88AE4-D6DC-47D7-95AB-19E519618CFA}" type="datetime1">
              <a:rPr lang="nb-NO" smtClean="0"/>
              <a:t>14.09.2023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B76D4C92-BCB5-4B7C-8DEE-3F3B0CD43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/>
          <a:p>
            <a:r>
              <a:rPr lang="nb-NO"/>
              <a:t>Sett tittel på presentasjonen via "Sett inn" -&gt; "Topptekst og bunntekst"</a:t>
            </a:r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61FF4F2-B671-4C76-BA7E-8C8EE9895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/>
          <a:p>
            <a:fld id="{FF8458C2-5565-427F-8AB4-11699EB9333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6056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 med tekst og stort bild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bilde 12">
            <a:extLst>
              <a:ext uri="{FF2B5EF4-FFF2-40B4-BE49-F238E27FC236}">
                <a16:creationId xmlns:a16="http://schemas.microsoft.com/office/drawing/2014/main" id="{9E8A3748-D9BC-4588-9124-CBF265D47AB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986653"/>
            <a:ext cx="12192000" cy="5886736"/>
          </a:xfrm>
          <a:custGeom>
            <a:avLst/>
            <a:gdLst>
              <a:gd name="connsiteX0" fmla="*/ 0 w 12192000"/>
              <a:gd name="connsiteY0" fmla="*/ 0 h 5886736"/>
              <a:gd name="connsiteX1" fmla="*/ 406400 w 12192000"/>
              <a:gd name="connsiteY1" fmla="*/ 0 h 5886736"/>
              <a:gd name="connsiteX2" fmla="*/ 406400 w 12192000"/>
              <a:gd name="connsiteY2" fmla="*/ 3953669 h 5886736"/>
              <a:gd name="connsiteX3" fmla="*/ 4470400 w 12192000"/>
              <a:gd name="connsiteY3" fmla="*/ 3953669 h 5886736"/>
              <a:gd name="connsiteX4" fmla="*/ 4470400 w 12192000"/>
              <a:gd name="connsiteY4" fmla="*/ 0 h 5886736"/>
              <a:gd name="connsiteX5" fmla="*/ 12192000 w 12192000"/>
              <a:gd name="connsiteY5" fmla="*/ 0 h 5886736"/>
              <a:gd name="connsiteX6" fmla="*/ 12192000 w 12192000"/>
              <a:gd name="connsiteY6" fmla="*/ 5886736 h 5886736"/>
              <a:gd name="connsiteX7" fmla="*/ 0 w 12192000"/>
              <a:gd name="connsiteY7" fmla="*/ 5886736 h 5886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886736">
                <a:moveTo>
                  <a:pt x="0" y="0"/>
                </a:moveTo>
                <a:lnTo>
                  <a:pt x="406400" y="0"/>
                </a:lnTo>
                <a:lnTo>
                  <a:pt x="406400" y="3953669"/>
                </a:lnTo>
                <a:lnTo>
                  <a:pt x="4470400" y="3953669"/>
                </a:lnTo>
                <a:lnTo>
                  <a:pt x="4470400" y="0"/>
                </a:lnTo>
                <a:lnTo>
                  <a:pt x="12192000" y="0"/>
                </a:lnTo>
                <a:lnTo>
                  <a:pt x="12192000" y="5886736"/>
                </a:lnTo>
                <a:lnTo>
                  <a:pt x="0" y="5886736"/>
                </a:lnTo>
                <a:close/>
              </a:path>
            </a:pathLst>
          </a:custGeom>
          <a:solidFill>
            <a:schemeClr val="lt2"/>
          </a:solidFill>
        </p:spPr>
        <p:txBody>
          <a:bodyPr wrap="square">
            <a:noAutofit/>
          </a:bodyPr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0D477F9B-9F58-4B5C-835B-EEB557C86025}"/>
              </a:ext>
            </a:extLst>
          </p:cNvPr>
          <p:cNvSpPr>
            <a:spLocks/>
          </p:cNvSpPr>
          <p:nvPr userDrawn="1"/>
        </p:nvSpPr>
        <p:spPr>
          <a:xfrm>
            <a:off x="406400" y="0"/>
            <a:ext cx="4064000" cy="49403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2A96FBF-2AD2-49E7-82B8-77F232A2D3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8513" y="3995788"/>
            <a:ext cx="3265487" cy="615553"/>
          </a:xfrm>
        </p:spPr>
        <p:txBody>
          <a:bodyPr wrap="square" lIns="0" tIns="0" rIns="0" bIns="0">
            <a:noAutofit/>
          </a:bodyPr>
          <a:lstStyle>
            <a:lvl1pPr marL="0" indent="0" algn="l">
              <a:buNone/>
              <a:defRPr sz="2000">
                <a:solidFill>
                  <a:schemeClr val="l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A1894DC-4EB3-48E1-97EA-DD16B390D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/>
          <a:p>
            <a:fld id="{EEA361D0-87B0-4C01-8535-BCAFFBF87541}" type="datetime1">
              <a:rPr lang="nb-NO" smtClean="0"/>
              <a:t>14.09.2023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16C0784-44CF-49A2-A674-CF47D7D06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-118536"/>
            <a:ext cx="10220325" cy="15389"/>
          </a:xfrm>
        </p:spPr>
        <p:txBody>
          <a:bodyPr lIns="0" tIns="0" rIns="0" bIns="0"/>
          <a:lstStyle>
            <a:lvl1pPr>
              <a:defRPr sz="100"/>
            </a:lvl1pPr>
          </a:lstStyle>
          <a:p>
            <a:r>
              <a:rPr lang="nb-NO"/>
              <a:t>Sett tittel på presentasjonen via "Sett inn" -&gt; "Topptekst og bunntekst"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5231186-E6D1-4DBF-BA24-3A5829ED9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20325" y="-118536"/>
            <a:ext cx="374650" cy="15389"/>
          </a:xfrm>
        </p:spPr>
        <p:txBody>
          <a:bodyPr lIns="0" tIns="0" rIns="0" bIns="0"/>
          <a:lstStyle>
            <a:lvl1pPr>
              <a:defRPr sz="100"/>
            </a:lvl1pPr>
          </a:lstStyle>
          <a:p>
            <a:fld id="{FF8458C2-5565-427F-8AB4-11699EB93339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Tittel 1">
            <a:extLst>
              <a:ext uri="{FF2B5EF4-FFF2-40B4-BE49-F238E27FC236}">
                <a16:creationId xmlns:a16="http://schemas.microsoft.com/office/drawing/2014/main" id="{768FFDB9-DEC0-4ED2-AA73-EFDCD40205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6925" y="369794"/>
            <a:ext cx="3267075" cy="2991925"/>
          </a:xfrm>
        </p:spPr>
        <p:txBody>
          <a:bodyPr wrap="square" lIns="0" tIns="0" rIns="0" bIns="0" anchor="b">
            <a:noAutofit/>
          </a:bodyPr>
          <a:lstStyle>
            <a:lvl1pPr algn="l">
              <a:defRPr sz="3800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Plassholder for tekst 2">
            <a:extLst>
              <a:ext uri="{FF2B5EF4-FFF2-40B4-BE49-F238E27FC236}">
                <a16:creationId xmlns:a16="http://schemas.microsoft.com/office/drawing/2014/main" id="{9BBF87C4-A7B5-134E-8831-50A2AE67C78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6200000">
            <a:off x="10166464" y="4851828"/>
            <a:ext cx="107722" cy="3649664"/>
          </a:xfrm>
        </p:spPr>
        <p:txBody>
          <a:bodyPr vert="vert">
            <a:spAutoFit/>
          </a:bodyPr>
          <a:lstStyle>
            <a:lvl1pPr marL="0" indent="0" algn="r">
              <a:buNone/>
              <a:defRPr lang="nb-NO" sz="700" b="0" i="0" u="none" strike="noStrike" smtClean="0">
                <a:effectLst/>
              </a:defRPr>
            </a:lvl1pPr>
            <a:lvl2pPr>
              <a:defRPr sz="700"/>
            </a:lvl2pPr>
            <a:lvl3pPr>
              <a:defRPr sz="7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nb-NO" dirty="0"/>
              <a:t>Foto: Sett inn kreditering av fotograf</a:t>
            </a:r>
          </a:p>
        </p:txBody>
      </p:sp>
    </p:spTree>
    <p:extLst>
      <p:ext uri="{BB962C8B-B14F-4D97-AF65-F5344CB8AC3E}">
        <p14:creationId xmlns:p14="http://schemas.microsoft.com/office/powerpoint/2010/main" val="41773696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gu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B128704-842D-438F-B761-751EFFCC5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/>
          <a:p>
            <a:fld id="{EB01A1F4-F13F-4618-960E-81237E5EA3BF}" type="datetime1">
              <a:rPr lang="nb-NO" smtClean="0"/>
              <a:t>14.09.2023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B76D4C92-BCB5-4B7C-8DEE-3F3B0CD43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/>
          <a:p>
            <a:r>
              <a:rPr lang="nb-NO"/>
              <a:t>Sett tittel på presentasjonen via "Sett inn" -&gt; "Topptekst og bunntekst"</a:t>
            </a:r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61FF4F2-B671-4C76-BA7E-8C8EE9895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/>
          <a:p>
            <a:fld id="{FF8458C2-5565-427F-8AB4-11699EB93339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8767CD8C-E6E1-47F7-A9B5-467CDD16F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925" y="864037"/>
            <a:ext cx="8763000" cy="1169551"/>
          </a:xfrm>
        </p:spPr>
        <p:txBody>
          <a:bodyPr lIns="0" tIns="0" rIns="0" bIns="0" anchor="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18" name="Plassholder for tekst 17">
            <a:extLst>
              <a:ext uri="{FF2B5EF4-FFF2-40B4-BE49-F238E27FC236}">
                <a16:creationId xmlns:a16="http://schemas.microsoft.com/office/drawing/2014/main" id="{980D9618-CA67-4EEF-97EF-B19AAD4D2B5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96925" y="2550667"/>
            <a:ext cx="2077202" cy="1141200"/>
          </a:xfrm>
          <a:custGeom>
            <a:avLst/>
            <a:gdLst>
              <a:gd name="connsiteX0" fmla="*/ 0 w 2077202"/>
              <a:gd name="connsiteY0" fmla="*/ 0 h 1141200"/>
              <a:gd name="connsiteX1" fmla="*/ 1925815 w 2077202"/>
              <a:gd name="connsiteY1" fmla="*/ 0 h 1141200"/>
              <a:gd name="connsiteX2" fmla="*/ 1925815 w 2077202"/>
              <a:gd name="connsiteY2" fmla="*/ 413919 h 1141200"/>
              <a:gd name="connsiteX3" fmla="*/ 2077202 w 2077202"/>
              <a:gd name="connsiteY3" fmla="*/ 570600 h 1141200"/>
              <a:gd name="connsiteX4" fmla="*/ 1925815 w 2077202"/>
              <a:gd name="connsiteY4" fmla="*/ 727406 h 1141200"/>
              <a:gd name="connsiteX5" fmla="*/ 1925815 w 2077202"/>
              <a:gd name="connsiteY5" fmla="*/ 1141200 h 1141200"/>
              <a:gd name="connsiteX6" fmla="*/ 0 w 2077202"/>
              <a:gd name="connsiteY6" fmla="*/ 1141200 h 114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77202" h="1141200">
                <a:moveTo>
                  <a:pt x="0" y="0"/>
                </a:moveTo>
                <a:lnTo>
                  <a:pt x="1925815" y="0"/>
                </a:lnTo>
                <a:lnTo>
                  <a:pt x="1925815" y="413919"/>
                </a:lnTo>
                <a:lnTo>
                  <a:pt x="2077202" y="570600"/>
                </a:lnTo>
                <a:lnTo>
                  <a:pt x="1925815" y="727406"/>
                </a:lnTo>
                <a:lnTo>
                  <a:pt x="1925815" y="1141200"/>
                </a:lnTo>
                <a:lnTo>
                  <a:pt x="0" y="1141200"/>
                </a:lnTo>
                <a:close/>
              </a:path>
            </a:pathLst>
          </a:custGeom>
          <a:solidFill>
            <a:srgbClr val="6CACE4"/>
          </a:solidFill>
        </p:spPr>
        <p:txBody>
          <a:bodyPr wrap="square" lIns="180000" rIns="324000" anchor="ctr">
            <a:noAutofit/>
          </a:bodyPr>
          <a:lstStyle>
            <a:lvl1pPr marL="0" indent="0">
              <a:buNone/>
              <a:defRPr b="1"/>
            </a:lvl1pPr>
          </a:lstStyle>
          <a:p>
            <a:pPr lvl="0"/>
            <a:r>
              <a:rPr lang="nb-NO" dirty="0"/>
              <a:t>Sett inn mellomtittel</a:t>
            </a:r>
          </a:p>
        </p:txBody>
      </p:sp>
      <p:sp>
        <p:nvSpPr>
          <p:cNvPr id="21" name="Plassholder for tekst 20">
            <a:extLst>
              <a:ext uri="{FF2B5EF4-FFF2-40B4-BE49-F238E27FC236}">
                <a16:creationId xmlns:a16="http://schemas.microsoft.com/office/drawing/2014/main" id="{294781A3-E6F4-4901-810C-582E1E51DBA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970263" y="2550667"/>
            <a:ext cx="2077202" cy="1141200"/>
          </a:xfrm>
          <a:custGeom>
            <a:avLst/>
            <a:gdLst>
              <a:gd name="connsiteX0" fmla="*/ 0 w 2077202"/>
              <a:gd name="connsiteY0" fmla="*/ 0 h 1141200"/>
              <a:gd name="connsiteX1" fmla="*/ 1925815 w 2077202"/>
              <a:gd name="connsiteY1" fmla="*/ 0 h 1141200"/>
              <a:gd name="connsiteX2" fmla="*/ 1925815 w 2077202"/>
              <a:gd name="connsiteY2" fmla="*/ 413919 h 1141200"/>
              <a:gd name="connsiteX3" fmla="*/ 2077202 w 2077202"/>
              <a:gd name="connsiteY3" fmla="*/ 570600 h 1141200"/>
              <a:gd name="connsiteX4" fmla="*/ 1925815 w 2077202"/>
              <a:gd name="connsiteY4" fmla="*/ 727406 h 1141200"/>
              <a:gd name="connsiteX5" fmla="*/ 1925815 w 2077202"/>
              <a:gd name="connsiteY5" fmla="*/ 1141200 h 1141200"/>
              <a:gd name="connsiteX6" fmla="*/ 0 w 2077202"/>
              <a:gd name="connsiteY6" fmla="*/ 1141200 h 114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77202" h="1141200">
                <a:moveTo>
                  <a:pt x="0" y="0"/>
                </a:moveTo>
                <a:lnTo>
                  <a:pt x="1925815" y="0"/>
                </a:lnTo>
                <a:lnTo>
                  <a:pt x="1925815" y="413919"/>
                </a:lnTo>
                <a:lnTo>
                  <a:pt x="2077202" y="570600"/>
                </a:lnTo>
                <a:lnTo>
                  <a:pt x="1925815" y="727406"/>
                </a:lnTo>
                <a:lnTo>
                  <a:pt x="1925815" y="1141200"/>
                </a:lnTo>
                <a:lnTo>
                  <a:pt x="0" y="1141200"/>
                </a:lnTo>
                <a:close/>
              </a:path>
            </a:pathLst>
          </a:custGeom>
          <a:solidFill>
            <a:srgbClr val="FFC845">
              <a:alpha val="80000"/>
            </a:srgbClr>
          </a:solidFill>
        </p:spPr>
        <p:txBody>
          <a:bodyPr wrap="square" lIns="180000" rIns="324000" anchor="ctr">
            <a:noAutofit/>
          </a:bodyPr>
          <a:lstStyle>
            <a:lvl1pPr marL="0" indent="0">
              <a:buNone/>
              <a:defRPr b="1"/>
            </a:lvl1pPr>
          </a:lstStyle>
          <a:p>
            <a:pPr lvl="0"/>
            <a:r>
              <a:rPr lang="nb-NO" dirty="0"/>
              <a:t>Sett inn mellomtittel</a:t>
            </a:r>
          </a:p>
        </p:txBody>
      </p:sp>
      <p:sp>
        <p:nvSpPr>
          <p:cNvPr id="22" name="Plassholder for tekst 21">
            <a:extLst>
              <a:ext uri="{FF2B5EF4-FFF2-40B4-BE49-F238E27FC236}">
                <a16:creationId xmlns:a16="http://schemas.microsoft.com/office/drawing/2014/main" id="{F43E154C-A850-46AE-94EE-7DA3A017EDA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148427" y="2550667"/>
            <a:ext cx="2077202" cy="1141200"/>
          </a:xfrm>
          <a:custGeom>
            <a:avLst/>
            <a:gdLst>
              <a:gd name="connsiteX0" fmla="*/ 0 w 2077202"/>
              <a:gd name="connsiteY0" fmla="*/ 0 h 1141200"/>
              <a:gd name="connsiteX1" fmla="*/ 1925815 w 2077202"/>
              <a:gd name="connsiteY1" fmla="*/ 0 h 1141200"/>
              <a:gd name="connsiteX2" fmla="*/ 1925815 w 2077202"/>
              <a:gd name="connsiteY2" fmla="*/ 413919 h 1141200"/>
              <a:gd name="connsiteX3" fmla="*/ 2077202 w 2077202"/>
              <a:gd name="connsiteY3" fmla="*/ 570600 h 1141200"/>
              <a:gd name="connsiteX4" fmla="*/ 1925815 w 2077202"/>
              <a:gd name="connsiteY4" fmla="*/ 727406 h 1141200"/>
              <a:gd name="connsiteX5" fmla="*/ 1925815 w 2077202"/>
              <a:gd name="connsiteY5" fmla="*/ 1141200 h 1141200"/>
              <a:gd name="connsiteX6" fmla="*/ 0 w 2077202"/>
              <a:gd name="connsiteY6" fmla="*/ 1141200 h 114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77202" h="1141200">
                <a:moveTo>
                  <a:pt x="0" y="0"/>
                </a:moveTo>
                <a:lnTo>
                  <a:pt x="1925815" y="0"/>
                </a:lnTo>
                <a:lnTo>
                  <a:pt x="1925815" y="413919"/>
                </a:lnTo>
                <a:lnTo>
                  <a:pt x="2077202" y="570600"/>
                </a:lnTo>
                <a:lnTo>
                  <a:pt x="1925815" y="727406"/>
                </a:lnTo>
                <a:lnTo>
                  <a:pt x="1925815" y="1141200"/>
                </a:lnTo>
                <a:lnTo>
                  <a:pt x="0" y="1141200"/>
                </a:lnTo>
                <a:close/>
              </a:path>
            </a:pathLst>
          </a:custGeom>
          <a:solidFill>
            <a:srgbClr val="FF671F">
              <a:alpha val="80000"/>
            </a:srgbClr>
          </a:solidFill>
        </p:spPr>
        <p:txBody>
          <a:bodyPr wrap="square" lIns="180000" rIns="324000" anchor="ctr">
            <a:noAutofit/>
          </a:bodyPr>
          <a:lstStyle>
            <a:lvl1pPr marL="0" indent="0">
              <a:buNone/>
              <a:defRPr b="1"/>
            </a:lvl1pPr>
          </a:lstStyle>
          <a:p>
            <a:pPr lvl="0"/>
            <a:r>
              <a:rPr lang="nb-NO" dirty="0"/>
              <a:t>Sett inn mellomtittel</a:t>
            </a:r>
          </a:p>
        </p:txBody>
      </p:sp>
      <p:sp>
        <p:nvSpPr>
          <p:cNvPr id="23" name="Plassholder for tekst 22">
            <a:extLst>
              <a:ext uri="{FF2B5EF4-FFF2-40B4-BE49-F238E27FC236}">
                <a16:creationId xmlns:a16="http://schemas.microsoft.com/office/drawing/2014/main" id="{0B365A76-FEDD-4EE5-8005-0FEC4515D9E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326591" y="2550667"/>
            <a:ext cx="2077202" cy="1141200"/>
          </a:xfrm>
          <a:custGeom>
            <a:avLst/>
            <a:gdLst>
              <a:gd name="connsiteX0" fmla="*/ 0 w 2077202"/>
              <a:gd name="connsiteY0" fmla="*/ 0 h 1141200"/>
              <a:gd name="connsiteX1" fmla="*/ 1925815 w 2077202"/>
              <a:gd name="connsiteY1" fmla="*/ 0 h 1141200"/>
              <a:gd name="connsiteX2" fmla="*/ 1925815 w 2077202"/>
              <a:gd name="connsiteY2" fmla="*/ 413919 h 1141200"/>
              <a:gd name="connsiteX3" fmla="*/ 2077202 w 2077202"/>
              <a:gd name="connsiteY3" fmla="*/ 570600 h 1141200"/>
              <a:gd name="connsiteX4" fmla="*/ 1925815 w 2077202"/>
              <a:gd name="connsiteY4" fmla="*/ 727406 h 1141200"/>
              <a:gd name="connsiteX5" fmla="*/ 1925815 w 2077202"/>
              <a:gd name="connsiteY5" fmla="*/ 1141200 h 1141200"/>
              <a:gd name="connsiteX6" fmla="*/ 0 w 2077202"/>
              <a:gd name="connsiteY6" fmla="*/ 1141200 h 114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77202" h="1141200">
                <a:moveTo>
                  <a:pt x="0" y="0"/>
                </a:moveTo>
                <a:lnTo>
                  <a:pt x="1925815" y="0"/>
                </a:lnTo>
                <a:lnTo>
                  <a:pt x="1925815" y="413919"/>
                </a:lnTo>
                <a:lnTo>
                  <a:pt x="2077202" y="570600"/>
                </a:lnTo>
                <a:lnTo>
                  <a:pt x="1925815" y="727406"/>
                </a:lnTo>
                <a:lnTo>
                  <a:pt x="1925815" y="1141200"/>
                </a:lnTo>
                <a:lnTo>
                  <a:pt x="0" y="1141200"/>
                </a:lnTo>
                <a:close/>
              </a:path>
            </a:pathLst>
          </a:custGeom>
          <a:solidFill>
            <a:srgbClr val="BFCED6">
              <a:alpha val="80000"/>
            </a:srgbClr>
          </a:solidFill>
        </p:spPr>
        <p:txBody>
          <a:bodyPr wrap="square" lIns="180000" rIns="324000" anchor="ctr">
            <a:noAutofit/>
          </a:bodyPr>
          <a:lstStyle>
            <a:lvl1pPr marL="0" indent="0">
              <a:buNone/>
              <a:defRPr b="1"/>
            </a:lvl1pPr>
          </a:lstStyle>
          <a:p>
            <a:pPr lvl="0"/>
            <a:r>
              <a:rPr lang="nb-NO" dirty="0"/>
              <a:t>Sett inn mellomtittel</a:t>
            </a:r>
          </a:p>
        </p:txBody>
      </p:sp>
      <p:sp>
        <p:nvSpPr>
          <p:cNvPr id="24" name="Plassholder for tekst 23">
            <a:extLst>
              <a:ext uri="{FF2B5EF4-FFF2-40B4-BE49-F238E27FC236}">
                <a16:creationId xmlns:a16="http://schemas.microsoft.com/office/drawing/2014/main" id="{FAF72941-2213-48F9-A258-464DB4AE06C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504755" y="2550667"/>
            <a:ext cx="2077202" cy="1141200"/>
          </a:xfrm>
          <a:custGeom>
            <a:avLst/>
            <a:gdLst>
              <a:gd name="connsiteX0" fmla="*/ 0 w 2077202"/>
              <a:gd name="connsiteY0" fmla="*/ 0 h 1141200"/>
              <a:gd name="connsiteX1" fmla="*/ 1925815 w 2077202"/>
              <a:gd name="connsiteY1" fmla="*/ 0 h 1141200"/>
              <a:gd name="connsiteX2" fmla="*/ 1925815 w 2077202"/>
              <a:gd name="connsiteY2" fmla="*/ 413919 h 1141200"/>
              <a:gd name="connsiteX3" fmla="*/ 2077202 w 2077202"/>
              <a:gd name="connsiteY3" fmla="*/ 570600 h 1141200"/>
              <a:gd name="connsiteX4" fmla="*/ 1925815 w 2077202"/>
              <a:gd name="connsiteY4" fmla="*/ 727406 h 1141200"/>
              <a:gd name="connsiteX5" fmla="*/ 1925815 w 2077202"/>
              <a:gd name="connsiteY5" fmla="*/ 1141200 h 1141200"/>
              <a:gd name="connsiteX6" fmla="*/ 0 w 2077202"/>
              <a:gd name="connsiteY6" fmla="*/ 1141200 h 114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77202" h="1141200">
                <a:moveTo>
                  <a:pt x="0" y="0"/>
                </a:moveTo>
                <a:lnTo>
                  <a:pt x="1925815" y="0"/>
                </a:lnTo>
                <a:lnTo>
                  <a:pt x="1925815" y="413919"/>
                </a:lnTo>
                <a:lnTo>
                  <a:pt x="2077202" y="570600"/>
                </a:lnTo>
                <a:lnTo>
                  <a:pt x="1925815" y="727406"/>
                </a:lnTo>
                <a:lnTo>
                  <a:pt x="1925815" y="1141200"/>
                </a:lnTo>
                <a:lnTo>
                  <a:pt x="0" y="1141200"/>
                </a:lnTo>
                <a:close/>
              </a:path>
            </a:pathLst>
          </a:custGeom>
          <a:solidFill>
            <a:srgbClr val="6FA287">
              <a:alpha val="60000"/>
            </a:srgbClr>
          </a:solidFill>
        </p:spPr>
        <p:txBody>
          <a:bodyPr wrap="square" lIns="180000" rIns="324000" anchor="ctr">
            <a:noAutofit/>
          </a:bodyPr>
          <a:lstStyle>
            <a:lvl1pPr marL="0" indent="0">
              <a:buNone/>
              <a:defRPr b="1"/>
            </a:lvl1pPr>
          </a:lstStyle>
          <a:p>
            <a:pPr lvl="0"/>
            <a:r>
              <a:rPr lang="nb-NO" dirty="0"/>
              <a:t>Sett inn mellomtittel</a:t>
            </a:r>
          </a:p>
        </p:txBody>
      </p:sp>
      <p:sp>
        <p:nvSpPr>
          <p:cNvPr id="26" name="Plassholder for tekst 25">
            <a:extLst>
              <a:ext uri="{FF2B5EF4-FFF2-40B4-BE49-F238E27FC236}">
                <a16:creationId xmlns:a16="http://schemas.microsoft.com/office/drawing/2014/main" id="{B683161D-B5CD-4402-B040-A0C53012115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96925" y="4099487"/>
            <a:ext cx="1946275" cy="1963175"/>
          </a:xfrm>
        </p:spPr>
        <p:txBody>
          <a:bodyPr/>
          <a:lstStyle>
            <a:lvl1pPr marL="0" indent="0">
              <a:buNone/>
              <a:defRPr/>
            </a:lvl1pPr>
            <a:lvl2pPr marL="304800" indent="0">
              <a:buFont typeface="Arial" panose="020B0604020202020204" pitchFamily="34" charset="0"/>
              <a:buNone/>
              <a:defRPr/>
            </a:lvl2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</p:txBody>
      </p:sp>
      <p:sp>
        <p:nvSpPr>
          <p:cNvPr id="27" name="Plassholder for tekst 25">
            <a:extLst>
              <a:ext uri="{FF2B5EF4-FFF2-40B4-BE49-F238E27FC236}">
                <a16:creationId xmlns:a16="http://schemas.microsoft.com/office/drawing/2014/main" id="{1CFE57D9-0F71-4D97-9C49-4F0EEE5E8DB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2970263" y="4099487"/>
            <a:ext cx="1946275" cy="1963175"/>
          </a:xfrm>
        </p:spPr>
        <p:txBody>
          <a:bodyPr/>
          <a:lstStyle>
            <a:lvl1pPr marL="0" indent="0">
              <a:buNone/>
              <a:defRPr/>
            </a:lvl1pPr>
            <a:lvl2pPr marL="304800" indent="0">
              <a:buFont typeface="Arial" panose="020B0604020202020204" pitchFamily="34" charset="0"/>
              <a:buNone/>
              <a:defRPr/>
            </a:lvl2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</p:txBody>
      </p:sp>
      <p:sp>
        <p:nvSpPr>
          <p:cNvPr id="28" name="Plassholder for tekst 25">
            <a:extLst>
              <a:ext uri="{FF2B5EF4-FFF2-40B4-BE49-F238E27FC236}">
                <a16:creationId xmlns:a16="http://schemas.microsoft.com/office/drawing/2014/main" id="{CEC8F951-6502-4237-9074-25F2C25EBA6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143601" y="4099487"/>
            <a:ext cx="1946275" cy="1963175"/>
          </a:xfrm>
        </p:spPr>
        <p:txBody>
          <a:bodyPr/>
          <a:lstStyle>
            <a:lvl1pPr marL="0" indent="0">
              <a:buNone/>
              <a:defRPr/>
            </a:lvl1pPr>
            <a:lvl2pPr marL="304800" indent="0">
              <a:buFont typeface="Arial" panose="020B0604020202020204" pitchFamily="34" charset="0"/>
              <a:buNone/>
              <a:defRPr/>
            </a:lvl2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</p:txBody>
      </p:sp>
      <p:sp>
        <p:nvSpPr>
          <p:cNvPr id="29" name="Plassholder for tekst 25">
            <a:extLst>
              <a:ext uri="{FF2B5EF4-FFF2-40B4-BE49-F238E27FC236}">
                <a16:creationId xmlns:a16="http://schemas.microsoft.com/office/drawing/2014/main" id="{8045DC42-5803-46CB-B7A0-A131E098534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7316939" y="4099487"/>
            <a:ext cx="1946275" cy="1963175"/>
          </a:xfrm>
        </p:spPr>
        <p:txBody>
          <a:bodyPr/>
          <a:lstStyle>
            <a:lvl1pPr marL="0" indent="0">
              <a:buNone/>
              <a:defRPr/>
            </a:lvl1pPr>
            <a:lvl2pPr marL="304800" indent="0">
              <a:buFont typeface="Arial" panose="020B0604020202020204" pitchFamily="34" charset="0"/>
              <a:buNone/>
              <a:defRPr/>
            </a:lvl2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</p:txBody>
      </p:sp>
      <p:sp>
        <p:nvSpPr>
          <p:cNvPr id="30" name="Plassholder for tekst 25">
            <a:extLst>
              <a:ext uri="{FF2B5EF4-FFF2-40B4-BE49-F238E27FC236}">
                <a16:creationId xmlns:a16="http://schemas.microsoft.com/office/drawing/2014/main" id="{154DCB59-20D9-44F4-BD70-3558B1E4C18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490277" y="4099487"/>
            <a:ext cx="1946275" cy="1963175"/>
          </a:xfrm>
        </p:spPr>
        <p:txBody>
          <a:bodyPr/>
          <a:lstStyle>
            <a:lvl1pPr marL="0" indent="0">
              <a:buNone/>
              <a:defRPr/>
            </a:lvl1pPr>
            <a:lvl2pPr marL="304800" indent="0">
              <a:buFont typeface="Arial" panose="020B0604020202020204" pitchFamily="34" charset="0"/>
              <a:buNone/>
              <a:defRPr/>
            </a:lvl2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</p:txBody>
      </p:sp>
    </p:spTree>
    <p:extLst>
      <p:ext uri="{BB962C8B-B14F-4D97-AF65-F5344CB8AC3E}">
        <p14:creationId xmlns:p14="http://schemas.microsoft.com/office/powerpoint/2010/main" val="152924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74D9D44-98FA-4766-8341-8FC3D8633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0747B07-4572-40CF-B463-9CF5EBF58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926" y="2413000"/>
            <a:ext cx="8763000" cy="3649664"/>
          </a:xfrm>
        </p:spPr>
        <p:txBody>
          <a:bodyPr lIns="0" tIns="0" rIns="0" bIns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869DCCC-FA35-4BC3-B401-3AF1C6FBD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/>
          <a:p>
            <a:fld id="{A852B1F4-6138-4225-A9A8-727786CA4CFA}" type="datetime1">
              <a:rPr lang="nb-NO" smtClean="0"/>
              <a:t>14.09.2023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C8BCE1B-16B5-4C51-BA48-E53851E99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/>
          <a:p>
            <a:r>
              <a:rPr lang="nb-NO"/>
              <a:t>Sett tittel på presentasjonen via "Sett inn" -&gt; "Topptekst og bunntekst"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2456F09-A299-4ECB-99F6-48D6F352D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/>
          <a:p>
            <a:fld id="{FF8458C2-5565-427F-8AB4-11699EB9333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8421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6729766-028C-47E0-B4C0-A2A5CFB05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AFA5423-2D6F-4DEB-BD8E-434061892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/>
          <a:p>
            <a:fld id="{7C01F237-A6AB-4B8D-8F87-3AF6EC629C80}" type="datetime1">
              <a:rPr lang="nb-NO" smtClean="0"/>
              <a:t>14.09.2023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B91FCA3-AAB1-4942-A403-EB0103719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/>
          <a:p>
            <a:r>
              <a:rPr lang="nb-NO"/>
              <a:t>Sett tittel på presentasjonen via "Sett inn" -&gt; "Topptekst og bunntekst"</a:t>
            </a:r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F52D164-B8A5-4C80-8608-6FCB80F2E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/>
          <a:p>
            <a:fld id="{FF8458C2-5565-427F-8AB4-11699EB93339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innhold 2">
            <a:extLst>
              <a:ext uri="{FF2B5EF4-FFF2-40B4-BE49-F238E27FC236}">
                <a16:creationId xmlns:a16="http://schemas.microsoft.com/office/drawing/2014/main" id="{D4C05C0E-D386-4C2B-8D54-20A35582E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925" y="2413000"/>
            <a:ext cx="5097462" cy="3649664"/>
          </a:xfrm>
        </p:spPr>
        <p:txBody>
          <a:bodyPr lIns="0" tIns="0" rIns="0" bIns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9" name="Plassholder for innhold 2">
            <a:extLst>
              <a:ext uri="{FF2B5EF4-FFF2-40B4-BE49-F238E27FC236}">
                <a16:creationId xmlns:a16="http://schemas.microsoft.com/office/drawing/2014/main" id="{5E1BB4FF-EB57-43DA-9720-67307DA703D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91264" y="2413000"/>
            <a:ext cx="5097462" cy="3649664"/>
          </a:xfrm>
        </p:spPr>
        <p:txBody>
          <a:bodyPr lIns="0" tIns="0" rIns="0" bIns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7785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bilder med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6729766-028C-47E0-B4C0-A2A5CFB05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AFA5423-2D6F-4DEB-BD8E-434061892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/>
          <a:p>
            <a:fld id="{DAE63A93-2561-4A89-A7E2-7BE8335815AC}" type="datetime1">
              <a:rPr lang="nb-NO" smtClean="0"/>
              <a:t>14.09.2023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B91FCA3-AAB1-4942-A403-EB0103719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/>
          <a:p>
            <a:r>
              <a:rPr lang="nb-NO"/>
              <a:t>Sett tittel på presentasjonen via "Sett inn" -&gt; "Topptekst og bunntekst"</a:t>
            </a:r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F52D164-B8A5-4C80-8608-6FCB80F2E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/>
          <a:p>
            <a:fld id="{FF8458C2-5565-427F-8AB4-11699EB93339}" type="slidenum">
              <a:rPr lang="nb-NO" smtClean="0"/>
              <a:t>‹#›</a:t>
            </a:fld>
            <a:endParaRPr lang="nb-NO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42886FD8-E3F1-4AF6-B1B3-56C5C0F27DF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00099" y="2413000"/>
            <a:ext cx="5097462" cy="3649664"/>
          </a:xfrm>
          <a:prstGeom prst="rect">
            <a:avLst/>
          </a:prstGeom>
          <a:solidFill>
            <a:schemeClr val="lt2"/>
          </a:solidFill>
        </p:spPr>
        <p:txBody>
          <a:bodyPr lIns="0" tIns="0" rIns="0" bIns="0"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bilde 3">
            <a:extLst>
              <a:ext uri="{FF2B5EF4-FFF2-40B4-BE49-F238E27FC236}">
                <a16:creationId xmlns:a16="http://schemas.microsoft.com/office/drawing/2014/main" id="{19D6546F-BDA3-480D-81D5-6D1B8A13EFD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94438" y="2413000"/>
            <a:ext cx="5097462" cy="3649664"/>
          </a:xfrm>
          <a:prstGeom prst="rect">
            <a:avLst/>
          </a:prstGeom>
          <a:solidFill>
            <a:schemeClr val="lt2"/>
          </a:solidFill>
        </p:spPr>
        <p:txBody>
          <a:bodyPr lIns="0" tIns="0" rIns="0" bIns="0"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8" name="Plassholder for tekst 2">
            <a:extLst>
              <a:ext uri="{FF2B5EF4-FFF2-40B4-BE49-F238E27FC236}">
                <a16:creationId xmlns:a16="http://schemas.microsoft.com/office/drawing/2014/main" id="{331544C7-6E4D-4FCE-B743-A772C08B1F9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456129" y="2413000"/>
            <a:ext cx="107722" cy="3649664"/>
          </a:xfrm>
        </p:spPr>
        <p:txBody>
          <a:bodyPr vert="vert">
            <a:spAutoFit/>
          </a:bodyPr>
          <a:lstStyle>
            <a:lvl1pPr marL="0" indent="0">
              <a:buNone/>
              <a:defRPr sz="700"/>
            </a:lvl1pPr>
            <a:lvl2pPr>
              <a:defRPr sz="700"/>
            </a:lvl2pPr>
            <a:lvl3pPr>
              <a:defRPr sz="7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nb-NO" dirty="0"/>
              <a:t>Foto: Sett inn kreditering på fotograf</a:t>
            </a:r>
          </a:p>
        </p:txBody>
      </p:sp>
    </p:spTree>
    <p:extLst>
      <p:ext uri="{BB962C8B-B14F-4D97-AF65-F5344CB8AC3E}">
        <p14:creationId xmlns:p14="http://schemas.microsoft.com/office/powerpoint/2010/main" val="318091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015AA92-CFF3-4A68-B2C4-B3E6548DB7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6925" y="2387600"/>
            <a:ext cx="5097462" cy="738664"/>
          </a:xfrm>
        </p:spPr>
        <p:txBody>
          <a:bodyPr lIns="0" tIns="0" rIns="0" bIns="0" anchor="t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8B1DF3D-C6BE-4D4E-957F-C6DEF92025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91264" y="2387600"/>
            <a:ext cx="5097462" cy="738664"/>
          </a:xfrm>
        </p:spPr>
        <p:txBody>
          <a:bodyPr lIns="0" tIns="0" rIns="0" bIns="0" anchor="t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B128704-842D-438F-B761-751EFFCC5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/>
          <a:p>
            <a:fld id="{0CD12513-0937-438B-92B2-80ABB131DF2B}" type="datetime1">
              <a:rPr lang="nb-NO" smtClean="0"/>
              <a:t>14.09.2023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B76D4C92-BCB5-4B7C-8DEE-3F3B0CD43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/>
          <a:p>
            <a:r>
              <a:rPr lang="nb-NO"/>
              <a:t>Sett tittel på presentasjonen via "Sett inn" -&gt; "Topptekst og bunntekst"</a:t>
            </a:r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61FF4F2-B671-4C76-BA7E-8C8EE9895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/>
          <a:p>
            <a:fld id="{FF8458C2-5565-427F-8AB4-11699EB93339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8767CD8C-E6E1-47F7-A9B5-467CDD16F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925" y="864037"/>
            <a:ext cx="8763000" cy="1169551"/>
          </a:xfrm>
        </p:spPr>
        <p:txBody>
          <a:bodyPr lIns="0" tIns="0" rIns="0" bIns="0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11" name="Plassholder for innhold 2">
            <a:extLst>
              <a:ext uri="{FF2B5EF4-FFF2-40B4-BE49-F238E27FC236}">
                <a16:creationId xmlns:a16="http://schemas.microsoft.com/office/drawing/2014/main" id="{D1A5C7BA-CCD2-40AB-95E9-773DE7FB6056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796925" y="3327400"/>
            <a:ext cx="5097462" cy="2735264"/>
          </a:xfrm>
        </p:spPr>
        <p:txBody>
          <a:bodyPr lIns="0" tIns="0" rIns="0" bIns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2" name="Plassholder for innhold 2">
            <a:extLst>
              <a:ext uri="{FF2B5EF4-FFF2-40B4-BE49-F238E27FC236}">
                <a16:creationId xmlns:a16="http://schemas.microsoft.com/office/drawing/2014/main" id="{A274A5EE-0306-47C8-95FA-9176D50FAB41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91264" y="3327400"/>
            <a:ext cx="5097462" cy="2735264"/>
          </a:xfrm>
        </p:spPr>
        <p:txBody>
          <a:bodyPr lIns="0" tIns="0" rIns="0" bIns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58411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B128704-842D-438F-B761-751EFFCC5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/>
          <a:p>
            <a:fld id="{2F26BDD0-8444-406F-A543-4E312E51B5A4}" type="datetime1">
              <a:rPr lang="nb-NO" smtClean="0"/>
              <a:t>14.09.2023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B76D4C92-BCB5-4B7C-8DEE-3F3B0CD43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/>
          <a:p>
            <a:r>
              <a:rPr lang="nb-NO"/>
              <a:t>Sett tittel på presentasjonen via "Sett inn" -&gt; "Topptekst og bunntekst"</a:t>
            </a:r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61FF4F2-B671-4C76-BA7E-8C8EE9895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/>
          <a:p>
            <a:fld id="{FF8458C2-5565-427F-8AB4-11699EB93339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8767CD8C-E6E1-47F7-A9B5-467CDD16F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925" y="864037"/>
            <a:ext cx="5097462" cy="1169551"/>
          </a:xfrm>
        </p:spPr>
        <p:txBody>
          <a:bodyPr lIns="0" tIns="0" rIns="0" bIns="0"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3" name="Plassholder for bilde 3">
            <a:extLst>
              <a:ext uri="{FF2B5EF4-FFF2-40B4-BE49-F238E27FC236}">
                <a16:creationId xmlns:a16="http://schemas.microsoft.com/office/drawing/2014/main" id="{B5A1E56D-AE99-4789-B24D-61210A3F24F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97614" y="976312"/>
            <a:ext cx="5894385" cy="5086351"/>
          </a:xfrm>
          <a:prstGeom prst="rect">
            <a:avLst/>
          </a:prstGeom>
          <a:solidFill>
            <a:schemeClr val="lt2"/>
          </a:solidFill>
        </p:spPr>
        <p:txBody>
          <a:bodyPr lIns="0" tIns="0" rIns="0" bIns="0"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2" name="Plassholder for innhold 2">
            <a:extLst>
              <a:ext uri="{FF2B5EF4-FFF2-40B4-BE49-F238E27FC236}">
                <a16:creationId xmlns:a16="http://schemas.microsoft.com/office/drawing/2014/main" id="{2F76D602-75E9-486D-9F94-3D7511C62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925" y="2413000"/>
            <a:ext cx="5097462" cy="3649664"/>
          </a:xfrm>
        </p:spPr>
        <p:txBody>
          <a:bodyPr lIns="0" tIns="0" rIns="0" bIns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55A6CEE8-9BD3-4F79-BFFB-FCCC2C74836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024843" y="1412460"/>
            <a:ext cx="107722" cy="4543926"/>
          </a:xfrm>
        </p:spPr>
        <p:txBody>
          <a:bodyPr vert="vert">
            <a:spAutoFit/>
          </a:bodyPr>
          <a:lstStyle>
            <a:lvl1pPr marL="0" indent="0" algn="r">
              <a:buNone/>
              <a:defRPr sz="700"/>
            </a:lvl1pPr>
            <a:lvl2pPr>
              <a:defRPr sz="700"/>
            </a:lvl2pPr>
            <a:lvl3pPr>
              <a:defRPr sz="7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nb-NO" dirty="0"/>
              <a:t>Foto: Sett inn kreditering på fotograf</a:t>
            </a:r>
          </a:p>
        </p:txBody>
      </p:sp>
    </p:spTree>
    <p:extLst>
      <p:ext uri="{BB962C8B-B14F-4D97-AF65-F5344CB8AC3E}">
        <p14:creationId xmlns:p14="http://schemas.microsoft.com/office/powerpoint/2010/main" val="2805549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B128704-842D-438F-B761-751EFFCC5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/>
          <a:p>
            <a:fld id="{F0D09085-7D4B-4E10-9C99-B8BD245DBFE6}" type="datetime1">
              <a:rPr lang="nb-NO" smtClean="0"/>
              <a:t>14.09.2023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B76D4C92-BCB5-4B7C-8DEE-3F3B0CD43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/>
          <a:p>
            <a:r>
              <a:rPr lang="nb-NO"/>
              <a:t>Sett tittel på presentasjonen via "Sett inn" -&gt; "Topptekst og bunntekst"</a:t>
            </a:r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61FF4F2-B671-4C76-BA7E-8C8EE9895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/>
          <a:p>
            <a:fld id="{FF8458C2-5565-427F-8AB4-11699EB93339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8767CD8C-E6E1-47F7-A9B5-467CDD16F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924" y="864037"/>
            <a:ext cx="6931025" cy="1169551"/>
          </a:xfrm>
        </p:spPr>
        <p:txBody>
          <a:bodyPr lIns="0" tIns="0" rIns="0" bIns="0"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3" name="Plassholder for bilde 3">
            <a:extLst>
              <a:ext uri="{FF2B5EF4-FFF2-40B4-BE49-F238E27FC236}">
                <a16:creationId xmlns:a16="http://schemas.microsoft.com/office/drawing/2014/main" id="{B5A1E56D-AE99-4789-B24D-61210A3F24F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23239" y="976312"/>
            <a:ext cx="4068762" cy="5086351"/>
          </a:xfrm>
          <a:prstGeom prst="rect">
            <a:avLst/>
          </a:prstGeom>
          <a:solidFill>
            <a:schemeClr val="lt2"/>
          </a:solidFill>
        </p:spPr>
        <p:txBody>
          <a:bodyPr lIns="0" tIns="0" rIns="0" bIns="0"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2" name="Plassholder for innhold 2">
            <a:extLst>
              <a:ext uri="{FF2B5EF4-FFF2-40B4-BE49-F238E27FC236}">
                <a16:creationId xmlns:a16="http://schemas.microsoft.com/office/drawing/2014/main" id="{2F76D602-75E9-486D-9F94-3D7511C62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924" y="2413000"/>
            <a:ext cx="6931025" cy="3649664"/>
          </a:xfrm>
        </p:spPr>
        <p:txBody>
          <a:bodyPr lIns="0" tIns="0" rIns="0" bIns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9BE31FBC-3E87-4906-8AF2-8C42F3A72D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024843" y="1412460"/>
            <a:ext cx="107722" cy="4543926"/>
          </a:xfrm>
        </p:spPr>
        <p:txBody>
          <a:bodyPr vert="vert">
            <a:spAutoFit/>
          </a:bodyPr>
          <a:lstStyle>
            <a:lvl1pPr marL="0" indent="0" algn="r">
              <a:buNone/>
              <a:defRPr sz="700"/>
            </a:lvl1pPr>
            <a:lvl2pPr>
              <a:defRPr sz="700"/>
            </a:lvl2pPr>
            <a:lvl3pPr>
              <a:defRPr sz="7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nb-NO" dirty="0"/>
              <a:t>Foto: Sett inn kreditering på fotograf</a:t>
            </a:r>
          </a:p>
        </p:txBody>
      </p:sp>
    </p:spTree>
    <p:extLst>
      <p:ext uri="{BB962C8B-B14F-4D97-AF65-F5344CB8AC3E}">
        <p14:creationId xmlns:p14="http://schemas.microsoft.com/office/powerpoint/2010/main" val="518240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B128704-842D-438F-B761-751EFFCC5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lIns="0" tIns="0" rIns="0" bIns="0"/>
          <a:lstStyle/>
          <a:p>
            <a:fld id="{50532F98-8284-484E-8BF4-A5270B91B9B5}" type="datetime1">
              <a:rPr lang="nb-NO" smtClean="0"/>
              <a:t>14.09.2023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B76D4C92-BCB5-4B7C-8DEE-3F3B0CD43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tIns="0" rIns="0" bIns="0"/>
          <a:lstStyle/>
          <a:p>
            <a:r>
              <a:rPr lang="nb-NO"/>
              <a:t>Sett tittel på presentasjonen via "Sett inn" -&gt; "Topptekst og bunntekst"</a:t>
            </a:r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61FF4F2-B671-4C76-BA7E-8C8EE9895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/>
          <a:p>
            <a:fld id="{FF8458C2-5565-427F-8AB4-11699EB93339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8767CD8C-E6E1-47F7-A9B5-467CDD16F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925" y="976313"/>
            <a:ext cx="3267076" cy="1057275"/>
          </a:xfrm>
        </p:spPr>
        <p:txBody>
          <a:bodyPr lIns="0" tIns="0" rIns="0" bIns="0"/>
          <a:lstStyle>
            <a:lvl1pPr>
              <a:defRPr sz="300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3" name="Plassholder for bilde 3">
            <a:extLst>
              <a:ext uri="{FF2B5EF4-FFF2-40B4-BE49-F238E27FC236}">
                <a16:creationId xmlns:a16="http://schemas.microsoft.com/office/drawing/2014/main" id="{B5A1E56D-AE99-4789-B24D-61210A3F24F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459288" y="976312"/>
            <a:ext cx="7732712" cy="5086351"/>
          </a:xfrm>
          <a:prstGeom prst="rect">
            <a:avLst/>
          </a:prstGeom>
          <a:solidFill>
            <a:schemeClr val="lt2"/>
          </a:solidFill>
        </p:spPr>
        <p:txBody>
          <a:bodyPr lIns="0" tIns="0" rIns="0" bIns="0"/>
          <a:lstStyle/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12" name="Plassholder for innhold 2">
            <a:extLst>
              <a:ext uri="{FF2B5EF4-FFF2-40B4-BE49-F238E27FC236}">
                <a16:creationId xmlns:a16="http://schemas.microsoft.com/office/drawing/2014/main" id="{2F76D602-75E9-486D-9F94-3D7511C62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925" y="2413000"/>
            <a:ext cx="3267076" cy="3649664"/>
          </a:xfrm>
        </p:spPr>
        <p:txBody>
          <a:bodyPr lIns="0" tIns="0" rIns="0" bIns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0B37DE26-D1C3-4958-AAD0-4B083C57A7A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024843" y="1412460"/>
            <a:ext cx="107722" cy="4543926"/>
          </a:xfrm>
        </p:spPr>
        <p:txBody>
          <a:bodyPr vert="vert">
            <a:spAutoFit/>
          </a:bodyPr>
          <a:lstStyle>
            <a:lvl1pPr marL="0" indent="0" algn="r">
              <a:buNone/>
              <a:defRPr sz="700"/>
            </a:lvl1pPr>
            <a:lvl2pPr>
              <a:defRPr sz="700"/>
            </a:lvl2pPr>
            <a:lvl3pPr>
              <a:defRPr sz="700"/>
            </a:lvl3pPr>
            <a:lvl4pPr>
              <a:defRPr sz="700"/>
            </a:lvl4pPr>
            <a:lvl5pPr>
              <a:defRPr sz="700"/>
            </a:lvl5pPr>
          </a:lstStyle>
          <a:p>
            <a:pPr lvl="0"/>
            <a:r>
              <a:rPr lang="nb-NO" dirty="0"/>
              <a:t>Foto: Sett inn kreditering på fotograf</a:t>
            </a:r>
          </a:p>
        </p:txBody>
      </p:sp>
    </p:spTree>
    <p:extLst>
      <p:ext uri="{BB962C8B-B14F-4D97-AF65-F5344CB8AC3E}">
        <p14:creationId xmlns:p14="http://schemas.microsoft.com/office/powerpoint/2010/main" val="903177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40" Type="http://schemas.openxmlformats.org/officeDocument/2006/relationships/image" Target="../media/image2.sv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76DCC81-28CF-43BD-AB01-4A5711483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925" y="864037"/>
            <a:ext cx="8763000" cy="1169551"/>
          </a:xfrm>
          <a:prstGeom prst="rect">
            <a:avLst/>
          </a:prstGeom>
        </p:spPr>
        <p:txBody>
          <a:bodyPr vert="horz" wrap="square" lIns="0" tIns="0" rIns="0" bIns="0" rtlCol="0" anchor="b">
            <a:no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D41D179-E467-48CF-9B46-3F4C1069C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6925" y="2413000"/>
            <a:ext cx="10594975" cy="364966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8CDE90B-F9D0-4094-A5DB-5AA1AE39E2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-133925"/>
            <a:ext cx="2743200" cy="15389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100">
                <a:solidFill>
                  <a:schemeClr val="dk2"/>
                </a:solidFill>
              </a:defRPr>
            </a:lvl1pPr>
          </a:lstStyle>
          <a:p>
            <a:fld id="{38A75211-4ABF-4D09-AFA8-C3A9EEE6E2FC}" type="datetime1">
              <a:rPr lang="nb-NO" smtClean="0"/>
              <a:t>14.09.2023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5A99EDB-DC56-4B77-9C83-A4B87C16B2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04912" y="6354990"/>
            <a:ext cx="10177200" cy="21544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400">
                <a:solidFill>
                  <a:schemeClr val="dk2"/>
                </a:solidFill>
              </a:defRPr>
            </a:lvl1pPr>
          </a:lstStyle>
          <a:p>
            <a:r>
              <a:rPr lang="nb-NO" dirty="0"/>
              <a:t>Sett tittel på presentasjonen via "Sett inn" -&gt; "Topptekst og bunntekst"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F23CF0F-671C-4A4D-87DD-A1299D7B8F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7356" y="6354990"/>
            <a:ext cx="254543" cy="21544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400">
                <a:solidFill>
                  <a:schemeClr val="dk2"/>
                </a:solidFill>
              </a:defRPr>
            </a:lvl1pPr>
          </a:lstStyle>
          <a:p>
            <a:r>
              <a:rPr lang="nb-NO" dirty="0"/>
              <a:t> </a:t>
            </a:r>
            <a:fld id="{FF8458C2-5565-427F-8AB4-11699EB93339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0" name="Grafikk 9">
            <a:extLst>
              <a:ext uri="{FF2B5EF4-FFF2-40B4-BE49-F238E27FC236}">
                <a16:creationId xmlns:a16="http://schemas.microsoft.com/office/drawing/2014/main" id="{563EBB76-0109-8946-A231-B55D072A430D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0"/>
              </a:ext>
            </a:extLst>
          </a:blip>
          <a:stretch>
            <a:fillRect/>
          </a:stretch>
        </p:blipFill>
        <p:spPr>
          <a:xfrm>
            <a:off x="9766765" y="300853"/>
            <a:ext cx="1683701" cy="436515"/>
          </a:xfrm>
          <a:prstGeom prst="rect">
            <a:avLst/>
          </a:prstGeom>
        </p:spPr>
      </p:pic>
      <p:sp>
        <p:nvSpPr>
          <p:cNvPr id="7" name="MSIPCMContentMarking" descr="{&quot;HashCode&quot;:-984461956,&quot;Placement&quot;:&quot;Footer&quot;,&quot;Top&quot;:519.343,&quot;Left&quot;:0.0,&quot;SlideWidth&quot;:960,&quot;SlideHeight&quot;:540}"/>
          <p:cNvSpPr txBox="1"/>
          <p:nvPr userDrawn="1"/>
        </p:nvSpPr>
        <p:spPr>
          <a:xfrm>
            <a:off x="0" y="6595656"/>
            <a:ext cx="1446127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nb-NO" sz="1000" smtClean="0">
                <a:solidFill>
                  <a:srgbClr val="000000"/>
                </a:solidFill>
                <a:latin typeface="Calibri" panose="020F0502020204030204" pitchFamily="34" charset="0"/>
              </a:rPr>
              <a:t>Følsomhet Intern (gul)</a:t>
            </a:r>
            <a:endParaRPr lang="nb-NO" sz="10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763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52" r:id="rId4"/>
    <p:sldLayoutId id="2147483664" r:id="rId5"/>
    <p:sldLayoutId id="2147483653" r:id="rId6"/>
    <p:sldLayoutId id="2147483666" r:id="rId7"/>
    <p:sldLayoutId id="2147483667" r:id="rId8"/>
    <p:sldLayoutId id="2147483668" r:id="rId9"/>
    <p:sldLayoutId id="2147483665" r:id="rId10"/>
    <p:sldLayoutId id="2147483669" r:id="rId11"/>
    <p:sldLayoutId id="2147483681" r:id="rId12"/>
    <p:sldLayoutId id="2147483683" r:id="rId13"/>
    <p:sldLayoutId id="2147483676" r:id="rId14"/>
    <p:sldLayoutId id="2147483677" r:id="rId15"/>
    <p:sldLayoutId id="2147483679" r:id="rId16"/>
    <p:sldLayoutId id="2147483680" r:id="rId17"/>
    <p:sldLayoutId id="2147483688" r:id="rId18"/>
    <p:sldLayoutId id="2147483689" r:id="rId19"/>
    <p:sldLayoutId id="2147483687" r:id="rId20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800" kern="1200">
          <a:solidFill>
            <a:schemeClr val="dk2"/>
          </a:solidFill>
          <a:latin typeface="+mj-lt"/>
          <a:ea typeface="+mj-ea"/>
          <a:cs typeface="+mj-cs"/>
        </a:defRPr>
      </a:lvl1pPr>
    </p:titleStyle>
    <p:bodyStyle>
      <a:lvl1pPr marL="304800" indent="-3048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dk2"/>
          </a:solidFill>
          <a:latin typeface="+mn-lt"/>
          <a:ea typeface="+mn-ea"/>
          <a:cs typeface="+mn-cs"/>
        </a:defRPr>
      </a:lvl1pPr>
      <a:lvl2pPr marL="609600" indent="-3048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dk2"/>
          </a:solidFill>
          <a:latin typeface="+mn-lt"/>
          <a:ea typeface="+mn-ea"/>
          <a:cs typeface="+mn-cs"/>
        </a:defRPr>
      </a:lvl2pPr>
      <a:lvl3pPr marL="914400" indent="-3048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dk2"/>
          </a:solidFill>
          <a:latin typeface="+mn-lt"/>
          <a:ea typeface="+mn-ea"/>
          <a:cs typeface="+mn-cs"/>
        </a:defRPr>
      </a:lvl3pPr>
      <a:lvl4pPr marL="1219200" indent="-3048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dk2"/>
          </a:solidFill>
          <a:latin typeface="+mn-lt"/>
          <a:ea typeface="+mn-ea"/>
          <a:cs typeface="+mn-cs"/>
        </a:defRPr>
      </a:lvl4pPr>
      <a:lvl5pPr marL="1524000" indent="-3048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dk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615" userDrawn="1">
          <p15:clr>
            <a:srgbClr val="F26B43"/>
          </p15:clr>
        </p15:guide>
        <p15:guide id="2" orient="horz" pos="3819" userDrawn="1">
          <p15:clr>
            <a:srgbClr val="F26B43"/>
          </p15:clr>
        </p15:guide>
        <p15:guide id="3" pos="502" userDrawn="1">
          <p15:clr>
            <a:srgbClr val="F26B43"/>
          </p15:clr>
        </p15:guide>
        <p15:guide id="8" pos="3714" userDrawn="1">
          <p15:clr>
            <a:srgbClr val="F26B43"/>
          </p15:clr>
        </p15:guide>
        <p15:guide id="9" pos="3963" userDrawn="1">
          <p15:clr>
            <a:srgbClr val="F26B43"/>
          </p15:clr>
        </p15:guide>
        <p15:guide id="12" pos="7174" userDrawn="1">
          <p15:clr>
            <a:srgbClr val="F26B43"/>
          </p15:clr>
        </p15:guide>
        <p15:guide id="16" pos="7421" userDrawn="1">
          <p15:clr>
            <a:srgbClr val="F26B43"/>
          </p15:clr>
        </p15:guide>
        <p15:guide id="17" pos="2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B6AA6E7-56FA-479E-82A8-8AAA5B2543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FACT-team </a:t>
            </a:r>
            <a:r>
              <a:rPr lang="nb-NO" dirty="0" smtClean="0"/>
              <a:t>Sunnfjord og Ytre Sogn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25F8373-A817-47B3-85E4-5BCA32646F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Status med </a:t>
            </a:r>
            <a:r>
              <a:rPr lang="nb-NO" dirty="0" smtClean="0"/>
              <a:t>etablering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6904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867DCE8D-EBAB-4951-8C37-E66CA87FE35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4865688" y="2471738"/>
            <a:ext cx="7326312" cy="1169987"/>
          </a:xfrm>
        </p:spPr>
        <p:txBody>
          <a:bodyPr/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</p:txBody>
      </p:sp>
      <p:sp>
        <p:nvSpPr>
          <p:cNvPr id="2" name="Rektangel 1"/>
          <p:cNvSpPr/>
          <p:nvPr/>
        </p:nvSpPr>
        <p:spPr>
          <a:xfrm>
            <a:off x="622675" y="2654962"/>
            <a:ext cx="1491916" cy="19009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Prosjekteigar</a:t>
            </a:r>
            <a:r>
              <a:rPr lang="nb-NO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nb-NO" sz="12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Helse Førde</a:t>
            </a:r>
            <a:endParaRPr lang="nb-NO" sz="12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3519445" y="2654963"/>
            <a:ext cx="1625434" cy="19009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Styringsgruppe</a:t>
            </a:r>
            <a:endParaRPr lang="nb-NO" dirty="0"/>
          </a:p>
        </p:txBody>
      </p:sp>
      <p:sp>
        <p:nvSpPr>
          <p:cNvPr id="5" name="Rektangel 4"/>
          <p:cNvSpPr/>
          <p:nvPr/>
        </p:nvSpPr>
        <p:spPr>
          <a:xfrm>
            <a:off x="6571707" y="2654963"/>
            <a:ext cx="1416884" cy="19009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err="1" smtClean="0"/>
              <a:t>Prosjektleiar</a:t>
            </a:r>
            <a:endParaRPr lang="nb-NO" dirty="0" smtClean="0"/>
          </a:p>
          <a:p>
            <a:pPr algn="ctr"/>
            <a:endParaRPr lang="nb-NO" sz="1000" dirty="0" smtClean="0"/>
          </a:p>
          <a:p>
            <a:pPr algn="ctr"/>
            <a:r>
              <a:rPr lang="nb-NO" sz="800" dirty="0" smtClean="0"/>
              <a:t>Tor Christopher Fink</a:t>
            </a:r>
          </a:p>
          <a:p>
            <a:pPr algn="ctr"/>
            <a:endParaRPr lang="nb-NO" sz="800" dirty="0" smtClean="0"/>
          </a:p>
          <a:p>
            <a:pPr algn="ctr"/>
            <a:r>
              <a:rPr lang="nb-NO" sz="800" dirty="0" err="1" smtClean="0"/>
              <a:t>Teamleiar</a:t>
            </a:r>
            <a:r>
              <a:rPr lang="nb-NO" sz="800" dirty="0" smtClean="0"/>
              <a:t> </a:t>
            </a:r>
            <a:r>
              <a:rPr lang="nb-NO" sz="800" dirty="0" smtClean="0"/>
              <a:t>tilsett </a:t>
            </a:r>
            <a:r>
              <a:rPr lang="nb-NO" sz="800" dirty="0" err="1" smtClean="0"/>
              <a:t>frå</a:t>
            </a:r>
            <a:r>
              <a:rPr lang="nb-NO" sz="800" dirty="0" smtClean="0"/>
              <a:t> 4 september</a:t>
            </a:r>
            <a:endParaRPr lang="nb-NO" sz="800" dirty="0"/>
          </a:p>
        </p:txBody>
      </p:sp>
      <p:sp>
        <p:nvSpPr>
          <p:cNvPr id="6" name="Rektangel 5"/>
          <p:cNvSpPr/>
          <p:nvPr/>
        </p:nvSpPr>
        <p:spPr>
          <a:xfrm>
            <a:off x="9334834" y="2654962"/>
            <a:ext cx="1700463" cy="19009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Prosjektgruppe</a:t>
            </a:r>
          </a:p>
          <a:p>
            <a:pPr algn="ctr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5008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A1D344B-C771-4FD3-8C07-E72453D68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Mandat </a:t>
            </a:r>
            <a:r>
              <a:rPr lang="nb-NO" dirty="0" err="1" smtClean="0"/>
              <a:t>frå</a:t>
            </a:r>
            <a:r>
              <a:rPr lang="nb-NO" dirty="0" smtClean="0"/>
              <a:t> Styringsgruppa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A6F9C2C-A56D-4B75-83F7-6A084DCFA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fontAlgn="base"/>
            <a:endParaRPr lang="nn-NO" b="1" u="sng" dirty="0" smtClean="0"/>
          </a:p>
          <a:p>
            <a:pPr marL="0" indent="0" fontAlgn="base">
              <a:buNone/>
            </a:pPr>
            <a:r>
              <a:rPr lang="nn-NO" b="1" u="sng" dirty="0" smtClean="0"/>
              <a:t>Hovudmål:</a:t>
            </a:r>
          </a:p>
          <a:p>
            <a:pPr marL="0" indent="0" fontAlgn="base">
              <a:buNone/>
            </a:pPr>
            <a:r>
              <a:rPr lang="nn-NO" dirty="0" smtClean="0"/>
              <a:t>Utarbeide </a:t>
            </a:r>
            <a:r>
              <a:rPr lang="nn-NO" dirty="0"/>
              <a:t>forslag til oppretting av FACT Sunnfjord og Ytre Sogn innunder dei rammer og </a:t>
            </a:r>
            <a:r>
              <a:rPr lang="nn-NO" dirty="0" err="1"/>
              <a:t>avgrensningar</a:t>
            </a:r>
            <a:r>
              <a:rPr lang="nn-NO" dirty="0"/>
              <a:t> som er nemnt nedanfor </a:t>
            </a:r>
          </a:p>
          <a:p>
            <a:pPr marL="0" indent="0" fontAlgn="base">
              <a:buNone/>
            </a:pPr>
            <a:r>
              <a:rPr lang="nn-NO" dirty="0"/>
              <a:t> </a:t>
            </a:r>
          </a:p>
          <a:p>
            <a:pPr marL="0" indent="0" fontAlgn="base">
              <a:buNone/>
            </a:pPr>
            <a:r>
              <a:rPr lang="nn-NO" b="1" u="sng" dirty="0" smtClean="0"/>
              <a:t>Delmål: </a:t>
            </a:r>
          </a:p>
          <a:p>
            <a:pPr marL="0" indent="0" fontAlgn="base">
              <a:buNone/>
            </a:pPr>
            <a:r>
              <a:rPr lang="nn-NO" dirty="0" smtClean="0"/>
              <a:t>Søke </a:t>
            </a:r>
            <a:r>
              <a:rPr lang="nn-NO" dirty="0"/>
              <a:t>erfaring frå arbeidet med FACT team i Nordfjord  </a:t>
            </a:r>
          </a:p>
          <a:p>
            <a:pPr marL="0" indent="0" fontAlgn="base">
              <a:buNone/>
            </a:pPr>
            <a:r>
              <a:rPr lang="nn-NO" dirty="0"/>
              <a:t>Kartlegge relevante lokale forhold </a:t>
            </a:r>
          </a:p>
          <a:p>
            <a:pPr marL="0" indent="0" fontAlgn="base">
              <a:buNone/>
            </a:pPr>
            <a:r>
              <a:rPr lang="nn-NO" dirty="0"/>
              <a:t>Kartlegge pasientbehov for tenesta </a:t>
            </a:r>
          </a:p>
          <a:p>
            <a:pPr marL="0" indent="0" fontAlgn="base">
              <a:buNone/>
            </a:pPr>
            <a:r>
              <a:rPr lang="nn-NO" dirty="0"/>
              <a:t>Drøfte kva modellar for samarbeid som kan være aktuelle mellom psykiatrisk klinikk og kommunane. </a:t>
            </a:r>
            <a:r>
              <a:rPr lang="nn-NO" dirty="0" err="1"/>
              <a:t>Herunder</a:t>
            </a:r>
            <a:r>
              <a:rPr lang="nn-NO" dirty="0"/>
              <a:t> behov for </a:t>
            </a:r>
            <a:r>
              <a:rPr lang="nn-NO" dirty="0" err="1"/>
              <a:t>evt</a:t>
            </a:r>
            <a:r>
              <a:rPr lang="nn-NO" dirty="0"/>
              <a:t> </a:t>
            </a:r>
            <a:r>
              <a:rPr lang="nn-NO" dirty="0" smtClean="0"/>
              <a:t>interkommunale samarbeid</a:t>
            </a:r>
            <a:r>
              <a:rPr lang="nn-NO" dirty="0"/>
              <a:t>.    </a:t>
            </a:r>
          </a:p>
          <a:p>
            <a:pPr marL="0" indent="0" fontAlgn="base">
              <a:buNone/>
            </a:pPr>
            <a:r>
              <a:rPr lang="nn-NO" dirty="0"/>
              <a:t>Angi </a:t>
            </a:r>
            <a:r>
              <a:rPr lang="nn-NO" dirty="0" err="1"/>
              <a:t>evt</a:t>
            </a:r>
            <a:r>
              <a:rPr lang="nn-NO" dirty="0"/>
              <a:t>. behov for lokale tilpassingar  </a:t>
            </a:r>
          </a:p>
          <a:p>
            <a:pPr marL="0" indent="0" fontAlgn="base">
              <a:buNone/>
            </a:pPr>
            <a:r>
              <a:rPr lang="nn-NO" dirty="0"/>
              <a:t>Utarbeide forslag til </a:t>
            </a:r>
            <a:r>
              <a:rPr lang="nn-NO" dirty="0" err="1"/>
              <a:t>beskrivelse</a:t>
            </a:r>
            <a:r>
              <a:rPr lang="nn-NO" dirty="0"/>
              <a:t> av FACT Sunnfjord og Ytre Sogn.  </a:t>
            </a:r>
          </a:p>
          <a:p>
            <a:pPr marL="0" indent="0" fontAlgn="base">
              <a:buNone/>
            </a:pPr>
            <a:r>
              <a:rPr lang="nn-NO" dirty="0"/>
              <a:t>ROS analysere forslaget i høve bemanning, rekruttering og budsjett. </a:t>
            </a:r>
          </a:p>
          <a:p>
            <a:pPr marL="0" indent="0" fontAlgn="base">
              <a:buNone/>
            </a:pPr>
            <a:r>
              <a:rPr lang="nn-NO" dirty="0"/>
              <a:t>Kartlegge kva kommunar som vil være med i eit samarbeidsprosjekt om FACT team med psykiatrisk klinikk, og kva </a:t>
            </a:r>
            <a:r>
              <a:rPr lang="nn-NO" dirty="0" err="1"/>
              <a:t>dimensjonering</a:t>
            </a:r>
            <a:r>
              <a:rPr lang="nn-NO" dirty="0"/>
              <a:t> som vil være mogleg for alle partar   </a:t>
            </a:r>
          </a:p>
          <a:p>
            <a:pPr marL="0" indent="0" fontAlgn="base">
              <a:buNone/>
            </a:pPr>
            <a:r>
              <a:rPr lang="nn-NO" dirty="0"/>
              <a:t>Lage ein plan for arbeidet som sikrar overføring av prosjekt til drift </a:t>
            </a:r>
          </a:p>
          <a:p>
            <a:pPr marL="0" indent="0" fontAlgn="base">
              <a:buNone/>
            </a:pPr>
            <a:r>
              <a:rPr lang="nn-NO" dirty="0"/>
              <a:t> </a:t>
            </a:r>
          </a:p>
          <a:p>
            <a:pPr marL="0" indent="0" fontAlgn="base">
              <a:buNone/>
            </a:pPr>
            <a:r>
              <a:rPr lang="nn-NO" dirty="0" smtClean="0"/>
              <a:t>Utarbeide </a:t>
            </a:r>
            <a:r>
              <a:rPr lang="nn-NO" dirty="0"/>
              <a:t>og sende søknaden «Tilbod til vaksne med behov for langvarig oppfølging og samansette tenester» til Helsedirektoratet</a:t>
            </a:r>
            <a:r>
              <a:rPr lang="nn-NO" dirty="0" smtClean="0"/>
              <a:t>.</a:t>
            </a:r>
          </a:p>
          <a:p>
            <a:pPr marL="0" indent="0" fontAlgn="base">
              <a:buNone/>
            </a:pPr>
            <a:r>
              <a:rPr lang="nn-NO" dirty="0"/>
              <a:t>  </a:t>
            </a:r>
          </a:p>
          <a:p>
            <a:pPr marL="0" indent="0" fontAlgn="base">
              <a:buNone/>
            </a:pPr>
            <a:r>
              <a:rPr lang="nn-NO" dirty="0"/>
              <a:t>Utarbeide søknaden.  </a:t>
            </a:r>
          </a:p>
          <a:p>
            <a:pPr marL="0" indent="0" fontAlgn="base">
              <a:buNone/>
            </a:pPr>
            <a:r>
              <a:rPr lang="nn-NO" dirty="0"/>
              <a:t>Utarbeide forslag til samarbeidsavtale mellom kommunane og Helse Førde.  </a:t>
            </a:r>
          </a:p>
          <a:p>
            <a:pPr marL="0" indent="0" fontAlgn="base">
              <a:buNone/>
            </a:pPr>
            <a:r>
              <a:rPr lang="nn-NO" dirty="0"/>
              <a:t>Legge til rette for signering av avtalen i kommunane og i Helse Førde.  </a:t>
            </a:r>
          </a:p>
          <a:p>
            <a:pPr marL="0" indent="0" fontAlgn="base">
              <a:buNone/>
            </a:pPr>
            <a:r>
              <a:rPr lang="nn-NO" dirty="0"/>
              <a:t>Sende søknad innan søknadsfrist for 2023. Dersom det ikkje lar seg gjere å skal søknad sendast i 2024.  </a:t>
            </a:r>
          </a:p>
          <a:p>
            <a:pPr marL="0" indent="0" fontAlgn="base">
              <a:buNone/>
            </a:pPr>
            <a:r>
              <a:rPr lang="nn-NO" dirty="0"/>
              <a:t> </a:t>
            </a:r>
          </a:p>
          <a:p>
            <a:pPr marL="0" indent="0" fontAlgn="base">
              <a:buNone/>
            </a:pPr>
            <a:r>
              <a:rPr lang="nn-NO" dirty="0"/>
              <a:t>Opprette FACT team </a:t>
            </a:r>
          </a:p>
          <a:p>
            <a:pPr marL="0" indent="0" fontAlgn="base">
              <a:buNone/>
            </a:pPr>
            <a:r>
              <a:rPr lang="nn-NO" dirty="0"/>
              <a:t>Utlysing av stillingar. </a:t>
            </a:r>
          </a:p>
          <a:p>
            <a:pPr marL="0" indent="0" fontAlgn="base">
              <a:buNone/>
            </a:pPr>
            <a:r>
              <a:rPr lang="nn-NO" dirty="0" err="1"/>
              <a:t>Oppstart</a:t>
            </a:r>
            <a:r>
              <a:rPr lang="nn-NO" dirty="0"/>
              <a:t> klinisk arbeid.  </a:t>
            </a:r>
          </a:p>
          <a:p>
            <a:pPr marL="0" indent="0" fontAlgn="base">
              <a:buNone/>
            </a:pPr>
            <a:r>
              <a:rPr lang="nn-NO" dirty="0"/>
              <a:t> 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0793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64ABF83-B5A6-452D-B750-57909DBE1CE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863600"/>
            <a:ext cx="8763000" cy="1169988"/>
          </a:xfrm>
        </p:spPr>
        <p:txBody>
          <a:bodyPr/>
          <a:lstStyle/>
          <a:p>
            <a:r>
              <a:rPr lang="nb-NO" b="1" dirty="0" smtClean="0"/>
              <a:t>Prosjektgruppa </a:t>
            </a:r>
            <a:endParaRPr lang="nb-NO" b="1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57FF9679-281B-4A0C-8E04-3EB2F87CFBE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2413000"/>
            <a:ext cx="5097463" cy="3649663"/>
          </a:xfrm>
        </p:spPr>
        <p:txBody>
          <a:bodyPr/>
          <a:lstStyle/>
          <a:p>
            <a:r>
              <a:rPr lang="nb-NO" u="sng" dirty="0"/>
              <a:t>K</a:t>
            </a:r>
            <a:r>
              <a:rPr lang="nb-NO" u="sng" dirty="0" smtClean="0"/>
              <a:t>va er gjort:</a:t>
            </a:r>
          </a:p>
          <a:p>
            <a:endParaRPr lang="nb-NO" dirty="0" smtClean="0"/>
          </a:p>
          <a:p>
            <a:r>
              <a:rPr lang="nb-NO" dirty="0" smtClean="0"/>
              <a:t>Utført 4 møter</a:t>
            </a:r>
          </a:p>
          <a:p>
            <a:r>
              <a:rPr lang="nb-NO" dirty="0" smtClean="0"/>
              <a:t>Utarbeida møteplan for </a:t>
            </a:r>
            <a:r>
              <a:rPr lang="nb-NO" dirty="0" err="1" smtClean="0"/>
              <a:t>vidare</a:t>
            </a:r>
            <a:r>
              <a:rPr lang="nb-NO" dirty="0" smtClean="0"/>
              <a:t> arbeid</a:t>
            </a:r>
          </a:p>
          <a:p>
            <a:r>
              <a:rPr lang="nb-NO" dirty="0" smtClean="0"/>
              <a:t>Kinn (minus Måløy), </a:t>
            </a:r>
            <a:r>
              <a:rPr lang="nb-NO" dirty="0" smtClean="0"/>
              <a:t>Sunnfjord, </a:t>
            </a:r>
            <a:r>
              <a:rPr lang="nb-NO" dirty="0" smtClean="0"/>
              <a:t>HAFS</a:t>
            </a:r>
            <a:r>
              <a:rPr lang="nb-NO" dirty="0" smtClean="0"/>
              <a:t>, </a:t>
            </a:r>
            <a:r>
              <a:rPr lang="nb-NO" dirty="0" smtClean="0"/>
              <a:t>Høyanger</a:t>
            </a:r>
          </a:p>
          <a:p>
            <a:r>
              <a:rPr lang="nb-NO" dirty="0" smtClean="0"/>
              <a:t>Utført ROS-analyse</a:t>
            </a:r>
          </a:p>
          <a:p>
            <a:r>
              <a:rPr lang="nb-NO" dirty="0" smtClean="0"/>
              <a:t>Grovkartlegging av pasientbehov for </a:t>
            </a:r>
            <a:r>
              <a:rPr lang="nb-NO" dirty="0" err="1" smtClean="0"/>
              <a:t>tenesta</a:t>
            </a:r>
            <a:endParaRPr lang="nb-NO" dirty="0" smtClean="0"/>
          </a:p>
          <a:p>
            <a:r>
              <a:rPr lang="nb-NO" dirty="0" smtClean="0"/>
              <a:t>Grovkartlegging lokale forhold</a:t>
            </a:r>
          </a:p>
          <a:p>
            <a:r>
              <a:rPr lang="nb-NO" dirty="0" smtClean="0"/>
              <a:t>Oppretta </a:t>
            </a:r>
            <a:r>
              <a:rPr lang="nb-NO" dirty="0" smtClean="0"/>
              <a:t>kontakt med NAPHA som bidrar   med implementeringsstøtte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4559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>
            <a:extLst>
              <a:ext uri="{FF2B5EF4-FFF2-40B4-BE49-F238E27FC236}">
                <a16:creationId xmlns:a16="http://schemas.microsoft.com/office/drawing/2014/main" id="{17DE4C90-B420-4A75-BF25-238771572466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0" y="2387600"/>
            <a:ext cx="5097463" cy="738188"/>
          </a:xfrm>
        </p:spPr>
        <p:txBody>
          <a:bodyPr/>
          <a:lstStyle/>
          <a:p>
            <a:r>
              <a:rPr lang="nb-NO" u="sng" dirty="0"/>
              <a:t>Aksjonspunkt:</a:t>
            </a:r>
          </a:p>
          <a:p>
            <a:endParaRPr lang="nb-NO" dirty="0"/>
          </a:p>
        </p:txBody>
      </p:sp>
      <p:sp>
        <p:nvSpPr>
          <p:cNvPr id="6" name="Tittel 5">
            <a:extLst>
              <a:ext uri="{FF2B5EF4-FFF2-40B4-BE49-F238E27FC236}">
                <a16:creationId xmlns:a16="http://schemas.microsoft.com/office/drawing/2014/main" id="{FA0AAC7D-95E3-4C67-9596-656E6170E94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863600"/>
            <a:ext cx="8763000" cy="1169988"/>
          </a:xfrm>
        </p:spPr>
        <p:txBody>
          <a:bodyPr/>
          <a:lstStyle/>
          <a:p>
            <a:r>
              <a:rPr lang="nb-NO" b="1" dirty="0" smtClean="0"/>
              <a:t>Prosjektgruppa</a:t>
            </a:r>
            <a:endParaRPr lang="nb-NO" b="1" dirty="0"/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43B42827-E314-4328-A456-FB9708406D6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2916238"/>
            <a:ext cx="5097463" cy="273526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nb-NO" dirty="0"/>
          </a:p>
          <a:p>
            <a:r>
              <a:rPr lang="nb-NO" dirty="0" err="1" smtClean="0"/>
              <a:t>Teamleiar</a:t>
            </a:r>
            <a:r>
              <a:rPr lang="nb-NO" dirty="0" smtClean="0"/>
              <a:t>/</a:t>
            </a:r>
            <a:r>
              <a:rPr lang="nb-NO" dirty="0" err="1" smtClean="0"/>
              <a:t>forprosjektleiar</a:t>
            </a:r>
            <a:r>
              <a:rPr lang="nb-NO" dirty="0" smtClean="0"/>
              <a:t> </a:t>
            </a:r>
            <a:r>
              <a:rPr lang="nb-NO" dirty="0" err="1" smtClean="0"/>
              <a:t>ynsker</a:t>
            </a:r>
            <a:r>
              <a:rPr lang="nb-NO" dirty="0" smtClean="0"/>
              <a:t> å delta i styringsgruppa</a:t>
            </a:r>
          </a:p>
          <a:p>
            <a:endParaRPr lang="nb-NO" dirty="0" smtClean="0"/>
          </a:p>
          <a:p>
            <a:r>
              <a:rPr lang="nb-NO" dirty="0" smtClean="0"/>
              <a:t>Kontakte </a:t>
            </a:r>
            <a:r>
              <a:rPr lang="nb-NO" dirty="0" err="1" smtClean="0"/>
              <a:t>kommunar</a:t>
            </a:r>
            <a:r>
              <a:rPr lang="nb-NO" dirty="0" smtClean="0"/>
              <a:t> </a:t>
            </a:r>
            <a:r>
              <a:rPr lang="nb-NO" dirty="0"/>
              <a:t>som </a:t>
            </a:r>
            <a:r>
              <a:rPr lang="nb-NO" dirty="0" err="1"/>
              <a:t>ikkje</a:t>
            </a:r>
            <a:r>
              <a:rPr lang="nb-NO" dirty="0"/>
              <a:t> har </a:t>
            </a:r>
            <a:r>
              <a:rPr lang="nb-NO" dirty="0" err="1"/>
              <a:t>delteke</a:t>
            </a:r>
            <a:r>
              <a:rPr lang="nb-NO" dirty="0"/>
              <a:t> i </a:t>
            </a:r>
            <a:r>
              <a:rPr lang="nb-NO" dirty="0" smtClean="0"/>
              <a:t>prosjektgruppa </a:t>
            </a:r>
            <a:r>
              <a:rPr lang="nb-NO" dirty="0"/>
              <a:t>for </a:t>
            </a:r>
            <a:r>
              <a:rPr lang="nb-NO" dirty="0" smtClean="0"/>
              <a:t>informasjon om arbeidet og avklaring </a:t>
            </a:r>
            <a:r>
              <a:rPr lang="nb-NO" dirty="0" err="1" smtClean="0"/>
              <a:t>vidare</a:t>
            </a:r>
            <a:endParaRPr lang="nb-NO" dirty="0" smtClean="0"/>
          </a:p>
          <a:p>
            <a:endParaRPr lang="nb-NO" dirty="0"/>
          </a:p>
          <a:p>
            <a:r>
              <a:rPr lang="nb-NO" dirty="0"/>
              <a:t>Deler av </a:t>
            </a:r>
            <a:r>
              <a:rPr lang="nb-NO" dirty="0" smtClean="0"/>
              <a:t>prosjektgruppa </a:t>
            </a:r>
            <a:r>
              <a:rPr lang="nb-NO" dirty="0" err="1" smtClean="0"/>
              <a:t>møtast</a:t>
            </a:r>
            <a:r>
              <a:rPr lang="nb-NO" dirty="0" smtClean="0"/>
              <a:t> </a:t>
            </a:r>
            <a:r>
              <a:rPr lang="nb-NO" dirty="0"/>
              <a:t>før neste felles </a:t>
            </a:r>
            <a:r>
              <a:rPr lang="nb-NO" dirty="0" smtClean="0"/>
              <a:t>møte. </a:t>
            </a:r>
            <a:r>
              <a:rPr lang="nb-NO" dirty="0"/>
              <a:t>Arbeide med å beskrive </a:t>
            </a:r>
            <a:r>
              <a:rPr lang="nb-NO" dirty="0" err="1"/>
              <a:t>evnt</a:t>
            </a:r>
            <a:r>
              <a:rPr lang="nb-NO" dirty="0"/>
              <a:t> ulike </a:t>
            </a:r>
            <a:r>
              <a:rPr lang="nb-NO" dirty="0" smtClean="0"/>
              <a:t>FACT-modeller </a:t>
            </a:r>
            <a:r>
              <a:rPr lang="nb-NO" dirty="0"/>
              <a:t>i vårt </a:t>
            </a:r>
            <a:r>
              <a:rPr lang="nb-NO" dirty="0" smtClean="0"/>
              <a:t>opptaksområde. Legge dette fram for </a:t>
            </a:r>
            <a:r>
              <a:rPr lang="nb-NO" dirty="0" smtClean="0"/>
              <a:t>prosjektgruppa </a:t>
            </a:r>
            <a:r>
              <a:rPr lang="nb-NO" dirty="0" smtClean="0"/>
              <a:t>24 oktober</a:t>
            </a:r>
          </a:p>
          <a:p>
            <a:endParaRPr lang="nb-NO" dirty="0"/>
          </a:p>
          <a:p>
            <a:r>
              <a:rPr lang="nb-NO" dirty="0"/>
              <a:t>Det betyr: bruke tid på å drøfte lokale </a:t>
            </a:r>
            <a:r>
              <a:rPr lang="nb-NO" dirty="0" err="1"/>
              <a:t>målgruppetilpasningar</a:t>
            </a:r>
            <a:r>
              <a:rPr lang="nb-NO" dirty="0"/>
              <a:t> for </a:t>
            </a:r>
            <a:r>
              <a:rPr lang="nb-NO" dirty="0" err="1"/>
              <a:t>eit</a:t>
            </a:r>
            <a:r>
              <a:rPr lang="nb-NO" dirty="0"/>
              <a:t> FACT-team, og </a:t>
            </a:r>
            <a:r>
              <a:rPr lang="nb-NO" dirty="0" err="1"/>
              <a:t>grundigare</a:t>
            </a:r>
            <a:r>
              <a:rPr lang="nb-NO" dirty="0"/>
              <a:t> og </a:t>
            </a:r>
            <a:r>
              <a:rPr lang="nb-NO" dirty="0" err="1"/>
              <a:t>meir</a:t>
            </a:r>
            <a:r>
              <a:rPr lang="nb-NO" dirty="0"/>
              <a:t> konkret </a:t>
            </a:r>
            <a:r>
              <a:rPr lang="nb-NO" dirty="0" smtClean="0"/>
              <a:t>kartlegging</a:t>
            </a:r>
          </a:p>
          <a:p>
            <a:endParaRPr lang="nb-NO" dirty="0"/>
          </a:p>
          <a:p>
            <a:r>
              <a:rPr lang="nb-NO" dirty="0"/>
              <a:t>Implementeringsstøtte </a:t>
            </a:r>
            <a:r>
              <a:rPr lang="nb-NO" dirty="0" err="1"/>
              <a:t>frå</a:t>
            </a:r>
            <a:r>
              <a:rPr lang="nb-NO" dirty="0"/>
              <a:t> </a:t>
            </a:r>
            <a:r>
              <a:rPr lang="nb-NO" dirty="0" smtClean="0"/>
              <a:t>NAPHA</a:t>
            </a:r>
          </a:p>
          <a:p>
            <a:endParaRPr lang="nb-NO" dirty="0"/>
          </a:p>
          <a:p>
            <a:r>
              <a:rPr lang="nb-NO" dirty="0" smtClean="0"/>
              <a:t>Delta på nettverkssamling for forprosjekt i regi av NAPHA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89915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rgbClr val="333333"/>
      </a:dk1>
      <a:lt1>
        <a:srgbClr val="FFFFFF"/>
      </a:lt1>
      <a:dk2>
        <a:srgbClr val="333333"/>
      </a:dk2>
      <a:lt2>
        <a:srgbClr val="DAD7D3"/>
      </a:lt2>
      <a:accent1>
        <a:srgbClr val="003086"/>
      </a:accent1>
      <a:accent2>
        <a:srgbClr val="6CACE4"/>
      </a:accent2>
      <a:accent3>
        <a:srgbClr val="FFD36A"/>
      </a:accent3>
      <a:accent4>
        <a:srgbClr val="FF854C"/>
      </a:accent4>
      <a:accent5>
        <a:srgbClr val="D2DDE2"/>
      </a:accent5>
      <a:accent6>
        <a:srgbClr val="9ABEAB"/>
      </a:accent6>
      <a:hlink>
        <a:srgbClr val="0563C1"/>
      </a:hlink>
      <a:folHlink>
        <a:srgbClr val="954F72"/>
      </a:folHlink>
    </a:clrScheme>
    <a:fontScheme name="Egendefinert 54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2_Mal_Helse-førde_Presentasjon_forenkla [Skrivebeskyttet]" id="{B2A3C6B5-CDB8-4437-92D4-FD7039D44F2D}" vid="{A2E8BC44-F0F9-4033-9412-4D50C01FF95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33CFE4E1DF4DA4593EC94A6454FE75D" ma:contentTypeVersion="0" ma:contentTypeDescription="Opprett et nytt dokument." ma:contentTypeScope="" ma:versionID="f665ab645ddfc332a53d8b1b46d8f90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40632e834c6e645ee2b089d6c2f9c1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4C0368E-6646-4531-A2CD-99EED5C1637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B78FE5-48A5-4E82-B975-AEF7A48BE4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DDBC0F8-1511-4FB7-8883-8074DF7DC681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Helse Førde PP-mal 2022 forenkla versjon (1)</Template>
  <TotalTime>114</TotalTime>
  <Words>396</Words>
  <Application>Microsoft Office PowerPoint</Application>
  <PresentationFormat>Widescreen</PresentationFormat>
  <Paragraphs>62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Office-tema</vt:lpstr>
      <vt:lpstr>FACT-team Sunnfjord og Ytre Sogn</vt:lpstr>
      <vt:lpstr>   </vt:lpstr>
      <vt:lpstr>Mandat frå Styringsgruppa</vt:lpstr>
      <vt:lpstr>Prosjektgruppa </vt:lpstr>
      <vt:lpstr>Prosjektgruppa</vt:lpstr>
    </vt:vector>
  </TitlesOfParts>
  <Company>Helse Vest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</dc:title>
  <dc:creator>Erichsen, Kjersti</dc:creator>
  <cp:lastModifiedBy>Erichsen, Kjersti</cp:lastModifiedBy>
  <cp:revision>13</cp:revision>
  <dcterms:created xsi:type="dcterms:W3CDTF">2023-09-14T06:32:22Z</dcterms:created>
  <dcterms:modified xsi:type="dcterms:W3CDTF">2023-09-14T10:35:09Z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0x010100E33CFE4E1DF4DA4593EC94A6454FE75D</vt:lpwstr>
  </property>
  <property fmtid="{D5CDD505-2E9C-101B-9397-08002B2CF9AE}" pid="3" name="MediaServiceImageTags">
    <vt:lpwstr/>
  </property>
  <property fmtid="{D5CDD505-2E9C-101B-9397-08002B2CF9AE}" pid="4" name="Order">
    <vt:r8>300</vt:r8>
  </property>
  <property fmtid="{D5CDD505-2E9C-101B-9397-08002B2CF9AE}" pid="5" name="MSIP_Label_0c3ffc1c-ef00-4620-9c2f-7d9c1597774b_Enabled">
    <vt:lpwstr>true</vt:lpwstr>
  </property>
  <property fmtid="{D5CDD505-2E9C-101B-9397-08002B2CF9AE}" pid="6" name="MSIP_Label_0c3ffc1c-ef00-4620-9c2f-7d9c1597774b_SetDate">
    <vt:lpwstr>2023-09-14T10:35:09Z</vt:lpwstr>
  </property>
  <property fmtid="{D5CDD505-2E9C-101B-9397-08002B2CF9AE}" pid="7" name="MSIP_Label_0c3ffc1c-ef00-4620-9c2f-7d9c1597774b_Method">
    <vt:lpwstr>Standard</vt:lpwstr>
  </property>
  <property fmtid="{D5CDD505-2E9C-101B-9397-08002B2CF9AE}" pid="8" name="MSIP_Label_0c3ffc1c-ef00-4620-9c2f-7d9c1597774b_Name">
    <vt:lpwstr>Intern</vt:lpwstr>
  </property>
  <property fmtid="{D5CDD505-2E9C-101B-9397-08002B2CF9AE}" pid="9" name="MSIP_Label_0c3ffc1c-ef00-4620-9c2f-7d9c1597774b_SiteId">
    <vt:lpwstr>bdcbe535-f3cf-49f5-8a6a-fb6d98dc7837</vt:lpwstr>
  </property>
  <property fmtid="{D5CDD505-2E9C-101B-9397-08002B2CF9AE}" pid="10" name="MSIP_Label_0c3ffc1c-ef00-4620-9c2f-7d9c1597774b_ActionId">
    <vt:lpwstr>8ba8713e-b8b1-438e-bfe2-9e812373fdc9</vt:lpwstr>
  </property>
  <property fmtid="{D5CDD505-2E9C-101B-9397-08002B2CF9AE}" pid="11" name="MSIP_Label_0c3ffc1c-ef00-4620-9c2f-7d9c1597774b_ContentBits">
    <vt:lpwstr>2</vt:lpwstr>
  </property>
</Properties>
</file>