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62" d="100"/>
          <a:sy n="162" d="100"/>
        </p:scale>
        <p:origin x="18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n-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4597B5-471C-442F-8A26-D2D70DC5B50D}" type="datetimeFigureOut">
              <a:rPr lang="nn-NO" smtClean="0"/>
              <a:t>14.09.2023</a:t>
            </a:fld>
            <a:endParaRPr lang="nn-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n-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n-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868BE-ACBB-41CE-94EC-9DC6A7889BD0}" type="slidenum">
              <a:rPr lang="nn-NO" smtClean="0"/>
              <a:t>‹#›</a:t>
            </a:fld>
            <a:endParaRPr lang="nn-NO"/>
          </a:p>
        </p:txBody>
      </p:sp>
    </p:spTree>
    <p:extLst>
      <p:ext uri="{BB962C8B-B14F-4D97-AF65-F5344CB8AC3E}">
        <p14:creationId xmlns:p14="http://schemas.microsoft.com/office/powerpoint/2010/main" val="3514532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a:p>
        </p:txBody>
      </p:sp>
      <p:sp>
        <p:nvSpPr>
          <p:cNvPr id="4" name="Plassholder for lysbildenummer 3"/>
          <p:cNvSpPr>
            <a:spLocks noGrp="1"/>
          </p:cNvSpPr>
          <p:nvPr>
            <p:ph type="sldNum" sz="quarter" idx="5"/>
          </p:nvPr>
        </p:nvSpPr>
        <p:spPr/>
        <p:txBody>
          <a:bodyPr/>
          <a:lstStyle/>
          <a:p>
            <a:fld id="{793868BE-ACBB-41CE-94EC-9DC6A7889BD0}" type="slidenum">
              <a:rPr lang="nn-NO" smtClean="0"/>
              <a:t>1</a:t>
            </a:fld>
            <a:endParaRPr lang="nn-NO"/>
          </a:p>
        </p:txBody>
      </p:sp>
    </p:spTree>
    <p:extLst>
      <p:ext uri="{BB962C8B-B14F-4D97-AF65-F5344CB8AC3E}">
        <p14:creationId xmlns:p14="http://schemas.microsoft.com/office/powerpoint/2010/main" val="3011289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a:p>
        </p:txBody>
      </p:sp>
      <p:sp>
        <p:nvSpPr>
          <p:cNvPr id="4" name="Plassholder for lysbildenummer 3"/>
          <p:cNvSpPr>
            <a:spLocks noGrp="1"/>
          </p:cNvSpPr>
          <p:nvPr>
            <p:ph type="sldNum" sz="quarter" idx="5"/>
          </p:nvPr>
        </p:nvSpPr>
        <p:spPr/>
        <p:txBody>
          <a:bodyPr/>
          <a:lstStyle/>
          <a:p>
            <a:fld id="{793868BE-ACBB-41CE-94EC-9DC6A7889BD0}" type="slidenum">
              <a:rPr lang="nn-NO" smtClean="0"/>
              <a:t>2</a:t>
            </a:fld>
            <a:endParaRPr lang="nn-NO"/>
          </a:p>
        </p:txBody>
      </p:sp>
    </p:spTree>
    <p:extLst>
      <p:ext uri="{BB962C8B-B14F-4D97-AF65-F5344CB8AC3E}">
        <p14:creationId xmlns:p14="http://schemas.microsoft.com/office/powerpoint/2010/main" val="3126683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a:p>
        </p:txBody>
      </p:sp>
      <p:sp>
        <p:nvSpPr>
          <p:cNvPr id="4" name="Plassholder for lysbildenummer 3"/>
          <p:cNvSpPr>
            <a:spLocks noGrp="1"/>
          </p:cNvSpPr>
          <p:nvPr>
            <p:ph type="sldNum" sz="quarter" idx="5"/>
          </p:nvPr>
        </p:nvSpPr>
        <p:spPr/>
        <p:txBody>
          <a:bodyPr/>
          <a:lstStyle/>
          <a:p>
            <a:fld id="{793868BE-ACBB-41CE-94EC-9DC6A7889BD0}" type="slidenum">
              <a:rPr lang="nn-NO" smtClean="0"/>
              <a:t>3</a:t>
            </a:fld>
            <a:endParaRPr lang="nn-NO"/>
          </a:p>
        </p:txBody>
      </p:sp>
    </p:spTree>
    <p:extLst>
      <p:ext uri="{BB962C8B-B14F-4D97-AF65-F5344CB8AC3E}">
        <p14:creationId xmlns:p14="http://schemas.microsoft.com/office/powerpoint/2010/main" val="889795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a:p>
        </p:txBody>
      </p:sp>
      <p:sp>
        <p:nvSpPr>
          <p:cNvPr id="4" name="Plassholder for lysbildenummer 3"/>
          <p:cNvSpPr>
            <a:spLocks noGrp="1"/>
          </p:cNvSpPr>
          <p:nvPr>
            <p:ph type="sldNum" sz="quarter" idx="5"/>
          </p:nvPr>
        </p:nvSpPr>
        <p:spPr/>
        <p:txBody>
          <a:bodyPr/>
          <a:lstStyle/>
          <a:p>
            <a:fld id="{793868BE-ACBB-41CE-94EC-9DC6A7889BD0}" type="slidenum">
              <a:rPr lang="nn-NO" smtClean="0"/>
              <a:t>4</a:t>
            </a:fld>
            <a:endParaRPr lang="nn-NO"/>
          </a:p>
        </p:txBody>
      </p:sp>
    </p:spTree>
    <p:extLst>
      <p:ext uri="{BB962C8B-B14F-4D97-AF65-F5344CB8AC3E}">
        <p14:creationId xmlns:p14="http://schemas.microsoft.com/office/powerpoint/2010/main" val="1503388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a:p>
        </p:txBody>
      </p:sp>
      <p:sp>
        <p:nvSpPr>
          <p:cNvPr id="4" name="Plassholder for lysbildenummer 3"/>
          <p:cNvSpPr>
            <a:spLocks noGrp="1"/>
          </p:cNvSpPr>
          <p:nvPr>
            <p:ph type="sldNum" sz="quarter" idx="5"/>
          </p:nvPr>
        </p:nvSpPr>
        <p:spPr/>
        <p:txBody>
          <a:bodyPr/>
          <a:lstStyle/>
          <a:p>
            <a:fld id="{793868BE-ACBB-41CE-94EC-9DC6A7889BD0}" type="slidenum">
              <a:rPr lang="nn-NO" smtClean="0"/>
              <a:t>5</a:t>
            </a:fld>
            <a:endParaRPr lang="nn-NO"/>
          </a:p>
        </p:txBody>
      </p:sp>
    </p:spTree>
    <p:extLst>
      <p:ext uri="{BB962C8B-B14F-4D97-AF65-F5344CB8AC3E}">
        <p14:creationId xmlns:p14="http://schemas.microsoft.com/office/powerpoint/2010/main" val="4203074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a:p>
        </p:txBody>
      </p:sp>
      <p:sp>
        <p:nvSpPr>
          <p:cNvPr id="4" name="Plassholder for lysbildenummer 3"/>
          <p:cNvSpPr>
            <a:spLocks noGrp="1"/>
          </p:cNvSpPr>
          <p:nvPr>
            <p:ph type="sldNum" sz="quarter" idx="5"/>
          </p:nvPr>
        </p:nvSpPr>
        <p:spPr/>
        <p:txBody>
          <a:bodyPr/>
          <a:lstStyle/>
          <a:p>
            <a:fld id="{793868BE-ACBB-41CE-94EC-9DC6A7889BD0}" type="slidenum">
              <a:rPr lang="nn-NO" smtClean="0"/>
              <a:t>6</a:t>
            </a:fld>
            <a:endParaRPr lang="nn-NO"/>
          </a:p>
        </p:txBody>
      </p:sp>
    </p:spTree>
    <p:extLst>
      <p:ext uri="{BB962C8B-B14F-4D97-AF65-F5344CB8AC3E}">
        <p14:creationId xmlns:p14="http://schemas.microsoft.com/office/powerpoint/2010/main" val="54523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a:p>
        </p:txBody>
      </p:sp>
      <p:sp>
        <p:nvSpPr>
          <p:cNvPr id="4" name="Plassholder for lysbildenummer 3"/>
          <p:cNvSpPr>
            <a:spLocks noGrp="1"/>
          </p:cNvSpPr>
          <p:nvPr>
            <p:ph type="sldNum" sz="quarter" idx="5"/>
          </p:nvPr>
        </p:nvSpPr>
        <p:spPr/>
        <p:txBody>
          <a:bodyPr/>
          <a:lstStyle/>
          <a:p>
            <a:fld id="{793868BE-ACBB-41CE-94EC-9DC6A7889BD0}" type="slidenum">
              <a:rPr lang="nn-NO" smtClean="0"/>
              <a:t>7</a:t>
            </a:fld>
            <a:endParaRPr lang="nn-NO"/>
          </a:p>
        </p:txBody>
      </p:sp>
    </p:spTree>
    <p:extLst>
      <p:ext uri="{BB962C8B-B14F-4D97-AF65-F5344CB8AC3E}">
        <p14:creationId xmlns:p14="http://schemas.microsoft.com/office/powerpoint/2010/main" val="3294958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CE9FF0-270A-EA98-3FE8-1E9B48B89777}"/>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nn-NO"/>
          </a:p>
        </p:txBody>
      </p:sp>
      <p:sp>
        <p:nvSpPr>
          <p:cNvPr id="3" name="Undertittel 2">
            <a:extLst>
              <a:ext uri="{FF2B5EF4-FFF2-40B4-BE49-F238E27FC236}">
                <a16:creationId xmlns:a16="http://schemas.microsoft.com/office/drawing/2014/main" id="{FF393303-73C7-F348-47E7-84237768A5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n-NO"/>
          </a:p>
        </p:txBody>
      </p:sp>
      <p:sp>
        <p:nvSpPr>
          <p:cNvPr id="4" name="Plassholder for dato 3">
            <a:extLst>
              <a:ext uri="{FF2B5EF4-FFF2-40B4-BE49-F238E27FC236}">
                <a16:creationId xmlns:a16="http://schemas.microsoft.com/office/drawing/2014/main" id="{9F7CC094-84FB-099C-4264-8B8E06D18BE7}"/>
              </a:ext>
            </a:extLst>
          </p:cNvPr>
          <p:cNvSpPr>
            <a:spLocks noGrp="1"/>
          </p:cNvSpPr>
          <p:nvPr>
            <p:ph type="dt" sz="half" idx="10"/>
          </p:nvPr>
        </p:nvSpPr>
        <p:spPr/>
        <p:txBody>
          <a:bodyPr/>
          <a:lstStyle/>
          <a:p>
            <a:fld id="{E2CB1F04-4BB4-4F85-8E54-3BAF76A11C52}" type="datetimeFigureOut">
              <a:rPr lang="nn-NO" smtClean="0"/>
              <a:t>14.09.2023</a:t>
            </a:fld>
            <a:endParaRPr lang="nn-NO"/>
          </a:p>
        </p:txBody>
      </p:sp>
      <p:sp>
        <p:nvSpPr>
          <p:cNvPr id="5" name="Plassholder for bunntekst 4">
            <a:extLst>
              <a:ext uri="{FF2B5EF4-FFF2-40B4-BE49-F238E27FC236}">
                <a16:creationId xmlns:a16="http://schemas.microsoft.com/office/drawing/2014/main" id="{31017FEA-1A76-CABC-23AB-343702565B7A}"/>
              </a:ext>
            </a:extLst>
          </p:cNvPr>
          <p:cNvSpPr>
            <a:spLocks noGrp="1"/>
          </p:cNvSpPr>
          <p:nvPr>
            <p:ph type="ftr" sz="quarter" idx="11"/>
          </p:nvPr>
        </p:nvSpPr>
        <p:spPr/>
        <p:txBody>
          <a:bodyPr/>
          <a:lstStyle/>
          <a:p>
            <a:endParaRPr lang="nn-NO"/>
          </a:p>
        </p:txBody>
      </p:sp>
      <p:sp>
        <p:nvSpPr>
          <p:cNvPr id="6" name="Plassholder for lysbildenummer 5">
            <a:extLst>
              <a:ext uri="{FF2B5EF4-FFF2-40B4-BE49-F238E27FC236}">
                <a16:creationId xmlns:a16="http://schemas.microsoft.com/office/drawing/2014/main" id="{4F863FB5-C92F-CB71-47B2-DD98BCC3FE6A}"/>
              </a:ext>
            </a:extLst>
          </p:cNvPr>
          <p:cNvSpPr>
            <a:spLocks noGrp="1"/>
          </p:cNvSpPr>
          <p:nvPr>
            <p:ph type="sldNum" sz="quarter" idx="12"/>
          </p:nvPr>
        </p:nvSpPr>
        <p:spPr/>
        <p:txBody>
          <a:bodyPr/>
          <a:lstStyle/>
          <a:p>
            <a:fld id="{FFBCE4E8-9212-41BA-8E1A-669AEF965C90}" type="slidenum">
              <a:rPr lang="nn-NO" smtClean="0"/>
              <a:t>‹#›</a:t>
            </a:fld>
            <a:endParaRPr lang="nn-NO"/>
          </a:p>
        </p:txBody>
      </p:sp>
    </p:spTree>
    <p:extLst>
      <p:ext uri="{BB962C8B-B14F-4D97-AF65-F5344CB8AC3E}">
        <p14:creationId xmlns:p14="http://schemas.microsoft.com/office/powerpoint/2010/main" val="3468388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FA89577-8BC2-2120-0BF6-A39991F93648}"/>
              </a:ext>
            </a:extLst>
          </p:cNvPr>
          <p:cNvSpPr>
            <a:spLocks noGrp="1"/>
          </p:cNvSpPr>
          <p:nvPr>
            <p:ph type="title"/>
          </p:nvPr>
        </p:nvSpPr>
        <p:spPr/>
        <p:txBody>
          <a:bodyPr/>
          <a:lstStyle/>
          <a:p>
            <a:r>
              <a:rPr lang="nb-NO"/>
              <a:t>Klikk for å redigere tittelstil</a:t>
            </a:r>
            <a:endParaRPr lang="nn-NO"/>
          </a:p>
        </p:txBody>
      </p:sp>
      <p:sp>
        <p:nvSpPr>
          <p:cNvPr id="3" name="Plassholder for loddrett tekst 2">
            <a:extLst>
              <a:ext uri="{FF2B5EF4-FFF2-40B4-BE49-F238E27FC236}">
                <a16:creationId xmlns:a16="http://schemas.microsoft.com/office/drawing/2014/main" id="{F758399F-4373-B7BC-F37A-D7B264C0A5D9}"/>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a:extLst>
              <a:ext uri="{FF2B5EF4-FFF2-40B4-BE49-F238E27FC236}">
                <a16:creationId xmlns:a16="http://schemas.microsoft.com/office/drawing/2014/main" id="{83B92D6C-8AF3-923B-F492-5AD3511FBF1E}"/>
              </a:ext>
            </a:extLst>
          </p:cNvPr>
          <p:cNvSpPr>
            <a:spLocks noGrp="1"/>
          </p:cNvSpPr>
          <p:nvPr>
            <p:ph type="dt" sz="half" idx="10"/>
          </p:nvPr>
        </p:nvSpPr>
        <p:spPr/>
        <p:txBody>
          <a:bodyPr/>
          <a:lstStyle/>
          <a:p>
            <a:fld id="{E2CB1F04-4BB4-4F85-8E54-3BAF76A11C52}" type="datetimeFigureOut">
              <a:rPr lang="nn-NO" smtClean="0"/>
              <a:t>14.09.2023</a:t>
            </a:fld>
            <a:endParaRPr lang="nn-NO"/>
          </a:p>
        </p:txBody>
      </p:sp>
      <p:sp>
        <p:nvSpPr>
          <p:cNvPr id="5" name="Plassholder for bunntekst 4">
            <a:extLst>
              <a:ext uri="{FF2B5EF4-FFF2-40B4-BE49-F238E27FC236}">
                <a16:creationId xmlns:a16="http://schemas.microsoft.com/office/drawing/2014/main" id="{E249C403-338A-2AD1-67FA-46167B66A4E3}"/>
              </a:ext>
            </a:extLst>
          </p:cNvPr>
          <p:cNvSpPr>
            <a:spLocks noGrp="1"/>
          </p:cNvSpPr>
          <p:nvPr>
            <p:ph type="ftr" sz="quarter" idx="11"/>
          </p:nvPr>
        </p:nvSpPr>
        <p:spPr/>
        <p:txBody>
          <a:bodyPr/>
          <a:lstStyle/>
          <a:p>
            <a:endParaRPr lang="nn-NO"/>
          </a:p>
        </p:txBody>
      </p:sp>
      <p:sp>
        <p:nvSpPr>
          <p:cNvPr id="6" name="Plassholder for lysbildenummer 5">
            <a:extLst>
              <a:ext uri="{FF2B5EF4-FFF2-40B4-BE49-F238E27FC236}">
                <a16:creationId xmlns:a16="http://schemas.microsoft.com/office/drawing/2014/main" id="{970C83AD-E26E-668A-B2A0-3702B48CAA2C}"/>
              </a:ext>
            </a:extLst>
          </p:cNvPr>
          <p:cNvSpPr>
            <a:spLocks noGrp="1"/>
          </p:cNvSpPr>
          <p:nvPr>
            <p:ph type="sldNum" sz="quarter" idx="12"/>
          </p:nvPr>
        </p:nvSpPr>
        <p:spPr/>
        <p:txBody>
          <a:bodyPr/>
          <a:lstStyle/>
          <a:p>
            <a:fld id="{FFBCE4E8-9212-41BA-8E1A-669AEF965C90}" type="slidenum">
              <a:rPr lang="nn-NO" smtClean="0"/>
              <a:t>‹#›</a:t>
            </a:fld>
            <a:endParaRPr lang="nn-NO"/>
          </a:p>
        </p:txBody>
      </p:sp>
    </p:spTree>
    <p:extLst>
      <p:ext uri="{BB962C8B-B14F-4D97-AF65-F5344CB8AC3E}">
        <p14:creationId xmlns:p14="http://schemas.microsoft.com/office/powerpoint/2010/main" val="4215547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409F9919-6A37-D9F1-254F-606D8D17D936}"/>
              </a:ext>
            </a:extLst>
          </p:cNvPr>
          <p:cNvSpPr>
            <a:spLocks noGrp="1"/>
          </p:cNvSpPr>
          <p:nvPr>
            <p:ph type="title" orient="vert"/>
          </p:nvPr>
        </p:nvSpPr>
        <p:spPr>
          <a:xfrm>
            <a:off x="8724900" y="365125"/>
            <a:ext cx="2628900" cy="5811838"/>
          </a:xfrm>
        </p:spPr>
        <p:txBody>
          <a:bodyPr vert="eaVert"/>
          <a:lstStyle/>
          <a:p>
            <a:r>
              <a:rPr lang="nb-NO"/>
              <a:t>Klikk for å redigere tittelstil</a:t>
            </a:r>
            <a:endParaRPr lang="nn-NO"/>
          </a:p>
        </p:txBody>
      </p:sp>
      <p:sp>
        <p:nvSpPr>
          <p:cNvPr id="3" name="Plassholder for loddrett tekst 2">
            <a:extLst>
              <a:ext uri="{FF2B5EF4-FFF2-40B4-BE49-F238E27FC236}">
                <a16:creationId xmlns:a16="http://schemas.microsoft.com/office/drawing/2014/main" id="{8DF7B034-C6F7-CC8B-5CAA-79897A68BDFE}"/>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a:extLst>
              <a:ext uri="{FF2B5EF4-FFF2-40B4-BE49-F238E27FC236}">
                <a16:creationId xmlns:a16="http://schemas.microsoft.com/office/drawing/2014/main" id="{8C4B7A32-AA6A-DDDA-5E9E-B7CA5A23B2AA}"/>
              </a:ext>
            </a:extLst>
          </p:cNvPr>
          <p:cNvSpPr>
            <a:spLocks noGrp="1"/>
          </p:cNvSpPr>
          <p:nvPr>
            <p:ph type="dt" sz="half" idx="10"/>
          </p:nvPr>
        </p:nvSpPr>
        <p:spPr/>
        <p:txBody>
          <a:bodyPr/>
          <a:lstStyle/>
          <a:p>
            <a:fld id="{E2CB1F04-4BB4-4F85-8E54-3BAF76A11C52}" type="datetimeFigureOut">
              <a:rPr lang="nn-NO" smtClean="0"/>
              <a:t>14.09.2023</a:t>
            </a:fld>
            <a:endParaRPr lang="nn-NO"/>
          </a:p>
        </p:txBody>
      </p:sp>
      <p:sp>
        <p:nvSpPr>
          <p:cNvPr id="5" name="Plassholder for bunntekst 4">
            <a:extLst>
              <a:ext uri="{FF2B5EF4-FFF2-40B4-BE49-F238E27FC236}">
                <a16:creationId xmlns:a16="http://schemas.microsoft.com/office/drawing/2014/main" id="{4D0A3DFF-5587-0F1B-6810-3D6EB581D01A}"/>
              </a:ext>
            </a:extLst>
          </p:cNvPr>
          <p:cNvSpPr>
            <a:spLocks noGrp="1"/>
          </p:cNvSpPr>
          <p:nvPr>
            <p:ph type="ftr" sz="quarter" idx="11"/>
          </p:nvPr>
        </p:nvSpPr>
        <p:spPr/>
        <p:txBody>
          <a:bodyPr/>
          <a:lstStyle/>
          <a:p>
            <a:endParaRPr lang="nn-NO"/>
          </a:p>
        </p:txBody>
      </p:sp>
      <p:sp>
        <p:nvSpPr>
          <p:cNvPr id="6" name="Plassholder for lysbildenummer 5">
            <a:extLst>
              <a:ext uri="{FF2B5EF4-FFF2-40B4-BE49-F238E27FC236}">
                <a16:creationId xmlns:a16="http://schemas.microsoft.com/office/drawing/2014/main" id="{17959526-A86C-36C9-1A5F-9B51C90076C2}"/>
              </a:ext>
            </a:extLst>
          </p:cNvPr>
          <p:cNvSpPr>
            <a:spLocks noGrp="1"/>
          </p:cNvSpPr>
          <p:nvPr>
            <p:ph type="sldNum" sz="quarter" idx="12"/>
          </p:nvPr>
        </p:nvSpPr>
        <p:spPr/>
        <p:txBody>
          <a:bodyPr/>
          <a:lstStyle/>
          <a:p>
            <a:fld id="{FFBCE4E8-9212-41BA-8E1A-669AEF965C90}" type="slidenum">
              <a:rPr lang="nn-NO" smtClean="0"/>
              <a:t>‹#›</a:t>
            </a:fld>
            <a:endParaRPr lang="nn-NO"/>
          </a:p>
        </p:txBody>
      </p:sp>
    </p:spTree>
    <p:extLst>
      <p:ext uri="{BB962C8B-B14F-4D97-AF65-F5344CB8AC3E}">
        <p14:creationId xmlns:p14="http://schemas.microsoft.com/office/powerpoint/2010/main" val="408328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82A6A79-DF0B-5921-CDCA-69D2984F41B9}"/>
              </a:ext>
            </a:extLst>
          </p:cNvPr>
          <p:cNvSpPr>
            <a:spLocks noGrp="1"/>
          </p:cNvSpPr>
          <p:nvPr>
            <p:ph type="title"/>
          </p:nvPr>
        </p:nvSpPr>
        <p:spPr/>
        <p:txBody>
          <a:bodyPr/>
          <a:lstStyle/>
          <a:p>
            <a:r>
              <a:rPr lang="nb-NO"/>
              <a:t>Klikk for å redigere tittelstil</a:t>
            </a:r>
            <a:endParaRPr lang="nn-NO"/>
          </a:p>
        </p:txBody>
      </p:sp>
      <p:sp>
        <p:nvSpPr>
          <p:cNvPr id="3" name="Plassholder for innhold 2">
            <a:extLst>
              <a:ext uri="{FF2B5EF4-FFF2-40B4-BE49-F238E27FC236}">
                <a16:creationId xmlns:a16="http://schemas.microsoft.com/office/drawing/2014/main" id="{F84841FD-1D2C-EC67-47D8-9683B7C000F5}"/>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a:extLst>
              <a:ext uri="{FF2B5EF4-FFF2-40B4-BE49-F238E27FC236}">
                <a16:creationId xmlns:a16="http://schemas.microsoft.com/office/drawing/2014/main" id="{6B0FC0AF-D262-58D2-4071-A2B0C474174D}"/>
              </a:ext>
            </a:extLst>
          </p:cNvPr>
          <p:cNvSpPr>
            <a:spLocks noGrp="1"/>
          </p:cNvSpPr>
          <p:nvPr>
            <p:ph type="dt" sz="half" idx="10"/>
          </p:nvPr>
        </p:nvSpPr>
        <p:spPr/>
        <p:txBody>
          <a:bodyPr/>
          <a:lstStyle/>
          <a:p>
            <a:fld id="{E2CB1F04-4BB4-4F85-8E54-3BAF76A11C52}" type="datetimeFigureOut">
              <a:rPr lang="nn-NO" smtClean="0"/>
              <a:t>14.09.2023</a:t>
            </a:fld>
            <a:endParaRPr lang="nn-NO"/>
          </a:p>
        </p:txBody>
      </p:sp>
      <p:sp>
        <p:nvSpPr>
          <p:cNvPr id="5" name="Plassholder for bunntekst 4">
            <a:extLst>
              <a:ext uri="{FF2B5EF4-FFF2-40B4-BE49-F238E27FC236}">
                <a16:creationId xmlns:a16="http://schemas.microsoft.com/office/drawing/2014/main" id="{04E849F3-46E6-A8CA-9812-E41FFDB2143B}"/>
              </a:ext>
            </a:extLst>
          </p:cNvPr>
          <p:cNvSpPr>
            <a:spLocks noGrp="1"/>
          </p:cNvSpPr>
          <p:nvPr>
            <p:ph type="ftr" sz="quarter" idx="11"/>
          </p:nvPr>
        </p:nvSpPr>
        <p:spPr/>
        <p:txBody>
          <a:bodyPr/>
          <a:lstStyle/>
          <a:p>
            <a:endParaRPr lang="nn-NO"/>
          </a:p>
        </p:txBody>
      </p:sp>
      <p:sp>
        <p:nvSpPr>
          <p:cNvPr id="6" name="Plassholder for lysbildenummer 5">
            <a:extLst>
              <a:ext uri="{FF2B5EF4-FFF2-40B4-BE49-F238E27FC236}">
                <a16:creationId xmlns:a16="http://schemas.microsoft.com/office/drawing/2014/main" id="{EA0AA7F4-D6E6-4ECC-F50C-EA26BC1D7A00}"/>
              </a:ext>
            </a:extLst>
          </p:cNvPr>
          <p:cNvSpPr>
            <a:spLocks noGrp="1"/>
          </p:cNvSpPr>
          <p:nvPr>
            <p:ph type="sldNum" sz="quarter" idx="12"/>
          </p:nvPr>
        </p:nvSpPr>
        <p:spPr/>
        <p:txBody>
          <a:bodyPr/>
          <a:lstStyle/>
          <a:p>
            <a:fld id="{FFBCE4E8-9212-41BA-8E1A-669AEF965C90}" type="slidenum">
              <a:rPr lang="nn-NO" smtClean="0"/>
              <a:t>‹#›</a:t>
            </a:fld>
            <a:endParaRPr lang="nn-NO"/>
          </a:p>
        </p:txBody>
      </p:sp>
    </p:spTree>
    <p:extLst>
      <p:ext uri="{BB962C8B-B14F-4D97-AF65-F5344CB8AC3E}">
        <p14:creationId xmlns:p14="http://schemas.microsoft.com/office/powerpoint/2010/main" val="2133064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63F4D2-03B7-57CE-5211-039AFCB4EE22}"/>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nn-NO"/>
          </a:p>
        </p:txBody>
      </p:sp>
      <p:sp>
        <p:nvSpPr>
          <p:cNvPr id="3" name="Plassholder for tekst 2">
            <a:extLst>
              <a:ext uri="{FF2B5EF4-FFF2-40B4-BE49-F238E27FC236}">
                <a16:creationId xmlns:a16="http://schemas.microsoft.com/office/drawing/2014/main" id="{2BC1EF64-D7D7-9CD8-2332-4C27CCB31A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A977DA68-E61D-A0D2-6ACD-0649730A0ED8}"/>
              </a:ext>
            </a:extLst>
          </p:cNvPr>
          <p:cNvSpPr>
            <a:spLocks noGrp="1"/>
          </p:cNvSpPr>
          <p:nvPr>
            <p:ph type="dt" sz="half" idx="10"/>
          </p:nvPr>
        </p:nvSpPr>
        <p:spPr/>
        <p:txBody>
          <a:bodyPr/>
          <a:lstStyle/>
          <a:p>
            <a:fld id="{E2CB1F04-4BB4-4F85-8E54-3BAF76A11C52}" type="datetimeFigureOut">
              <a:rPr lang="nn-NO" smtClean="0"/>
              <a:t>14.09.2023</a:t>
            </a:fld>
            <a:endParaRPr lang="nn-NO"/>
          </a:p>
        </p:txBody>
      </p:sp>
      <p:sp>
        <p:nvSpPr>
          <p:cNvPr id="5" name="Plassholder for bunntekst 4">
            <a:extLst>
              <a:ext uri="{FF2B5EF4-FFF2-40B4-BE49-F238E27FC236}">
                <a16:creationId xmlns:a16="http://schemas.microsoft.com/office/drawing/2014/main" id="{B807B492-4F55-EBFA-787A-EE2CF21B47AC}"/>
              </a:ext>
            </a:extLst>
          </p:cNvPr>
          <p:cNvSpPr>
            <a:spLocks noGrp="1"/>
          </p:cNvSpPr>
          <p:nvPr>
            <p:ph type="ftr" sz="quarter" idx="11"/>
          </p:nvPr>
        </p:nvSpPr>
        <p:spPr/>
        <p:txBody>
          <a:bodyPr/>
          <a:lstStyle/>
          <a:p>
            <a:endParaRPr lang="nn-NO"/>
          </a:p>
        </p:txBody>
      </p:sp>
      <p:sp>
        <p:nvSpPr>
          <p:cNvPr id="6" name="Plassholder for lysbildenummer 5">
            <a:extLst>
              <a:ext uri="{FF2B5EF4-FFF2-40B4-BE49-F238E27FC236}">
                <a16:creationId xmlns:a16="http://schemas.microsoft.com/office/drawing/2014/main" id="{44D5C4E6-909E-FC75-374A-AAD5018691B4}"/>
              </a:ext>
            </a:extLst>
          </p:cNvPr>
          <p:cNvSpPr>
            <a:spLocks noGrp="1"/>
          </p:cNvSpPr>
          <p:nvPr>
            <p:ph type="sldNum" sz="quarter" idx="12"/>
          </p:nvPr>
        </p:nvSpPr>
        <p:spPr/>
        <p:txBody>
          <a:bodyPr/>
          <a:lstStyle/>
          <a:p>
            <a:fld id="{FFBCE4E8-9212-41BA-8E1A-669AEF965C90}" type="slidenum">
              <a:rPr lang="nn-NO" smtClean="0"/>
              <a:t>‹#›</a:t>
            </a:fld>
            <a:endParaRPr lang="nn-NO"/>
          </a:p>
        </p:txBody>
      </p:sp>
    </p:spTree>
    <p:extLst>
      <p:ext uri="{BB962C8B-B14F-4D97-AF65-F5344CB8AC3E}">
        <p14:creationId xmlns:p14="http://schemas.microsoft.com/office/powerpoint/2010/main" val="3788309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A31CBCE-2578-741B-111B-2DB29FA169B2}"/>
              </a:ext>
            </a:extLst>
          </p:cNvPr>
          <p:cNvSpPr>
            <a:spLocks noGrp="1"/>
          </p:cNvSpPr>
          <p:nvPr>
            <p:ph type="title"/>
          </p:nvPr>
        </p:nvSpPr>
        <p:spPr/>
        <p:txBody>
          <a:bodyPr/>
          <a:lstStyle/>
          <a:p>
            <a:r>
              <a:rPr lang="nb-NO"/>
              <a:t>Klikk for å redigere tittelstil</a:t>
            </a:r>
            <a:endParaRPr lang="nn-NO"/>
          </a:p>
        </p:txBody>
      </p:sp>
      <p:sp>
        <p:nvSpPr>
          <p:cNvPr id="3" name="Plassholder for innhold 2">
            <a:extLst>
              <a:ext uri="{FF2B5EF4-FFF2-40B4-BE49-F238E27FC236}">
                <a16:creationId xmlns:a16="http://schemas.microsoft.com/office/drawing/2014/main" id="{D1567AF6-3420-9C93-D3F1-CCDE5EF082C0}"/>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innhold 3">
            <a:extLst>
              <a:ext uri="{FF2B5EF4-FFF2-40B4-BE49-F238E27FC236}">
                <a16:creationId xmlns:a16="http://schemas.microsoft.com/office/drawing/2014/main" id="{28FC1FD1-B97D-98E5-930E-913513761F0F}"/>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5" name="Plassholder for dato 4">
            <a:extLst>
              <a:ext uri="{FF2B5EF4-FFF2-40B4-BE49-F238E27FC236}">
                <a16:creationId xmlns:a16="http://schemas.microsoft.com/office/drawing/2014/main" id="{2B1EC9E6-4226-F777-44FC-FB7EFCD721D6}"/>
              </a:ext>
            </a:extLst>
          </p:cNvPr>
          <p:cNvSpPr>
            <a:spLocks noGrp="1"/>
          </p:cNvSpPr>
          <p:nvPr>
            <p:ph type="dt" sz="half" idx="10"/>
          </p:nvPr>
        </p:nvSpPr>
        <p:spPr/>
        <p:txBody>
          <a:bodyPr/>
          <a:lstStyle/>
          <a:p>
            <a:fld id="{E2CB1F04-4BB4-4F85-8E54-3BAF76A11C52}" type="datetimeFigureOut">
              <a:rPr lang="nn-NO" smtClean="0"/>
              <a:t>14.09.2023</a:t>
            </a:fld>
            <a:endParaRPr lang="nn-NO"/>
          </a:p>
        </p:txBody>
      </p:sp>
      <p:sp>
        <p:nvSpPr>
          <p:cNvPr id="6" name="Plassholder for bunntekst 5">
            <a:extLst>
              <a:ext uri="{FF2B5EF4-FFF2-40B4-BE49-F238E27FC236}">
                <a16:creationId xmlns:a16="http://schemas.microsoft.com/office/drawing/2014/main" id="{041201B0-19F1-B654-76F0-8708C235F210}"/>
              </a:ext>
            </a:extLst>
          </p:cNvPr>
          <p:cNvSpPr>
            <a:spLocks noGrp="1"/>
          </p:cNvSpPr>
          <p:nvPr>
            <p:ph type="ftr" sz="quarter" idx="11"/>
          </p:nvPr>
        </p:nvSpPr>
        <p:spPr/>
        <p:txBody>
          <a:bodyPr/>
          <a:lstStyle/>
          <a:p>
            <a:endParaRPr lang="nn-NO"/>
          </a:p>
        </p:txBody>
      </p:sp>
      <p:sp>
        <p:nvSpPr>
          <p:cNvPr id="7" name="Plassholder for lysbildenummer 6">
            <a:extLst>
              <a:ext uri="{FF2B5EF4-FFF2-40B4-BE49-F238E27FC236}">
                <a16:creationId xmlns:a16="http://schemas.microsoft.com/office/drawing/2014/main" id="{9F3949CC-01C5-2193-3568-885A9EF461BB}"/>
              </a:ext>
            </a:extLst>
          </p:cNvPr>
          <p:cNvSpPr>
            <a:spLocks noGrp="1"/>
          </p:cNvSpPr>
          <p:nvPr>
            <p:ph type="sldNum" sz="quarter" idx="12"/>
          </p:nvPr>
        </p:nvSpPr>
        <p:spPr/>
        <p:txBody>
          <a:bodyPr/>
          <a:lstStyle/>
          <a:p>
            <a:fld id="{FFBCE4E8-9212-41BA-8E1A-669AEF965C90}" type="slidenum">
              <a:rPr lang="nn-NO" smtClean="0"/>
              <a:t>‹#›</a:t>
            </a:fld>
            <a:endParaRPr lang="nn-NO"/>
          </a:p>
        </p:txBody>
      </p:sp>
    </p:spTree>
    <p:extLst>
      <p:ext uri="{BB962C8B-B14F-4D97-AF65-F5344CB8AC3E}">
        <p14:creationId xmlns:p14="http://schemas.microsoft.com/office/powerpoint/2010/main" val="72629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31B6019-121E-5B72-E8AF-2A15A315BD4C}"/>
              </a:ext>
            </a:extLst>
          </p:cNvPr>
          <p:cNvSpPr>
            <a:spLocks noGrp="1"/>
          </p:cNvSpPr>
          <p:nvPr>
            <p:ph type="title"/>
          </p:nvPr>
        </p:nvSpPr>
        <p:spPr>
          <a:xfrm>
            <a:off x="839788" y="365125"/>
            <a:ext cx="10515600" cy="1325563"/>
          </a:xfrm>
        </p:spPr>
        <p:txBody>
          <a:bodyPr/>
          <a:lstStyle/>
          <a:p>
            <a:r>
              <a:rPr lang="nb-NO"/>
              <a:t>Klikk for å redigere tittelstil</a:t>
            </a:r>
            <a:endParaRPr lang="nn-NO"/>
          </a:p>
        </p:txBody>
      </p:sp>
      <p:sp>
        <p:nvSpPr>
          <p:cNvPr id="3" name="Plassholder for tekst 2">
            <a:extLst>
              <a:ext uri="{FF2B5EF4-FFF2-40B4-BE49-F238E27FC236}">
                <a16:creationId xmlns:a16="http://schemas.microsoft.com/office/drawing/2014/main" id="{44288889-CD91-A720-C6DE-B206E92D57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2ACD7D93-84B8-02DF-1139-40667ABD90C7}"/>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5" name="Plassholder for tekst 4">
            <a:extLst>
              <a:ext uri="{FF2B5EF4-FFF2-40B4-BE49-F238E27FC236}">
                <a16:creationId xmlns:a16="http://schemas.microsoft.com/office/drawing/2014/main" id="{F5E46752-0FA8-1CD3-9F82-4EC7F7FE25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801AAB52-144F-233D-F994-0FCF67A56332}"/>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7" name="Plassholder for dato 6">
            <a:extLst>
              <a:ext uri="{FF2B5EF4-FFF2-40B4-BE49-F238E27FC236}">
                <a16:creationId xmlns:a16="http://schemas.microsoft.com/office/drawing/2014/main" id="{CE5700C1-CEEE-98EF-0D51-73E8843041A9}"/>
              </a:ext>
            </a:extLst>
          </p:cNvPr>
          <p:cNvSpPr>
            <a:spLocks noGrp="1"/>
          </p:cNvSpPr>
          <p:nvPr>
            <p:ph type="dt" sz="half" idx="10"/>
          </p:nvPr>
        </p:nvSpPr>
        <p:spPr/>
        <p:txBody>
          <a:bodyPr/>
          <a:lstStyle/>
          <a:p>
            <a:fld id="{E2CB1F04-4BB4-4F85-8E54-3BAF76A11C52}" type="datetimeFigureOut">
              <a:rPr lang="nn-NO" smtClean="0"/>
              <a:t>14.09.2023</a:t>
            </a:fld>
            <a:endParaRPr lang="nn-NO"/>
          </a:p>
        </p:txBody>
      </p:sp>
      <p:sp>
        <p:nvSpPr>
          <p:cNvPr id="8" name="Plassholder for bunntekst 7">
            <a:extLst>
              <a:ext uri="{FF2B5EF4-FFF2-40B4-BE49-F238E27FC236}">
                <a16:creationId xmlns:a16="http://schemas.microsoft.com/office/drawing/2014/main" id="{D4EBE01A-8525-EEE7-ACC8-8ADE6BEA70FD}"/>
              </a:ext>
            </a:extLst>
          </p:cNvPr>
          <p:cNvSpPr>
            <a:spLocks noGrp="1"/>
          </p:cNvSpPr>
          <p:nvPr>
            <p:ph type="ftr" sz="quarter" idx="11"/>
          </p:nvPr>
        </p:nvSpPr>
        <p:spPr/>
        <p:txBody>
          <a:bodyPr/>
          <a:lstStyle/>
          <a:p>
            <a:endParaRPr lang="nn-NO"/>
          </a:p>
        </p:txBody>
      </p:sp>
      <p:sp>
        <p:nvSpPr>
          <p:cNvPr id="9" name="Plassholder for lysbildenummer 8">
            <a:extLst>
              <a:ext uri="{FF2B5EF4-FFF2-40B4-BE49-F238E27FC236}">
                <a16:creationId xmlns:a16="http://schemas.microsoft.com/office/drawing/2014/main" id="{E9F06BE4-7919-D544-AAE2-9B50E321E6EB}"/>
              </a:ext>
            </a:extLst>
          </p:cNvPr>
          <p:cNvSpPr>
            <a:spLocks noGrp="1"/>
          </p:cNvSpPr>
          <p:nvPr>
            <p:ph type="sldNum" sz="quarter" idx="12"/>
          </p:nvPr>
        </p:nvSpPr>
        <p:spPr/>
        <p:txBody>
          <a:bodyPr/>
          <a:lstStyle/>
          <a:p>
            <a:fld id="{FFBCE4E8-9212-41BA-8E1A-669AEF965C90}" type="slidenum">
              <a:rPr lang="nn-NO" smtClean="0"/>
              <a:t>‹#›</a:t>
            </a:fld>
            <a:endParaRPr lang="nn-NO"/>
          </a:p>
        </p:txBody>
      </p:sp>
    </p:spTree>
    <p:extLst>
      <p:ext uri="{BB962C8B-B14F-4D97-AF65-F5344CB8AC3E}">
        <p14:creationId xmlns:p14="http://schemas.microsoft.com/office/powerpoint/2010/main" val="234326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607740B-6274-2EA5-A051-379D9307F544}"/>
              </a:ext>
            </a:extLst>
          </p:cNvPr>
          <p:cNvSpPr>
            <a:spLocks noGrp="1"/>
          </p:cNvSpPr>
          <p:nvPr>
            <p:ph type="title"/>
          </p:nvPr>
        </p:nvSpPr>
        <p:spPr/>
        <p:txBody>
          <a:bodyPr/>
          <a:lstStyle/>
          <a:p>
            <a:r>
              <a:rPr lang="nb-NO"/>
              <a:t>Klikk for å redigere tittelstil</a:t>
            </a:r>
            <a:endParaRPr lang="nn-NO"/>
          </a:p>
        </p:txBody>
      </p:sp>
      <p:sp>
        <p:nvSpPr>
          <p:cNvPr id="3" name="Plassholder for dato 2">
            <a:extLst>
              <a:ext uri="{FF2B5EF4-FFF2-40B4-BE49-F238E27FC236}">
                <a16:creationId xmlns:a16="http://schemas.microsoft.com/office/drawing/2014/main" id="{AB0D70BB-AB13-9AF0-B99D-6380270E97C5}"/>
              </a:ext>
            </a:extLst>
          </p:cNvPr>
          <p:cNvSpPr>
            <a:spLocks noGrp="1"/>
          </p:cNvSpPr>
          <p:nvPr>
            <p:ph type="dt" sz="half" idx="10"/>
          </p:nvPr>
        </p:nvSpPr>
        <p:spPr/>
        <p:txBody>
          <a:bodyPr/>
          <a:lstStyle/>
          <a:p>
            <a:fld id="{E2CB1F04-4BB4-4F85-8E54-3BAF76A11C52}" type="datetimeFigureOut">
              <a:rPr lang="nn-NO" smtClean="0"/>
              <a:t>14.09.2023</a:t>
            </a:fld>
            <a:endParaRPr lang="nn-NO"/>
          </a:p>
        </p:txBody>
      </p:sp>
      <p:sp>
        <p:nvSpPr>
          <p:cNvPr id="4" name="Plassholder for bunntekst 3">
            <a:extLst>
              <a:ext uri="{FF2B5EF4-FFF2-40B4-BE49-F238E27FC236}">
                <a16:creationId xmlns:a16="http://schemas.microsoft.com/office/drawing/2014/main" id="{2E88DAD7-719A-8A9C-21F6-9F323BB73E7C}"/>
              </a:ext>
            </a:extLst>
          </p:cNvPr>
          <p:cNvSpPr>
            <a:spLocks noGrp="1"/>
          </p:cNvSpPr>
          <p:nvPr>
            <p:ph type="ftr" sz="quarter" idx="11"/>
          </p:nvPr>
        </p:nvSpPr>
        <p:spPr/>
        <p:txBody>
          <a:bodyPr/>
          <a:lstStyle/>
          <a:p>
            <a:endParaRPr lang="nn-NO"/>
          </a:p>
        </p:txBody>
      </p:sp>
      <p:sp>
        <p:nvSpPr>
          <p:cNvPr id="5" name="Plassholder for lysbildenummer 4">
            <a:extLst>
              <a:ext uri="{FF2B5EF4-FFF2-40B4-BE49-F238E27FC236}">
                <a16:creationId xmlns:a16="http://schemas.microsoft.com/office/drawing/2014/main" id="{5BC062E3-A512-9CB4-518E-48081D782694}"/>
              </a:ext>
            </a:extLst>
          </p:cNvPr>
          <p:cNvSpPr>
            <a:spLocks noGrp="1"/>
          </p:cNvSpPr>
          <p:nvPr>
            <p:ph type="sldNum" sz="quarter" idx="12"/>
          </p:nvPr>
        </p:nvSpPr>
        <p:spPr/>
        <p:txBody>
          <a:bodyPr/>
          <a:lstStyle/>
          <a:p>
            <a:fld id="{FFBCE4E8-9212-41BA-8E1A-669AEF965C90}" type="slidenum">
              <a:rPr lang="nn-NO" smtClean="0"/>
              <a:t>‹#›</a:t>
            </a:fld>
            <a:endParaRPr lang="nn-NO"/>
          </a:p>
        </p:txBody>
      </p:sp>
    </p:spTree>
    <p:extLst>
      <p:ext uri="{BB962C8B-B14F-4D97-AF65-F5344CB8AC3E}">
        <p14:creationId xmlns:p14="http://schemas.microsoft.com/office/powerpoint/2010/main" val="880967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E9EC6B05-2694-E941-4DC7-630AC500C8BC}"/>
              </a:ext>
            </a:extLst>
          </p:cNvPr>
          <p:cNvSpPr>
            <a:spLocks noGrp="1"/>
          </p:cNvSpPr>
          <p:nvPr>
            <p:ph type="dt" sz="half" idx="10"/>
          </p:nvPr>
        </p:nvSpPr>
        <p:spPr/>
        <p:txBody>
          <a:bodyPr/>
          <a:lstStyle/>
          <a:p>
            <a:fld id="{E2CB1F04-4BB4-4F85-8E54-3BAF76A11C52}" type="datetimeFigureOut">
              <a:rPr lang="nn-NO" smtClean="0"/>
              <a:t>14.09.2023</a:t>
            </a:fld>
            <a:endParaRPr lang="nn-NO"/>
          </a:p>
        </p:txBody>
      </p:sp>
      <p:sp>
        <p:nvSpPr>
          <p:cNvPr id="3" name="Plassholder for bunntekst 2">
            <a:extLst>
              <a:ext uri="{FF2B5EF4-FFF2-40B4-BE49-F238E27FC236}">
                <a16:creationId xmlns:a16="http://schemas.microsoft.com/office/drawing/2014/main" id="{4A0D220D-83F8-69D6-DBB9-9035CE5389A4}"/>
              </a:ext>
            </a:extLst>
          </p:cNvPr>
          <p:cNvSpPr>
            <a:spLocks noGrp="1"/>
          </p:cNvSpPr>
          <p:nvPr>
            <p:ph type="ftr" sz="quarter" idx="11"/>
          </p:nvPr>
        </p:nvSpPr>
        <p:spPr/>
        <p:txBody>
          <a:bodyPr/>
          <a:lstStyle/>
          <a:p>
            <a:endParaRPr lang="nn-NO"/>
          </a:p>
        </p:txBody>
      </p:sp>
      <p:sp>
        <p:nvSpPr>
          <p:cNvPr id="4" name="Plassholder for lysbildenummer 3">
            <a:extLst>
              <a:ext uri="{FF2B5EF4-FFF2-40B4-BE49-F238E27FC236}">
                <a16:creationId xmlns:a16="http://schemas.microsoft.com/office/drawing/2014/main" id="{DAB17F8F-1C10-FB8C-C193-A836DB078FBF}"/>
              </a:ext>
            </a:extLst>
          </p:cNvPr>
          <p:cNvSpPr>
            <a:spLocks noGrp="1"/>
          </p:cNvSpPr>
          <p:nvPr>
            <p:ph type="sldNum" sz="quarter" idx="12"/>
          </p:nvPr>
        </p:nvSpPr>
        <p:spPr/>
        <p:txBody>
          <a:bodyPr/>
          <a:lstStyle/>
          <a:p>
            <a:fld id="{FFBCE4E8-9212-41BA-8E1A-669AEF965C90}" type="slidenum">
              <a:rPr lang="nn-NO" smtClean="0"/>
              <a:t>‹#›</a:t>
            </a:fld>
            <a:endParaRPr lang="nn-NO"/>
          </a:p>
        </p:txBody>
      </p:sp>
    </p:spTree>
    <p:extLst>
      <p:ext uri="{BB962C8B-B14F-4D97-AF65-F5344CB8AC3E}">
        <p14:creationId xmlns:p14="http://schemas.microsoft.com/office/powerpoint/2010/main" val="2754599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7544380-D91F-E781-641F-D165476D6687}"/>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nn-NO"/>
          </a:p>
        </p:txBody>
      </p:sp>
      <p:sp>
        <p:nvSpPr>
          <p:cNvPr id="3" name="Plassholder for innhold 2">
            <a:extLst>
              <a:ext uri="{FF2B5EF4-FFF2-40B4-BE49-F238E27FC236}">
                <a16:creationId xmlns:a16="http://schemas.microsoft.com/office/drawing/2014/main" id="{4857CFA4-DB5F-1FDB-59B8-6FC2B71099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tekst 3">
            <a:extLst>
              <a:ext uri="{FF2B5EF4-FFF2-40B4-BE49-F238E27FC236}">
                <a16:creationId xmlns:a16="http://schemas.microsoft.com/office/drawing/2014/main" id="{B83EDB6E-A0C9-6375-93E8-403F8793BE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E3F6210B-54EE-C23A-DE20-070165D8D4F8}"/>
              </a:ext>
            </a:extLst>
          </p:cNvPr>
          <p:cNvSpPr>
            <a:spLocks noGrp="1"/>
          </p:cNvSpPr>
          <p:nvPr>
            <p:ph type="dt" sz="half" idx="10"/>
          </p:nvPr>
        </p:nvSpPr>
        <p:spPr/>
        <p:txBody>
          <a:bodyPr/>
          <a:lstStyle/>
          <a:p>
            <a:fld id="{E2CB1F04-4BB4-4F85-8E54-3BAF76A11C52}" type="datetimeFigureOut">
              <a:rPr lang="nn-NO" smtClean="0"/>
              <a:t>14.09.2023</a:t>
            </a:fld>
            <a:endParaRPr lang="nn-NO"/>
          </a:p>
        </p:txBody>
      </p:sp>
      <p:sp>
        <p:nvSpPr>
          <p:cNvPr id="6" name="Plassholder for bunntekst 5">
            <a:extLst>
              <a:ext uri="{FF2B5EF4-FFF2-40B4-BE49-F238E27FC236}">
                <a16:creationId xmlns:a16="http://schemas.microsoft.com/office/drawing/2014/main" id="{9B5E18AC-7C20-84F7-73DC-2E5F1B83B732}"/>
              </a:ext>
            </a:extLst>
          </p:cNvPr>
          <p:cNvSpPr>
            <a:spLocks noGrp="1"/>
          </p:cNvSpPr>
          <p:nvPr>
            <p:ph type="ftr" sz="quarter" idx="11"/>
          </p:nvPr>
        </p:nvSpPr>
        <p:spPr/>
        <p:txBody>
          <a:bodyPr/>
          <a:lstStyle/>
          <a:p>
            <a:endParaRPr lang="nn-NO"/>
          </a:p>
        </p:txBody>
      </p:sp>
      <p:sp>
        <p:nvSpPr>
          <p:cNvPr id="7" name="Plassholder for lysbildenummer 6">
            <a:extLst>
              <a:ext uri="{FF2B5EF4-FFF2-40B4-BE49-F238E27FC236}">
                <a16:creationId xmlns:a16="http://schemas.microsoft.com/office/drawing/2014/main" id="{36C5DE05-B5E2-500C-114A-AE6654D421EC}"/>
              </a:ext>
            </a:extLst>
          </p:cNvPr>
          <p:cNvSpPr>
            <a:spLocks noGrp="1"/>
          </p:cNvSpPr>
          <p:nvPr>
            <p:ph type="sldNum" sz="quarter" idx="12"/>
          </p:nvPr>
        </p:nvSpPr>
        <p:spPr/>
        <p:txBody>
          <a:bodyPr/>
          <a:lstStyle/>
          <a:p>
            <a:fld id="{FFBCE4E8-9212-41BA-8E1A-669AEF965C90}" type="slidenum">
              <a:rPr lang="nn-NO" smtClean="0"/>
              <a:t>‹#›</a:t>
            </a:fld>
            <a:endParaRPr lang="nn-NO"/>
          </a:p>
        </p:txBody>
      </p:sp>
    </p:spTree>
    <p:extLst>
      <p:ext uri="{BB962C8B-B14F-4D97-AF65-F5344CB8AC3E}">
        <p14:creationId xmlns:p14="http://schemas.microsoft.com/office/powerpoint/2010/main" val="3338022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C02F88C-84A3-3D14-BF86-16B8E39C8BA2}"/>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nn-NO"/>
          </a:p>
        </p:txBody>
      </p:sp>
      <p:sp>
        <p:nvSpPr>
          <p:cNvPr id="3" name="Plassholder for bilde 2">
            <a:extLst>
              <a:ext uri="{FF2B5EF4-FFF2-40B4-BE49-F238E27FC236}">
                <a16:creationId xmlns:a16="http://schemas.microsoft.com/office/drawing/2014/main" id="{3505277F-1670-6C64-EE5C-AB8882CF48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n-NO"/>
          </a:p>
        </p:txBody>
      </p:sp>
      <p:sp>
        <p:nvSpPr>
          <p:cNvPr id="4" name="Plassholder for tekst 3">
            <a:extLst>
              <a:ext uri="{FF2B5EF4-FFF2-40B4-BE49-F238E27FC236}">
                <a16:creationId xmlns:a16="http://schemas.microsoft.com/office/drawing/2014/main" id="{44076F34-AB5C-8BEB-B166-19E9E89152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B530E845-5452-EDD3-4C6B-994C7C0A2C56}"/>
              </a:ext>
            </a:extLst>
          </p:cNvPr>
          <p:cNvSpPr>
            <a:spLocks noGrp="1"/>
          </p:cNvSpPr>
          <p:nvPr>
            <p:ph type="dt" sz="half" idx="10"/>
          </p:nvPr>
        </p:nvSpPr>
        <p:spPr/>
        <p:txBody>
          <a:bodyPr/>
          <a:lstStyle/>
          <a:p>
            <a:fld id="{E2CB1F04-4BB4-4F85-8E54-3BAF76A11C52}" type="datetimeFigureOut">
              <a:rPr lang="nn-NO" smtClean="0"/>
              <a:t>14.09.2023</a:t>
            </a:fld>
            <a:endParaRPr lang="nn-NO"/>
          </a:p>
        </p:txBody>
      </p:sp>
      <p:sp>
        <p:nvSpPr>
          <p:cNvPr id="6" name="Plassholder for bunntekst 5">
            <a:extLst>
              <a:ext uri="{FF2B5EF4-FFF2-40B4-BE49-F238E27FC236}">
                <a16:creationId xmlns:a16="http://schemas.microsoft.com/office/drawing/2014/main" id="{FF5278DE-E02A-6ED8-FBB2-D0A37E3DB99A}"/>
              </a:ext>
            </a:extLst>
          </p:cNvPr>
          <p:cNvSpPr>
            <a:spLocks noGrp="1"/>
          </p:cNvSpPr>
          <p:nvPr>
            <p:ph type="ftr" sz="quarter" idx="11"/>
          </p:nvPr>
        </p:nvSpPr>
        <p:spPr/>
        <p:txBody>
          <a:bodyPr/>
          <a:lstStyle/>
          <a:p>
            <a:endParaRPr lang="nn-NO"/>
          </a:p>
        </p:txBody>
      </p:sp>
      <p:sp>
        <p:nvSpPr>
          <p:cNvPr id="7" name="Plassholder for lysbildenummer 6">
            <a:extLst>
              <a:ext uri="{FF2B5EF4-FFF2-40B4-BE49-F238E27FC236}">
                <a16:creationId xmlns:a16="http://schemas.microsoft.com/office/drawing/2014/main" id="{7D368744-B2EE-6D01-5F57-CBD14C77CE33}"/>
              </a:ext>
            </a:extLst>
          </p:cNvPr>
          <p:cNvSpPr>
            <a:spLocks noGrp="1"/>
          </p:cNvSpPr>
          <p:nvPr>
            <p:ph type="sldNum" sz="quarter" idx="12"/>
          </p:nvPr>
        </p:nvSpPr>
        <p:spPr/>
        <p:txBody>
          <a:bodyPr/>
          <a:lstStyle/>
          <a:p>
            <a:fld id="{FFBCE4E8-9212-41BA-8E1A-669AEF965C90}" type="slidenum">
              <a:rPr lang="nn-NO" smtClean="0"/>
              <a:t>‹#›</a:t>
            </a:fld>
            <a:endParaRPr lang="nn-NO"/>
          </a:p>
        </p:txBody>
      </p:sp>
    </p:spTree>
    <p:extLst>
      <p:ext uri="{BB962C8B-B14F-4D97-AF65-F5344CB8AC3E}">
        <p14:creationId xmlns:p14="http://schemas.microsoft.com/office/powerpoint/2010/main" val="1786569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5577C3DB-3B7D-A083-A0F0-31F25984FC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nn-NO"/>
          </a:p>
        </p:txBody>
      </p:sp>
      <p:sp>
        <p:nvSpPr>
          <p:cNvPr id="3" name="Plassholder for tekst 2">
            <a:extLst>
              <a:ext uri="{FF2B5EF4-FFF2-40B4-BE49-F238E27FC236}">
                <a16:creationId xmlns:a16="http://schemas.microsoft.com/office/drawing/2014/main" id="{7C50E064-7D9D-1281-E4BB-A1025CCB51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a:extLst>
              <a:ext uri="{FF2B5EF4-FFF2-40B4-BE49-F238E27FC236}">
                <a16:creationId xmlns:a16="http://schemas.microsoft.com/office/drawing/2014/main" id="{98731236-B1BD-AC01-058B-841D449AAE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B1F04-4BB4-4F85-8E54-3BAF76A11C52}" type="datetimeFigureOut">
              <a:rPr lang="nn-NO" smtClean="0"/>
              <a:t>14.09.2023</a:t>
            </a:fld>
            <a:endParaRPr lang="nn-NO"/>
          </a:p>
        </p:txBody>
      </p:sp>
      <p:sp>
        <p:nvSpPr>
          <p:cNvPr id="5" name="Plassholder for bunntekst 4">
            <a:extLst>
              <a:ext uri="{FF2B5EF4-FFF2-40B4-BE49-F238E27FC236}">
                <a16:creationId xmlns:a16="http://schemas.microsoft.com/office/drawing/2014/main" id="{A6D4D62C-DC6C-BE9F-51F3-E9ECDD637F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n-NO"/>
          </a:p>
        </p:txBody>
      </p:sp>
      <p:sp>
        <p:nvSpPr>
          <p:cNvPr id="6" name="Plassholder for lysbildenummer 5">
            <a:extLst>
              <a:ext uri="{FF2B5EF4-FFF2-40B4-BE49-F238E27FC236}">
                <a16:creationId xmlns:a16="http://schemas.microsoft.com/office/drawing/2014/main" id="{EB8DB5D6-EF6A-3E5B-03F0-C0F57DE8B8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CE4E8-9212-41BA-8E1A-669AEF965C90}" type="slidenum">
              <a:rPr lang="nn-NO" smtClean="0"/>
              <a:t>‹#›</a:t>
            </a:fld>
            <a:endParaRPr lang="nn-NO"/>
          </a:p>
        </p:txBody>
      </p:sp>
    </p:spTree>
    <p:extLst>
      <p:ext uri="{BB962C8B-B14F-4D97-AF65-F5344CB8AC3E}">
        <p14:creationId xmlns:p14="http://schemas.microsoft.com/office/powerpoint/2010/main" val="2522685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E522383-D335-D9FD-B849-6B0058AF8E52}"/>
              </a:ext>
            </a:extLst>
          </p:cNvPr>
          <p:cNvSpPr>
            <a:spLocks noGrp="1"/>
          </p:cNvSpPr>
          <p:nvPr>
            <p:ph type="ctrTitle"/>
          </p:nvPr>
        </p:nvSpPr>
        <p:spPr/>
        <p:txBody>
          <a:bodyPr/>
          <a:lstStyle/>
          <a:p>
            <a:r>
              <a:rPr lang="nn-NO" dirty="0"/>
              <a:t>Erfaringskonferanse 2023</a:t>
            </a:r>
          </a:p>
        </p:txBody>
      </p:sp>
      <p:sp>
        <p:nvSpPr>
          <p:cNvPr id="3" name="Undertittel 2">
            <a:extLst>
              <a:ext uri="{FF2B5EF4-FFF2-40B4-BE49-F238E27FC236}">
                <a16:creationId xmlns:a16="http://schemas.microsoft.com/office/drawing/2014/main" id="{539BB920-8496-3215-D7E9-767837C66708}"/>
              </a:ext>
            </a:extLst>
          </p:cNvPr>
          <p:cNvSpPr>
            <a:spLocks noGrp="1"/>
          </p:cNvSpPr>
          <p:nvPr>
            <p:ph type="subTitle" idx="1"/>
          </p:nvPr>
        </p:nvSpPr>
        <p:spPr/>
        <p:txBody>
          <a:bodyPr/>
          <a:lstStyle/>
          <a:p>
            <a:r>
              <a:rPr lang="nn-NO" dirty="0"/>
              <a:t>Skrøpelege eldre </a:t>
            </a:r>
          </a:p>
        </p:txBody>
      </p:sp>
    </p:spTree>
    <p:extLst>
      <p:ext uri="{BB962C8B-B14F-4D97-AF65-F5344CB8AC3E}">
        <p14:creationId xmlns:p14="http://schemas.microsoft.com/office/powerpoint/2010/main" val="1126634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E6E6CFC-DD7F-167F-3D1D-D3FF312CF658}"/>
              </a:ext>
            </a:extLst>
          </p:cNvPr>
          <p:cNvSpPr>
            <a:spLocks noGrp="1"/>
          </p:cNvSpPr>
          <p:nvPr>
            <p:ph type="title"/>
          </p:nvPr>
        </p:nvSpPr>
        <p:spPr/>
        <p:txBody>
          <a:bodyPr/>
          <a:lstStyle/>
          <a:p>
            <a:r>
              <a:rPr lang="nn-NO"/>
              <a:t>Evaluering</a:t>
            </a:r>
            <a:endParaRPr lang="nn-NO" dirty="0"/>
          </a:p>
        </p:txBody>
      </p:sp>
      <p:sp>
        <p:nvSpPr>
          <p:cNvPr id="3" name="Plassholder for innhold 2">
            <a:extLst>
              <a:ext uri="{FF2B5EF4-FFF2-40B4-BE49-F238E27FC236}">
                <a16:creationId xmlns:a16="http://schemas.microsoft.com/office/drawing/2014/main" id="{0056C8CD-D36C-9781-0AF7-0B6AA46350B1}"/>
              </a:ext>
            </a:extLst>
          </p:cNvPr>
          <p:cNvSpPr>
            <a:spLocks noGrp="1"/>
          </p:cNvSpPr>
          <p:nvPr>
            <p:ph idx="1"/>
          </p:nvPr>
        </p:nvSpPr>
        <p:spPr/>
        <p:txBody>
          <a:bodyPr/>
          <a:lstStyle/>
          <a:p>
            <a:pPr marL="0" indent="0">
              <a:buNone/>
            </a:pPr>
            <a:endParaRPr lang="nn-NO"/>
          </a:p>
          <a:p>
            <a:pPr marL="0" indent="0">
              <a:buNone/>
            </a:pPr>
            <a:endParaRPr lang="nn-NO" dirty="0"/>
          </a:p>
        </p:txBody>
      </p:sp>
      <p:pic>
        <p:nvPicPr>
          <p:cNvPr id="5" name="Bilde 4">
            <a:extLst>
              <a:ext uri="{FF2B5EF4-FFF2-40B4-BE49-F238E27FC236}">
                <a16:creationId xmlns:a16="http://schemas.microsoft.com/office/drawing/2014/main" id="{883C8E61-490D-6B29-845E-AFE8E011F634}"/>
              </a:ext>
            </a:extLst>
          </p:cNvPr>
          <p:cNvPicPr>
            <a:picLocks noChangeAspect="1"/>
          </p:cNvPicPr>
          <p:nvPr/>
        </p:nvPicPr>
        <p:blipFill>
          <a:blip r:embed="rId3"/>
          <a:stretch>
            <a:fillRect/>
          </a:stretch>
        </p:blipFill>
        <p:spPr>
          <a:xfrm>
            <a:off x="517849" y="1385402"/>
            <a:ext cx="10586483" cy="4680000"/>
          </a:xfrm>
          <a:prstGeom prst="rect">
            <a:avLst/>
          </a:prstGeom>
        </p:spPr>
      </p:pic>
    </p:spTree>
    <p:extLst>
      <p:ext uri="{BB962C8B-B14F-4D97-AF65-F5344CB8AC3E}">
        <p14:creationId xmlns:p14="http://schemas.microsoft.com/office/powerpoint/2010/main" val="2100151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8F154246-A15B-0D1E-207F-3628897C25C0}"/>
              </a:ext>
            </a:extLst>
          </p:cNvPr>
          <p:cNvPicPr>
            <a:picLocks noChangeAspect="1"/>
          </p:cNvPicPr>
          <p:nvPr/>
        </p:nvPicPr>
        <p:blipFill>
          <a:blip r:embed="rId3"/>
          <a:stretch>
            <a:fillRect/>
          </a:stretch>
        </p:blipFill>
        <p:spPr>
          <a:xfrm>
            <a:off x="196457" y="1225447"/>
            <a:ext cx="11952000" cy="4407105"/>
          </a:xfrm>
          <a:prstGeom prst="rect">
            <a:avLst/>
          </a:prstGeom>
        </p:spPr>
      </p:pic>
    </p:spTree>
    <p:extLst>
      <p:ext uri="{BB962C8B-B14F-4D97-AF65-F5344CB8AC3E}">
        <p14:creationId xmlns:p14="http://schemas.microsoft.com/office/powerpoint/2010/main" val="1943613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743BF34-D841-E535-3A05-440A762344FD}"/>
              </a:ext>
            </a:extLst>
          </p:cNvPr>
          <p:cNvSpPr>
            <a:spLocks noGrp="1"/>
          </p:cNvSpPr>
          <p:nvPr>
            <p:ph type="title"/>
          </p:nvPr>
        </p:nvSpPr>
        <p:spPr/>
        <p:txBody>
          <a:bodyPr/>
          <a:lstStyle/>
          <a:p>
            <a:r>
              <a:rPr lang="nn-NO" dirty="0"/>
              <a:t>Kva er du fornøgd med og kvifor? </a:t>
            </a:r>
          </a:p>
        </p:txBody>
      </p:sp>
      <p:sp>
        <p:nvSpPr>
          <p:cNvPr id="3" name="Plassholder for innhold 2">
            <a:extLst>
              <a:ext uri="{FF2B5EF4-FFF2-40B4-BE49-F238E27FC236}">
                <a16:creationId xmlns:a16="http://schemas.microsoft.com/office/drawing/2014/main" id="{48D599C2-D8FB-3EF9-7C0F-5493E9415DFC}"/>
              </a:ext>
            </a:extLst>
          </p:cNvPr>
          <p:cNvSpPr>
            <a:spLocks noGrp="1"/>
          </p:cNvSpPr>
          <p:nvPr>
            <p:ph idx="1"/>
          </p:nvPr>
        </p:nvSpPr>
        <p:spPr/>
        <p:txBody>
          <a:bodyPr>
            <a:normAutofit fontScale="55000" lnSpcReduction="20000"/>
          </a:bodyPr>
          <a:lstStyle/>
          <a:p>
            <a:r>
              <a:rPr lang="nn-NO" b="0" i="0" dirty="0">
                <a:solidFill>
                  <a:srgbClr val="212121"/>
                </a:solidFill>
                <a:effectLst/>
                <a:latin typeface="Segoe UI" panose="020B0502040204020203" pitchFamily="34" charset="0"/>
              </a:rPr>
              <a:t>Gode tema frå </a:t>
            </a:r>
            <a:r>
              <a:rPr lang="nn-NO" b="0" i="0" dirty="0" err="1">
                <a:solidFill>
                  <a:srgbClr val="212121"/>
                </a:solidFill>
                <a:effectLst/>
                <a:latin typeface="Segoe UI" panose="020B0502040204020203" pitchFamily="34" charset="0"/>
              </a:rPr>
              <a:t>forelesere</a:t>
            </a:r>
            <a:r>
              <a:rPr lang="nn-NO" b="0" i="0" dirty="0">
                <a:solidFill>
                  <a:srgbClr val="212121"/>
                </a:solidFill>
                <a:effectLst/>
                <a:latin typeface="Segoe UI" panose="020B0502040204020203" pitchFamily="34" charset="0"/>
              </a:rPr>
              <a:t> som jobbar med tematikken til dagen. Lett å relatere det til eigen arbeidssituasjon. Mykje spennande på gang. Fin blanding av tema frå </a:t>
            </a:r>
            <a:r>
              <a:rPr lang="nn-NO" b="0" i="0" dirty="0" err="1">
                <a:solidFill>
                  <a:srgbClr val="212121"/>
                </a:solidFill>
                <a:effectLst/>
                <a:latin typeface="Segoe UI" panose="020B0502040204020203" pitchFamily="34" charset="0"/>
              </a:rPr>
              <a:t>forskning</a:t>
            </a:r>
            <a:r>
              <a:rPr lang="nn-NO" b="0" i="0" dirty="0">
                <a:solidFill>
                  <a:srgbClr val="212121"/>
                </a:solidFill>
                <a:effectLst/>
                <a:latin typeface="Segoe UI" panose="020B0502040204020203" pitchFamily="34" charset="0"/>
              </a:rPr>
              <a:t> og praksis</a:t>
            </a:r>
          </a:p>
          <a:p>
            <a:r>
              <a:rPr lang="nn-NO" b="0" i="0" dirty="0">
                <a:solidFill>
                  <a:srgbClr val="212121"/>
                </a:solidFill>
                <a:effectLst/>
                <a:latin typeface="Segoe UI" panose="020B0502040204020203" pitchFamily="34" charset="0"/>
              </a:rPr>
              <a:t>Viktig tema og flott at kommune og </a:t>
            </a:r>
            <a:r>
              <a:rPr lang="nn-NO" b="0" i="0" dirty="0" err="1">
                <a:solidFill>
                  <a:srgbClr val="212121"/>
                </a:solidFill>
                <a:effectLst/>
                <a:latin typeface="Segoe UI" panose="020B0502040204020203" pitchFamily="34" charset="0"/>
              </a:rPr>
              <a:t>helseforetak</a:t>
            </a:r>
            <a:r>
              <a:rPr lang="nn-NO" b="0" i="0" dirty="0">
                <a:solidFill>
                  <a:srgbClr val="212121"/>
                </a:solidFill>
                <a:effectLst/>
                <a:latin typeface="Segoe UI" panose="020B0502040204020203" pitchFamily="34" charset="0"/>
              </a:rPr>
              <a:t> kan møtast. Positivt at det er lokale førelesarar, som me kjenner oss igjen i.</a:t>
            </a:r>
          </a:p>
          <a:p>
            <a:r>
              <a:rPr lang="nn-NO" b="0" i="0" dirty="0">
                <a:solidFill>
                  <a:srgbClr val="212121"/>
                </a:solidFill>
                <a:effectLst/>
                <a:latin typeface="Segoe UI" panose="020B0502040204020203" pitchFamily="34" charset="0"/>
              </a:rPr>
              <a:t>Eit svært godt og relevant program, med fokus på ein sentral brukargruppe. </a:t>
            </a:r>
            <a:r>
              <a:rPr lang="nn-NO" b="0" i="0" dirty="0" err="1">
                <a:solidFill>
                  <a:srgbClr val="212121"/>
                </a:solidFill>
                <a:effectLst/>
                <a:latin typeface="Segoe UI" panose="020B0502040204020203" pitchFamily="34" charset="0"/>
              </a:rPr>
              <a:t>Jamnt</a:t>
            </a:r>
            <a:r>
              <a:rPr lang="nn-NO" b="0" i="0" dirty="0">
                <a:solidFill>
                  <a:srgbClr val="212121"/>
                </a:solidFill>
                <a:effectLst/>
                <a:latin typeface="Segoe UI" panose="020B0502040204020203" pitchFamily="34" charset="0"/>
              </a:rPr>
              <a:t> over svært dyktige og engasjerande førelesarar</a:t>
            </a:r>
          </a:p>
          <a:p>
            <a:r>
              <a:rPr lang="nn-NO" b="0" i="0" dirty="0">
                <a:solidFill>
                  <a:srgbClr val="212121"/>
                </a:solidFill>
                <a:effectLst/>
                <a:latin typeface="Segoe UI" panose="020B0502040204020203" pitchFamily="34" charset="0"/>
              </a:rPr>
              <a:t>At ein nytter lokale førelesarar som arbeider både i </a:t>
            </a:r>
            <a:r>
              <a:rPr lang="nn-NO" b="0" i="0" dirty="0" err="1">
                <a:solidFill>
                  <a:srgbClr val="212121"/>
                </a:solidFill>
                <a:effectLst/>
                <a:latin typeface="Segoe UI" panose="020B0502040204020203" pitchFamily="34" charset="0"/>
              </a:rPr>
              <a:t>helsføretaka</a:t>
            </a:r>
            <a:r>
              <a:rPr lang="nn-NO" b="0" i="0" dirty="0">
                <a:solidFill>
                  <a:srgbClr val="212121"/>
                </a:solidFill>
                <a:effectLst/>
                <a:latin typeface="Segoe UI" panose="020B0502040204020203" pitchFamily="34" charset="0"/>
              </a:rPr>
              <a:t> og kommunane, slik at ein kan sei noko om og får forståing for korleis det er på dei ulike plassane. Gode og relevante tema, mange ulike tema - alt var relevant for min del og eg hadde stort utbytte av konferansen.</a:t>
            </a:r>
          </a:p>
          <a:p>
            <a:r>
              <a:rPr lang="nn-NO" b="0" i="0" dirty="0">
                <a:solidFill>
                  <a:srgbClr val="212121"/>
                </a:solidFill>
                <a:effectLst/>
                <a:latin typeface="Segoe UI" panose="020B0502040204020203" pitchFamily="34" charset="0"/>
              </a:rPr>
              <a:t>God samansetning av programmet med breidde i innlegg og mange aktørar frå "grasrota«</a:t>
            </a:r>
          </a:p>
          <a:p>
            <a:r>
              <a:rPr lang="nn-NO" b="0" i="0" dirty="0">
                <a:solidFill>
                  <a:srgbClr val="212121"/>
                </a:solidFill>
                <a:effectLst/>
                <a:latin typeface="Segoe UI" panose="020B0502040204020203" pitchFamily="34" charset="0"/>
              </a:rPr>
              <a:t>Eg syns det var et gjennomgåande bra program. Gode innlegg av flinke fagfolk. Flott med </a:t>
            </a:r>
            <a:r>
              <a:rPr lang="nn-NO" b="0" i="0" dirty="0" err="1">
                <a:solidFill>
                  <a:srgbClr val="212121"/>
                </a:solidFill>
                <a:effectLst/>
                <a:latin typeface="Segoe UI" panose="020B0502040204020203" pitchFamily="34" charset="0"/>
              </a:rPr>
              <a:t>refleksjoner</a:t>
            </a:r>
            <a:r>
              <a:rPr lang="nn-NO" b="0" i="0" dirty="0">
                <a:solidFill>
                  <a:srgbClr val="212121"/>
                </a:solidFill>
                <a:effectLst/>
                <a:latin typeface="Segoe UI" panose="020B0502040204020203" pitchFamily="34" charset="0"/>
              </a:rPr>
              <a:t> frå </a:t>
            </a:r>
            <a:r>
              <a:rPr lang="nn-NO" b="0" i="0" dirty="0" err="1">
                <a:solidFill>
                  <a:srgbClr val="212121"/>
                </a:solidFill>
                <a:effectLst/>
                <a:latin typeface="Segoe UI" panose="020B0502040204020203" pitchFamily="34" charset="0"/>
              </a:rPr>
              <a:t>brukerrepresentant</a:t>
            </a:r>
            <a:r>
              <a:rPr lang="nn-NO" b="0" i="0" dirty="0">
                <a:solidFill>
                  <a:srgbClr val="212121"/>
                </a:solidFill>
                <a:effectLst/>
                <a:latin typeface="Segoe UI" panose="020B0502040204020203" pitchFamily="34" charset="0"/>
              </a:rPr>
              <a:t>. Bra med </a:t>
            </a:r>
            <a:r>
              <a:rPr lang="nn-NO" b="0" i="0" dirty="0" err="1">
                <a:solidFill>
                  <a:srgbClr val="212121"/>
                </a:solidFill>
                <a:effectLst/>
                <a:latin typeface="Segoe UI" panose="020B0502040204020203" pitchFamily="34" charset="0"/>
              </a:rPr>
              <a:t>tverrfaglig</a:t>
            </a:r>
            <a:r>
              <a:rPr lang="nn-NO" b="0" i="0" dirty="0">
                <a:solidFill>
                  <a:srgbClr val="212121"/>
                </a:solidFill>
                <a:effectLst/>
                <a:latin typeface="Segoe UI" panose="020B0502040204020203" pitchFamily="34" charset="0"/>
              </a:rPr>
              <a:t> </a:t>
            </a:r>
            <a:r>
              <a:rPr lang="nn-NO" b="0" i="0" dirty="0" err="1">
                <a:solidFill>
                  <a:srgbClr val="212121"/>
                </a:solidFill>
                <a:effectLst/>
                <a:latin typeface="Segoe UI" panose="020B0502040204020203" pitchFamily="34" charset="0"/>
              </a:rPr>
              <a:t>samensette</a:t>
            </a:r>
            <a:r>
              <a:rPr lang="nn-NO" b="0" i="0" dirty="0">
                <a:solidFill>
                  <a:srgbClr val="212121"/>
                </a:solidFill>
                <a:effectLst/>
                <a:latin typeface="Segoe UI" panose="020B0502040204020203" pitchFamily="34" charset="0"/>
              </a:rPr>
              <a:t> grupper til gruppearbeid. God samling for å utvikle oss </a:t>
            </a:r>
            <a:r>
              <a:rPr lang="nn-NO" b="0" i="0" dirty="0" err="1">
                <a:solidFill>
                  <a:srgbClr val="212121"/>
                </a:solidFill>
                <a:effectLst/>
                <a:latin typeface="Segoe UI" panose="020B0502040204020203" pitchFamily="34" charset="0"/>
              </a:rPr>
              <a:t>bedre</a:t>
            </a:r>
            <a:r>
              <a:rPr lang="nn-NO" b="0" i="0" dirty="0">
                <a:solidFill>
                  <a:srgbClr val="212121"/>
                </a:solidFill>
                <a:effectLst/>
                <a:latin typeface="Segoe UI" panose="020B0502040204020203" pitchFamily="34" charset="0"/>
              </a:rPr>
              <a:t> i </a:t>
            </a:r>
            <a:r>
              <a:rPr lang="nn-NO" b="0" i="0" dirty="0" err="1">
                <a:solidFill>
                  <a:srgbClr val="212121"/>
                </a:solidFill>
                <a:effectLst/>
                <a:latin typeface="Segoe UI" panose="020B0502040204020203" pitchFamily="34" charset="0"/>
              </a:rPr>
              <a:t>samme</a:t>
            </a:r>
            <a:r>
              <a:rPr lang="nn-NO" b="0" i="0" dirty="0">
                <a:solidFill>
                  <a:srgbClr val="212121"/>
                </a:solidFill>
                <a:effectLst/>
                <a:latin typeface="Segoe UI" panose="020B0502040204020203" pitchFamily="34" charset="0"/>
              </a:rPr>
              <a:t> retning.</a:t>
            </a:r>
          </a:p>
          <a:p>
            <a:r>
              <a:rPr lang="nn-NO" b="0" i="0" dirty="0">
                <a:solidFill>
                  <a:srgbClr val="212121"/>
                </a:solidFill>
                <a:effectLst/>
                <a:latin typeface="Segoe UI" panose="020B0502040204020203" pitchFamily="34" charset="0"/>
              </a:rPr>
              <a:t>God tilnærming til årets konferanse. Veldig godt å ha fokus på både sjukehus og kommune, </a:t>
            </a:r>
            <a:r>
              <a:rPr lang="nn-NO" b="0" i="0" dirty="0" err="1">
                <a:solidFill>
                  <a:srgbClr val="212121"/>
                </a:solidFill>
                <a:effectLst/>
                <a:latin typeface="Segoe UI" panose="020B0502040204020203" pitchFamily="34" charset="0"/>
              </a:rPr>
              <a:t>tidligare</a:t>
            </a:r>
            <a:r>
              <a:rPr lang="nn-NO" b="0" i="0" dirty="0">
                <a:solidFill>
                  <a:srgbClr val="212121"/>
                </a:solidFill>
                <a:effectLst/>
                <a:latin typeface="Segoe UI" panose="020B0502040204020203" pitchFamily="34" charset="0"/>
              </a:rPr>
              <a:t> har fokuset vore veldig på kommunane. Litt overlapping på innleggene, men veldig bra. Same problemstillingane som kjem fram igjen og igjen, både frå sjukehuset sin side og kommunane. Ide til neste: </a:t>
            </a:r>
            <a:r>
              <a:rPr lang="nn-NO" b="0" i="0" dirty="0" err="1">
                <a:solidFill>
                  <a:srgbClr val="212121"/>
                </a:solidFill>
                <a:effectLst/>
                <a:latin typeface="Segoe UI" panose="020B0502040204020203" pitchFamily="34" charset="0"/>
              </a:rPr>
              <a:t>workshop</a:t>
            </a:r>
            <a:r>
              <a:rPr lang="nn-NO" b="0" i="0" dirty="0">
                <a:solidFill>
                  <a:srgbClr val="212121"/>
                </a:solidFill>
                <a:effectLst/>
                <a:latin typeface="Segoe UI" panose="020B0502040204020203" pitchFamily="34" charset="0"/>
              </a:rPr>
              <a:t> på tvers av kommune og sjukehus og forslag til "løysing" av disse kjente problemstillingane?</a:t>
            </a:r>
          </a:p>
          <a:p>
            <a:pPr marL="0" indent="0">
              <a:buNone/>
            </a:pPr>
            <a:r>
              <a:rPr lang="nn-NO" dirty="0"/>
              <a:t>(63 tilbakemeldingar)</a:t>
            </a:r>
          </a:p>
        </p:txBody>
      </p:sp>
    </p:spTree>
    <p:extLst>
      <p:ext uri="{BB962C8B-B14F-4D97-AF65-F5344CB8AC3E}">
        <p14:creationId xmlns:p14="http://schemas.microsoft.com/office/powerpoint/2010/main" val="3994641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6C45BE1-F30A-B73E-8B10-893C6AA65EA4}"/>
              </a:ext>
            </a:extLst>
          </p:cNvPr>
          <p:cNvSpPr>
            <a:spLocks noGrp="1"/>
          </p:cNvSpPr>
          <p:nvPr>
            <p:ph type="title"/>
          </p:nvPr>
        </p:nvSpPr>
        <p:spPr/>
        <p:txBody>
          <a:bodyPr/>
          <a:lstStyle/>
          <a:p>
            <a:r>
              <a:rPr lang="nn-NO" dirty="0"/>
              <a:t>Kva er du misfornøgd med, og kvifor? </a:t>
            </a:r>
          </a:p>
        </p:txBody>
      </p:sp>
      <p:sp>
        <p:nvSpPr>
          <p:cNvPr id="3" name="Plassholder for innhold 2">
            <a:extLst>
              <a:ext uri="{FF2B5EF4-FFF2-40B4-BE49-F238E27FC236}">
                <a16:creationId xmlns:a16="http://schemas.microsoft.com/office/drawing/2014/main" id="{BE9F98AD-0252-F978-395C-487ECB388138}"/>
              </a:ext>
            </a:extLst>
          </p:cNvPr>
          <p:cNvSpPr>
            <a:spLocks noGrp="1"/>
          </p:cNvSpPr>
          <p:nvPr>
            <p:ph idx="1"/>
          </p:nvPr>
        </p:nvSpPr>
        <p:spPr/>
        <p:txBody>
          <a:bodyPr>
            <a:normAutofit fontScale="55000" lnSpcReduction="20000"/>
          </a:bodyPr>
          <a:lstStyle/>
          <a:p>
            <a:r>
              <a:rPr lang="nb-NO" b="0" i="0" dirty="0">
                <a:solidFill>
                  <a:srgbClr val="212121"/>
                </a:solidFill>
                <a:effectLst/>
                <a:latin typeface="Segoe UI" panose="020B0502040204020203" pitchFamily="34" charset="0"/>
              </a:rPr>
              <a:t>Litt for lang økt med gruppearbeid.</a:t>
            </a:r>
          </a:p>
          <a:p>
            <a:r>
              <a:rPr lang="nn-NO" b="0" i="0" dirty="0">
                <a:solidFill>
                  <a:srgbClr val="212121"/>
                </a:solidFill>
                <a:effectLst/>
                <a:latin typeface="Segoe UI" panose="020B0502040204020203" pitchFamily="34" charset="0"/>
              </a:rPr>
              <a:t>Mykje som ikkje var så veldig matnyttig- som gjerne vart undervisning og informasjon som for min del som kjem frå sengepost var kjent. I tillegg vart det mykje </a:t>
            </a:r>
            <a:r>
              <a:rPr lang="nn-NO" b="0" i="0" dirty="0" err="1">
                <a:solidFill>
                  <a:srgbClr val="212121"/>
                </a:solidFill>
                <a:effectLst/>
                <a:latin typeface="Segoe UI" panose="020B0502040204020203" pitchFamily="34" charset="0"/>
              </a:rPr>
              <a:t>gjenntaking</a:t>
            </a:r>
            <a:r>
              <a:rPr lang="nn-NO" b="0" i="0" dirty="0">
                <a:solidFill>
                  <a:srgbClr val="212121"/>
                </a:solidFill>
                <a:effectLst/>
                <a:latin typeface="Segoe UI" panose="020B0502040204020203" pitchFamily="34" charset="0"/>
              </a:rPr>
              <a:t> av </a:t>
            </a:r>
            <a:r>
              <a:rPr lang="nn-NO" b="0" i="0" dirty="0" err="1">
                <a:solidFill>
                  <a:srgbClr val="212121"/>
                </a:solidFill>
                <a:effectLst/>
                <a:latin typeface="Segoe UI" panose="020B0502040204020203" pitchFamily="34" charset="0"/>
              </a:rPr>
              <a:t>informajson</a:t>
            </a:r>
            <a:r>
              <a:rPr lang="nn-NO" b="0" i="0" dirty="0">
                <a:solidFill>
                  <a:srgbClr val="212121"/>
                </a:solidFill>
                <a:effectLst/>
                <a:latin typeface="Segoe UI" panose="020B0502040204020203" pitchFamily="34" charset="0"/>
              </a:rPr>
              <a:t>.</a:t>
            </a:r>
          </a:p>
          <a:p>
            <a:r>
              <a:rPr lang="nn-NO" b="0" i="0" dirty="0">
                <a:solidFill>
                  <a:srgbClr val="212121"/>
                </a:solidFill>
                <a:effectLst/>
                <a:latin typeface="Segoe UI" panose="020B0502040204020203" pitchFamily="34" charset="0"/>
              </a:rPr>
              <a:t>Maten på hotellet- einsformig. Litt irriterande at lydanlegget på hotellet var så </a:t>
            </a:r>
            <a:r>
              <a:rPr lang="nn-NO" b="0" i="0" dirty="0" err="1">
                <a:solidFill>
                  <a:srgbClr val="212121"/>
                </a:solidFill>
                <a:effectLst/>
                <a:latin typeface="Segoe UI" panose="020B0502040204020203" pitchFamily="34" charset="0"/>
              </a:rPr>
              <a:t>dårlig</a:t>
            </a:r>
            <a:r>
              <a:rPr lang="nn-NO" b="0" i="0" dirty="0">
                <a:solidFill>
                  <a:srgbClr val="212121"/>
                </a:solidFill>
                <a:effectLst/>
                <a:latin typeface="Segoe UI" panose="020B0502040204020203" pitchFamily="34" charset="0"/>
              </a:rPr>
              <a:t>. Forstyrrande både for førelesarar og dei i salen. dette burde hotellet få tilbakemelding om </a:t>
            </a:r>
          </a:p>
          <a:p>
            <a:r>
              <a:rPr lang="nn-NO" b="0" i="0" dirty="0">
                <a:solidFill>
                  <a:srgbClr val="212121"/>
                </a:solidFill>
                <a:effectLst/>
                <a:latin typeface="Segoe UI" panose="020B0502040204020203" pitchFamily="34" charset="0"/>
              </a:rPr>
              <a:t>Kunne vore fint å peika ut områder som ein skal arbeide spesifikt vidare med. Noko litt forpliktande. Det kom til uttrykk nokre ønsker/forventningar til kommunane(</a:t>
            </a:r>
            <a:r>
              <a:rPr lang="nn-NO" b="0" i="0" dirty="0" err="1">
                <a:solidFill>
                  <a:srgbClr val="212121"/>
                </a:solidFill>
                <a:effectLst/>
                <a:latin typeface="Segoe UI" panose="020B0502040204020203" pitchFamily="34" charset="0"/>
              </a:rPr>
              <a:t>i.v</a:t>
            </a:r>
            <a:r>
              <a:rPr lang="nn-NO" b="0" i="0" dirty="0">
                <a:solidFill>
                  <a:srgbClr val="212121"/>
                </a:solidFill>
                <a:effectLst/>
                <a:latin typeface="Segoe UI" panose="020B0502040204020203" pitchFamily="34" charset="0"/>
              </a:rPr>
              <a:t>. behandling) som det hadde vore viktig å avklare kvar ansvaret ligg, slik at det ikkje berre vart "hengande" uavklara. Spesialisthelsetenesta informerer om at det er forventa at gjennomsnittleg liggedøgn per pasient skal ned og tal senger skal ned.... For oss frå kommunane så er det </a:t>
            </a:r>
            <a:r>
              <a:rPr lang="nn-NO" b="0" i="0" dirty="0" err="1">
                <a:solidFill>
                  <a:srgbClr val="212121"/>
                </a:solidFill>
                <a:effectLst/>
                <a:latin typeface="Segoe UI" panose="020B0502040204020203" pitchFamily="34" charset="0"/>
              </a:rPr>
              <a:t>einsbetydande</a:t>
            </a:r>
            <a:r>
              <a:rPr lang="nn-NO" b="0" i="0" dirty="0">
                <a:solidFill>
                  <a:srgbClr val="212121"/>
                </a:solidFill>
                <a:effectLst/>
                <a:latin typeface="Segoe UI" panose="020B0502040204020203" pitchFamily="34" charset="0"/>
              </a:rPr>
              <a:t> at oppgåver og pasientar då vert i kommunen. Uheldig at det då ikkje vert formidla ein plan for dette. Slik det er, så sit ein i kommunen igjen med mykje </a:t>
            </a:r>
            <a:r>
              <a:rPr lang="nn-NO" b="0" i="0" dirty="0" err="1">
                <a:solidFill>
                  <a:srgbClr val="212121"/>
                </a:solidFill>
                <a:effectLst/>
                <a:latin typeface="Segoe UI" panose="020B0502040204020203" pitchFamily="34" charset="0"/>
              </a:rPr>
              <a:t>usikkerhet</a:t>
            </a:r>
            <a:r>
              <a:rPr lang="nn-NO" b="0" i="0" dirty="0">
                <a:solidFill>
                  <a:srgbClr val="212121"/>
                </a:solidFill>
                <a:effectLst/>
                <a:latin typeface="Segoe UI" panose="020B0502040204020203" pitchFamily="34" charset="0"/>
              </a:rPr>
              <a:t> om kva vi skal planlegge og forvente... Nokon burde kanskje presentert tankar om dette? Avklaringar frå nasjonalt hold om korleis dette er tenkt, økonomiske rammer osv.</a:t>
            </a:r>
          </a:p>
          <a:p>
            <a:r>
              <a:rPr lang="nn-NO" b="0" i="0" dirty="0">
                <a:solidFill>
                  <a:srgbClr val="212121"/>
                </a:solidFill>
                <a:effectLst/>
                <a:latin typeface="Segoe UI" panose="020B0502040204020203" pitchFamily="34" charset="0"/>
              </a:rPr>
              <a:t>Synast det var litt upresis gruppeoppgåve - </a:t>
            </a:r>
            <a:r>
              <a:rPr lang="nn-NO" b="0" i="0" dirty="0" err="1">
                <a:solidFill>
                  <a:srgbClr val="212121"/>
                </a:solidFill>
                <a:effectLst/>
                <a:latin typeface="Segoe UI" panose="020B0502040204020203" pitchFamily="34" charset="0"/>
              </a:rPr>
              <a:t>vanskelig</a:t>
            </a:r>
            <a:r>
              <a:rPr lang="nn-NO" b="0" i="0" dirty="0">
                <a:solidFill>
                  <a:srgbClr val="212121"/>
                </a:solidFill>
                <a:effectLst/>
                <a:latin typeface="Segoe UI" panose="020B0502040204020203" pitchFamily="34" charset="0"/>
              </a:rPr>
              <a:t> å vite om ein skulle ta utgangspunkt i case eller eigne erfaringar </a:t>
            </a:r>
            <a:r>
              <a:rPr lang="nn-NO" b="0" i="0" dirty="0" err="1">
                <a:solidFill>
                  <a:srgbClr val="212121"/>
                </a:solidFill>
                <a:effectLst/>
                <a:latin typeface="Segoe UI" panose="020B0502040204020203" pitchFamily="34" charset="0"/>
              </a:rPr>
              <a:t>ift</a:t>
            </a:r>
            <a:r>
              <a:rPr lang="nn-NO" b="0" i="0" dirty="0">
                <a:solidFill>
                  <a:srgbClr val="212121"/>
                </a:solidFill>
                <a:effectLst/>
                <a:latin typeface="Segoe UI" panose="020B0502040204020203" pitchFamily="34" charset="0"/>
              </a:rPr>
              <a:t>. Spørsmåla. Trur folk hadde mest utbytte av å sitje å diskutere kring samhandling. Bra med </a:t>
            </a:r>
            <a:r>
              <a:rPr lang="nn-NO" b="0" i="0" dirty="0" err="1">
                <a:solidFill>
                  <a:srgbClr val="212121"/>
                </a:solidFill>
                <a:effectLst/>
                <a:latin typeface="Segoe UI" panose="020B0502040204020203" pitchFamily="34" charset="0"/>
              </a:rPr>
              <a:t>tverrsektorell</a:t>
            </a:r>
            <a:r>
              <a:rPr lang="nn-NO" b="0" i="0" dirty="0">
                <a:solidFill>
                  <a:srgbClr val="212121"/>
                </a:solidFill>
                <a:effectLst/>
                <a:latin typeface="Segoe UI" panose="020B0502040204020203" pitchFamily="34" charset="0"/>
              </a:rPr>
              <a:t> gruppeinndeling</a:t>
            </a:r>
          </a:p>
          <a:p>
            <a:r>
              <a:rPr lang="nn-NO" b="0" i="0" dirty="0">
                <a:solidFill>
                  <a:srgbClr val="212121"/>
                </a:solidFill>
                <a:effectLst/>
                <a:latin typeface="Segoe UI" panose="020B0502040204020203" pitchFamily="34" charset="0"/>
              </a:rPr>
              <a:t>At </a:t>
            </a:r>
            <a:r>
              <a:rPr lang="nn-NO" b="0" i="0" dirty="0" err="1">
                <a:solidFill>
                  <a:srgbClr val="212121"/>
                </a:solidFill>
                <a:effectLst/>
                <a:latin typeface="Segoe UI" panose="020B0502040204020203" pitchFamily="34" charset="0"/>
              </a:rPr>
              <a:t>fastleger</a:t>
            </a:r>
            <a:r>
              <a:rPr lang="nn-NO" b="0" i="0" dirty="0">
                <a:solidFill>
                  <a:srgbClr val="212121"/>
                </a:solidFill>
                <a:effectLst/>
                <a:latin typeface="Segoe UI" panose="020B0502040204020203" pitchFamily="34" charset="0"/>
              </a:rPr>
              <a:t> stiller, så langt </a:t>
            </a:r>
            <a:r>
              <a:rPr lang="nn-NO" b="0" i="0" dirty="0" err="1">
                <a:solidFill>
                  <a:srgbClr val="212121"/>
                </a:solidFill>
                <a:effectLst/>
                <a:latin typeface="Segoe UI" panose="020B0502040204020203" pitchFamily="34" charset="0"/>
              </a:rPr>
              <a:t>kun</a:t>
            </a:r>
            <a:r>
              <a:rPr lang="nn-NO" b="0" i="0" dirty="0">
                <a:solidFill>
                  <a:srgbClr val="212121"/>
                </a:solidFill>
                <a:effectLst/>
                <a:latin typeface="Segoe UI" panose="020B0502040204020203" pitchFamily="34" charset="0"/>
              </a:rPr>
              <a:t> </a:t>
            </a:r>
            <a:r>
              <a:rPr lang="nn-NO" b="0" i="0" dirty="0" err="1">
                <a:solidFill>
                  <a:srgbClr val="212121"/>
                </a:solidFill>
                <a:effectLst/>
                <a:latin typeface="Segoe UI" panose="020B0502040204020203" pitchFamily="34" charset="0"/>
              </a:rPr>
              <a:t>kommuneoverleger</a:t>
            </a:r>
            <a:r>
              <a:rPr lang="nn-NO" b="0" i="0" dirty="0">
                <a:solidFill>
                  <a:srgbClr val="212121"/>
                </a:solidFill>
                <a:effectLst/>
                <a:latin typeface="Segoe UI" panose="020B0502040204020203" pitchFamily="34" charset="0"/>
              </a:rPr>
              <a:t>. </a:t>
            </a:r>
            <a:r>
              <a:rPr lang="nn-NO" b="0" i="0" dirty="0" err="1">
                <a:solidFill>
                  <a:srgbClr val="212121"/>
                </a:solidFill>
                <a:effectLst/>
                <a:latin typeface="Segoe UI" panose="020B0502040204020203" pitchFamily="34" charset="0"/>
              </a:rPr>
              <a:t>Ellers</a:t>
            </a:r>
            <a:r>
              <a:rPr lang="nn-NO" b="0" i="0" dirty="0">
                <a:solidFill>
                  <a:srgbClr val="212121"/>
                </a:solidFill>
                <a:effectLst/>
                <a:latin typeface="Segoe UI" panose="020B0502040204020203" pitchFamily="34" charset="0"/>
              </a:rPr>
              <a:t> god </a:t>
            </a:r>
            <a:r>
              <a:rPr lang="nn-NO" b="0" i="0" dirty="0" err="1">
                <a:solidFill>
                  <a:srgbClr val="212121"/>
                </a:solidFill>
                <a:effectLst/>
                <a:latin typeface="Segoe UI" panose="020B0502040204020203" pitchFamily="34" charset="0"/>
              </a:rPr>
              <a:t>deltagelse</a:t>
            </a:r>
            <a:r>
              <a:rPr lang="nn-NO" b="0" i="0" dirty="0">
                <a:solidFill>
                  <a:srgbClr val="212121"/>
                </a:solidFill>
                <a:effectLst/>
                <a:latin typeface="Segoe UI" panose="020B0502040204020203" pitchFamily="34" charset="0"/>
              </a:rPr>
              <a:t> </a:t>
            </a:r>
            <a:r>
              <a:rPr lang="nn-NO" b="0" i="0" dirty="0" err="1">
                <a:solidFill>
                  <a:srgbClr val="212121"/>
                </a:solidFill>
                <a:effectLst/>
                <a:latin typeface="Segoe UI" panose="020B0502040204020203" pitchFamily="34" charset="0"/>
              </a:rPr>
              <a:t>fra</a:t>
            </a:r>
            <a:r>
              <a:rPr lang="nn-NO" b="0" i="0" dirty="0">
                <a:solidFill>
                  <a:srgbClr val="212121"/>
                </a:solidFill>
                <a:effectLst/>
                <a:latin typeface="Segoe UI" panose="020B0502040204020203" pitchFamily="34" charset="0"/>
              </a:rPr>
              <a:t> </a:t>
            </a:r>
            <a:r>
              <a:rPr lang="nn-NO" b="0" i="0" dirty="0" err="1">
                <a:solidFill>
                  <a:srgbClr val="212121"/>
                </a:solidFill>
                <a:effectLst/>
                <a:latin typeface="Segoe UI" panose="020B0502040204020203" pitchFamily="34" charset="0"/>
              </a:rPr>
              <a:t>kommunene</a:t>
            </a:r>
            <a:r>
              <a:rPr lang="nn-NO" b="0" i="0" dirty="0">
                <a:solidFill>
                  <a:srgbClr val="212121"/>
                </a:solidFill>
                <a:effectLst/>
                <a:latin typeface="Segoe UI" panose="020B0502040204020203" pitchFamily="34" charset="0"/>
              </a:rPr>
              <a:t>.</a:t>
            </a:r>
          </a:p>
          <a:p>
            <a:pPr marL="0" indent="0">
              <a:buNone/>
            </a:pPr>
            <a:r>
              <a:rPr lang="nn-NO" dirty="0">
                <a:solidFill>
                  <a:srgbClr val="212121"/>
                </a:solidFill>
                <a:latin typeface="Segoe UI" panose="020B0502040204020203" pitchFamily="34" charset="0"/>
              </a:rPr>
              <a:t>(40 tilbakemeldingar)</a:t>
            </a:r>
            <a:endParaRPr lang="nn-NO" b="0" i="0" dirty="0">
              <a:solidFill>
                <a:srgbClr val="212121"/>
              </a:solidFill>
              <a:effectLst/>
              <a:latin typeface="Segoe UI" panose="020B0502040204020203" pitchFamily="34" charset="0"/>
            </a:endParaRPr>
          </a:p>
        </p:txBody>
      </p:sp>
    </p:spTree>
    <p:extLst>
      <p:ext uri="{BB962C8B-B14F-4D97-AF65-F5344CB8AC3E}">
        <p14:creationId xmlns:p14="http://schemas.microsoft.com/office/powerpoint/2010/main" val="3523098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DE22CE-15A0-24CC-78B8-A43CDE721D8F}"/>
              </a:ext>
            </a:extLst>
          </p:cNvPr>
          <p:cNvSpPr>
            <a:spLocks noGrp="1"/>
          </p:cNvSpPr>
          <p:nvPr>
            <p:ph type="title"/>
          </p:nvPr>
        </p:nvSpPr>
        <p:spPr/>
        <p:txBody>
          <a:bodyPr/>
          <a:lstStyle/>
          <a:p>
            <a:r>
              <a:rPr lang="nn-NO" dirty="0"/>
              <a:t>Har du forslag til tema for neste erfaringskonferanse? </a:t>
            </a:r>
          </a:p>
        </p:txBody>
      </p:sp>
      <p:sp>
        <p:nvSpPr>
          <p:cNvPr id="3" name="Plassholder for innhold 2">
            <a:extLst>
              <a:ext uri="{FF2B5EF4-FFF2-40B4-BE49-F238E27FC236}">
                <a16:creationId xmlns:a16="http://schemas.microsoft.com/office/drawing/2014/main" id="{35BC253D-8E25-961B-715B-90FF2B7A45E4}"/>
              </a:ext>
            </a:extLst>
          </p:cNvPr>
          <p:cNvSpPr>
            <a:spLocks noGrp="1"/>
          </p:cNvSpPr>
          <p:nvPr>
            <p:ph idx="1"/>
          </p:nvPr>
        </p:nvSpPr>
        <p:spPr/>
        <p:txBody>
          <a:bodyPr>
            <a:normAutofit fontScale="55000" lnSpcReduction="20000"/>
          </a:bodyPr>
          <a:lstStyle/>
          <a:p>
            <a:r>
              <a:rPr lang="nn-NO" b="0" i="0" dirty="0">
                <a:solidFill>
                  <a:srgbClr val="212121"/>
                </a:solidFill>
                <a:effectLst/>
                <a:latin typeface="Segoe UI" panose="020B0502040204020203" pitchFamily="34" charset="0"/>
              </a:rPr>
              <a:t>Eg synest konferansen i 2022, rus og psykisk helse også var svært nyttig. Tema på neste konferanse kan være "Korleis sikre </a:t>
            </a:r>
            <a:r>
              <a:rPr lang="nn-NO" b="0" i="0" dirty="0" err="1">
                <a:solidFill>
                  <a:srgbClr val="212121"/>
                </a:solidFill>
                <a:effectLst/>
                <a:latin typeface="Segoe UI" panose="020B0502040204020203" pitchFamily="34" charset="0"/>
              </a:rPr>
              <a:t>bærekraftige</a:t>
            </a:r>
            <a:r>
              <a:rPr lang="nn-NO" b="0" i="0" dirty="0">
                <a:solidFill>
                  <a:srgbClr val="212121"/>
                </a:solidFill>
                <a:effectLst/>
                <a:latin typeface="Segoe UI" panose="020B0502040204020203" pitchFamily="34" charset="0"/>
              </a:rPr>
              <a:t> helse- og omsorgstenester" Då tenkjer eg på korleis vi skal rigge ei helseteneste som er robust nok til å møte dei utfordringane som vi står </a:t>
            </a:r>
            <a:r>
              <a:rPr lang="nn-NO" b="0" i="0" dirty="0" err="1">
                <a:solidFill>
                  <a:srgbClr val="212121"/>
                </a:solidFill>
                <a:effectLst/>
                <a:latin typeface="Segoe UI" panose="020B0502040204020203" pitchFamily="34" charset="0"/>
              </a:rPr>
              <a:t>ovenfor</a:t>
            </a:r>
            <a:r>
              <a:rPr lang="nn-NO" b="0" i="0" dirty="0">
                <a:solidFill>
                  <a:srgbClr val="212121"/>
                </a:solidFill>
                <a:effectLst/>
                <a:latin typeface="Segoe UI" panose="020B0502040204020203" pitchFamily="34" charset="0"/>
              </a:rPr>
              <a:t>, kan vi sjå på arbeidsfordeling, nye </a:t>
            </a:r>
            <a:r>
              <a:rPr lang="nn-NO" b="0" i="0" dirty="0" err="1">
                <a:solidFill>
                  <a:srgbClr val="212121"/>
                </a:solidFill>
                <a:effectLst/>
                <a:latin typeface="Segoe UI" panose="020B0502040204020203" pitchFamily="34" charset="0"/>
              </a:rPr>
              <a:t>måter</a:t>
            </a:r>
            <a:r>
              <a:rPr lang="nn-NO" b="0" i="0" dirty="0">
                <a:solidFill>
                  <a:srgbClr val="212121"/>
                </a:solidFill>
                <a:effectLst/>
                <a:latin typeface="Segoe UI" panose="020B0502040204020203" pitchFamily="34" charset="0"/>
              </a:rPr>
              <a:t> å drifte på, velferdsteknologi etc.</a:t>
            </a:r>
          </a:p>
          <a:p>
            <a:r>
              <a:rPr lang="nn-NO" b="0" i="0" dirty="0">
                <a:solidFill>
                  <a:srgbClr val="212121"/>
                </a:solidFill>
                <a:effectLst/>
                <a:latin typeface="Segoe UI" panose="020B0502040204020203" pitchFamily="34" charset="0"/>
              </a:rPr>
              <a:t>som no, alltid relevant. Kan gjerne også sjå på om ein ved neste høve er kome i gang med felles screening av den eldre og skrøpelege pas. </a:t>
            </a:r>
            <a:r>
              <a:rPr lang="nn-NO" b="0" i="0" dirty="0" err="1">
                <a:solidFill>
                  <a:srgbClr val="212121"/>
                </a:solidFill>
                <a:effectLst/>
                <a:latin typeface="Segoe UI" panose="020B0502040204020203" pitchFamily="34" charset="0"/>
              </a:rPr>
              <a:t>Evt</a:t>
            </a:r>
            <a:r>
              <a:rPr lang="nn-NO" b="0" i="0" dirty="0">
                <a:solidFill>
                  <a:srgbClr val="212121"/>
                </a:solidFill>
                <a:effectLst/>
                <a:latin typeface="Segoe UI" panose="020B0502040204020203" pitchFamily="34" charset="0"/>
              </a:rPr>
              <a:t> erfaring med frivillige i tenesta ?</a:t>
            </a:r>
          </a:p>
          <a:p>
            <a:r>
              <a:rPr lang="nn-NO" b="0" i="0" dirty="0">
                <a:solidFill>
                  <a:srgbClr val="212121"/>
                </a:solidFill>
                <a:effectLst/>
                <a:latin typeface="Segoe UI" panose="020B0502040204020203" pitchFamily="34" charset="0"/>
              </a:rPr>
              <a:t>Kanskje noko I forhold til </a:t>
            </a:r>
            <a:r>
              <a:rPr lang="nn-NO" b="0" i="0" dirty="0" err="1">
                <a:solidFill>
                  <a:srgbClr val="212121"/>
                </a:solidFill>
                <a:effectLst/>
                <a:latin typeface="Segoe UI" panose="020B0502040204020203" pitchFamily="34" charset="0"/>
              </a:rPr>
              <a:t>særavtale</a:t>
            </a:r>
            <a:r>
              <a:rPr lang="nn-NO" b="0" i="0" dirty="0">
                <a:solidFill>
                  <a:srgbClr val="212121"/>
                </a:solidFill>
                <a:effectLst/>
                <a:latin typeface="Segoe UI" panose="020B0502040204020203" pitchFamily="34" charset="0"/>
              </a:rPr>
              <a:t>/delavtalen i forhold til KAD senger?</a:t>
            </a:r>
          </a:p>
          <a:p>
            <a:r>
              <a:rPr lang="nn-NO" b="0" i="0" dirty="0">
                <a:solidFill>
                  <a:srgbClr val="212121"/>
                </a:solidFill>
                <a:effectLst/>
                <a:latin typeface="Segoe UI" panose="020B0502040204020203" pitchFamily="34" charset="0"/>
              </a:rPr>
              <a:t>Behalde og rekruttere fagfolk</a:t>
            </a:r>
          </a:p>
          <a:p>
            <a:r>
              <a:rPr lang="nn-NO" b="0" i="0" dirty="0">
                <a:solidFill>
                  <a:srgbClr val="212121"/>
                </a:solidFill>
                <a:effectLst/>
                <a:latin typeface="Segoe UI" panose="020B0502040204020203" pitchFamily="34" charset="0"/>
              </a:rPr>
              <a:t>Korleis møte dei utfordringane som mangel på helsepersonell fører til ? Korleis klare å ta vare på dei som </a:t>
            </a:r>
            <a:r>
              <a:rPr lang="nn-NO" b="0" i="0" dirty="0" err="1">
                <a:solidFill>
                  <a:srgbClr val="212121"/>
                </a:solidFill>
                <a:effectLst/>
                <a:latin typeface="Segoe UI" panose="020B0502040204020203" pitchFamily="34" charset="0"/>
              </a:rPr>
              <a:t>fortsatt</a:t>
            </a:r>
            <a:r>
              <a:rPr lang="nn-NO" b="0" i="0" dirty="0">
                <a:solidFill>
                  <a:srgbClr val="212121"/>
                </a:solidFill>
                <a:effectLst/>
                <a:latin typeface="Segoe UI" panose="020B0502040204020203" pitchFamily="34" charset="0"/>
              </a:rPr>
              <a:t> er "på golvet" i meir og meir </a:t>
            </a:r>
            <a:r>
              <a:rPr lang="nn-NO" b="0" i="0" dirty="0" err="1">
                <a:solidFill>
                  <a:srgbClr val="212121"/>
                </a:solidFill>
                <a:effectLst/>
                <a:latin typeface="Segoe UI" panose="020B0502040204020203" pitchFamily="34" charset="0"/>
              </a:rPr>
              <a:t>krevande</a:t>
            </a:r>
            <a:r>
              <a:rPr lang="nn-NO" b="0" i="0" dirty="0">
                <a:solidFill>
                  <a:srgbClr val="212121"/>
                </a:solidFill>
                <a:effectLst/>
                <a:latin typeface="Segoe UI" panose="020B0502040204020203" pitchFamily="34" charset="0"/>
              </a:rPr>
              <a:t> arbeidskvardag ?</a:t>
            </a:r>
          </a:p>
          <a:p>
            <a:r>
              <a:rPr lang="nn-NO" b="0" i="0" dirty="0">
                <a:solidFill>
                  <a:srgbClr val="212121"/>
                </a:solidFill>
                <a:effectLst/>
                <a:latin typeface="Segoe UI" panose="020B0502040204020203" pitchFamily="34" charset="0"/>
              </a:rPr>
              <a:t>Vil gjerne ha eit nytt pasientforløp som er viktig for samhandlinga. </a:t>
            </a:r>
            <a:r>
              <a:rPr lang="nn-NO" b="0" i="0" dirty="0" err="1">
                <a:solidFill>
                  <a:srgbClr val="212121"/>
                </a:solidFill>
                <a:effectLst/>
                <a:latin typeface="Segoe UI" panose="020B0502040204020203" pitchFamily="34" charset="0"/>
              </a:rPr>
              <a:t>T.d</a:t>
            </a:r>
            <a:r>
              <a:rPr lang="nn-NO" b="0" i="0" dirty="0">
                <a:solidFill>
                  <a:srgbClr val="212121"/>
                </a:solidFill>
                <a:effectLst/>
                <a:latin typeface="Segoe UI" panose="020B0502040204020203" pitchFamily="34" charset="0"/>
              </a:rPr>
              <a:t> frå barn til voksen? Utfordringar når barn med ulike utfordringar skal over frå </a:t>
            </a:r>
            <a:r>
              <a:rPr lang="nn-NO" b="0" i="0" dirty="0" err="1">
                <a:solidFill>
                  <a:srgbClr val="212121"/>
                </a:solidFill>
                <a:effectLst/>
                <a:latin typeface="Segoe UI" panose="020B0502040204020203" pitchFamily="34" charset="0"/>
              </a:rPr>
              <a:t>barneavd</a:t>
            </a:r>
            <a:r>
              <a:rPr lang="nn-NO" b="0" i="0" dirty="0">
                <a:solidFill>
                  <a:srgbClr val="212121"/>
                </a:solidFill>
                <a:effectLst/>
                <a:latin typeface="Segoe UI" panose="020B0502040204020203" pitchFamily="34" charset="0"/>
              </a:rPr>
              <a:t> til </a:t>
            </a:r>
            <a:r>
              <a:rPr lang="nn-NO" b="0" i="0" dirty="0" err="1">
                <a:solidFill>
                  <a:srgbClr val="212121"/>
                </a:solidFill>
                <a:effectLst/>
                <a:latin typeface="Segoe UI" panose="020B0502040204020203" pitchFamily="34" charset="0"/>
              </a:rPr>
              <a:t>voksenavd</a:t>
            </a:r>
            <a:r>
              <a:rPr lang="nn-NO" b="0" i="0" dirty="0">
                <a:solidFill>
                  <a:srgbClr val="212121"/>
                </a:solidFill>
                <a:effectLst/>
                <a:latin typeface="Segoe UI" panose="020B0502040204020203" pitchFamily="34" charset="0"/>
              </a:rPr>
              <a:t>. Mykje som kan "</a:t>
            </a:r>
            <a:r>
              <a:rPr lang="nn-NO" b="0" i="0" dirty="0" err="1">
                <a:solidFill>
                  <a:srgbClr val="212121"/>
                </a:solidFill>
                <a:effectLst/>
                <a:latin typeface="Segoe UI" panose="020B0502040204020203" pitchFamily="34" charset="0"/>
              </a:rPr>
              <a:t>puttast"inn</a:t>
            </a:r>
            <a:r>
              <a:rPr lang="nn-NO" b="0" i="0" dirty="0">
                <a:solidFill>
                  <a:srgbClr val="212121"/>
                </a:solidFill>
                <a:effectLst/>
                <a:latin typeface="Segoe UI" panose="020B0502040204020203" pitchFamily="34" charset="0"/>
              </a:rPr>
              <a:t> her.</a:t>
            </a:r>
          </a:p>
          <a:p>
            <a:r>
              <a:rPr lang="nn-NO" b="0" i="0" dirty="0">
                <a:solidFill>
                  <a:srgbClr val="212121"/>
                </a:solidFill>
                <a:effectLst/>
                <a:latin typeface="Segoe UI" panose="020B0502040204020203" pitchFamily="34" charset="0"/>
              </a:rPr>
              <a:t>Følge opp dette med innhald og forståing av IPLOS-vurderingar og dialogmeldingar mellom tenestenivåa - er det blitt forbetring? Samhandling/deling av kunnskap og kompetanse - spesialisthelsetenesta si rettleiingsplikt og moglegheit for å vere med å heve kompetansen ute i kommunane. Korleis jobbe konkret for å unngå unødige innleggingar av eldre sårbare - korleis gi spesialistbehandling der dei bur, enten heime eller på sjukeheim? </a:t>
            </a:r>
          </a:p>
          <a:p>
            <a:pPr marL="0" indent="0">
              <a:buNone/>
            </a:pPr>
            <a:r>
              <a:rPr lang="nn-NO" b="0" i="0" dirty="0">
                <a:solidFill>
                  <a:srgbClr val="212121"/>
                </a:solidFill>
                <a:effectLst/>
                <a:latin typeface="Segoe UI" panose="020B0502040204020203" pitchFamily="34" charset="0"/>
              </a:rPr>
              <a:t>(36 tilbakemeldingar)</a:t>
            </a:r>
          </a:p>
          <a:p>
            <a:pPr marL="0" indent="0">
              <a:buNone/>
            </a:pPr>
            <a:endParaRPr lang="nn-NO" sz="1400" b="0" i="0" dirty="0">
              <a:solidFill>
                <a:srgbClr val="212121"/>
              </a:solidFill>
              <a:effectLst/>
              <a:latin typeface="Segoe UI" panose="020B0502040204020203" pitchFamily="34" charset="0"/>
            </a:endParaRPr>
          </a:p>
          <a:p>
            <a:endParaRPr lang="nn-NO" b="0" i="0" dirty="0">
              <a:solidFill>
                <a:srgbClr val="212121"/>
              </a:solidFill>
              <a:effectLst/>
              <a:latin typeface="Segoe UI" panose="020B0502040204020203" pitchFamily="34" charset="0"/>
            </a:endParaRPr>
          </a:p>
          <a:p>
            <a:endParaRPr lang="nn-NO" dirty="0"/>
          </a:p>
        </p:txBody>
      </p:sp>
    </p:spTree>
    <p:extLst>
      <p:ext uri="{BB962C8B-B14F-4D97-AF65-F5344CB8AC3E}">
        <p14:creationId xmlns:p14="http://schemas.microsoft.com/office/powerpoint/2010/main" val="1841319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AB6FD1-7E79-5B43-0955-237FB79EC8C9}"/>
              </a:ext>
            </a:extLst>
          </p:cNvPr>
          <p:cNvSpPr>
            <a:spLocks noGrp="1"/>
          </p:cNvSpPr>
          <p:nvPr>
            <p:ph type="title"/>
          </p:nvPr>
        </p:nvSpPr>
        <p:spPr/>
        <p:txBody>
          <a:bodyPr/>
          <a:lstStyle/>
          <a:p>
            <a:r>
              <a:rPr lang="nn-NO" dirty="0"/>
              <a:t>Andre kommentarar</a:t>
            </a:r>
          </a:p>
        </p:txBody>
      </p:sp>
      <p:sp>
        <p:nvSpPr>
          <p:cNvPr id="3" name="Plassholder for innhold 2">
            <a:extLst>
              <a:ext uri="{FF2B5EF4-FFF2-40B4-BE49-F238E27FC236}">
                <a16:creationId xmlns:a16="http://schemas.microsoft.com/office/drawing/2014/main" id="{39F6C5CF-F58D-4568-87C8-DB07CF9AB4A9}"/>
              </a:ext>
            </a:extLst>
          </p:cNvPr>
          <p:cNvSpPr>
            <a:spLocks noGrp="1"/>
          </p:cNvSpPr>
          <p:nvPr>
            <p:ph idx="1"/>
          </p:nvPr>
        </p:nvSpPr>
        <p:spPr/>
        <p:txBody>
          <a:bodyPr>
            <a:normAutofit fontScale="70000" lnSpcReduction="20000"/>
          </a:bodyPr>
          <a:lstStyle/>
          <a:p>
            <a:r>
              <a:rPr lang="nn-NO" b="0" i="0" dirty="0">
                <a:solidFill>
                  <a:srgbClr val="212121"/>
                </a:solidFill>
                <a:effectLst/>
                <a:latin typeface="Segoe UI" panose="020B0502040204020203" pitchFamily="34" charset="0"/>
              </a:rPr>
              <a:t>Eit sosialt opplegg på kvelden for dei som </a:t>
            </a:r>
            <a:r>
              <a:rPr lang="nn-NO" b="0" i="0" dirty="0" err="1">
                <a:solidFill>
                  <a:srgbClr val="212121"/>
                </a:solidFill>
                <a:effectLst/>
                <a:latin typeface="Segoe UI" panose="020B0502040204020203" pitchFamily="34" charset="0"/>
              </a:rPr>
              <a:t>overnatter</a:t>
            </a:r>
            <a:r>
              <a:rPr lang="nn-NO" b="0" i="0" dirty="0">
                <a:solidFill>
                  <a:srgbClr val="212121"/>
                </a:solidFill>
                <a:effectLst/>
                <a:latin typeface="Segoe UI" panose="020B0502040204020203" pitchFamily="34" charset="0"/>
              </a:rPr>
              <a:t>. Hadde våre kjekt med noko sosialt. Gruppearbeid var nyttig på tvers av primær- og sekundærtenesta, meir av det? </a:t>
            </a:r>
            <a:r>
              <a:rPr lang="nn-NO" b="0" i="0" dirty="0" err="1">
                <a:solidFill>
                  <a:srgbClr val="212121"/>
                </a:solidFill>
                <a:effectLst/>
                <a:latin typeface="Segoe UI" panose="020B0502040204020203" pitchFamily="34" charset="0"/>
              </a:rPr>
              <a:t>Systembrukera</a:t>
            </a:r>
            <a:r>
              <a:rPr lang="nn-NO" b="0" i="0" dirty="0">
                <a:solidFill>
                  <a:srgbClr val="212121"/>
                </a:solidFill>
                <a:effectLst/>
                <a:latin typeface="Segoe UI" panose="020B0502040204020203" pitchFamily="34" charset="0"/>
              </a:rPr>
              <a:t> frå dei forskjellige datasystema som viser korleis det ser hos kvarandre. Det vil kanskje gi meir </a:t>
            </a:r>
            <a:r>
              <a:rPr lang="nn-NO" b="0" i="0" dirty="0" err="1">
                <a:solidFill>
                  <a:srgbClr val="212121"/>
                </a:solidFill>
                <a:effectLst/>
                <a:latin typeface="Segoe UI" panose="020B0502040204020203" pitchFamily="34" charset="0"/>
              </a:rPr>
              <a:t>forståelse</a:t>
            </a:r>
            <a:r>
              <a:rPr lang="nn-NO" b="0" i="0" dirty="0">
                <a:solidFill>
                  <a:srgbClr val="212121"/>
                </a:solidFill>
                <a:effectLst/>
                <a:latin typeface="Segoe UI" panose="020B0502040204020203" pitchFamily="34" charset="0"/>
              </a:rPr>
              <a:t> på kvifor det er viktig å ha meir informasjon i </a:t>
            </a:r>
            <a:r>
              <a:rPr lang="nn-NO" b="0" i="0" dirty="0" err="1">
                <a:solidFill>
                  <a:srgbClr val="212121"/>
                </a:solidFill>
                <a:effectLst/>
                <a:latin typeface="Segoe UI" panose="020B0502040204020203" pitchFamily="34" charset="0"/>
              </a:rPr>
              <a:t>innleggelsesrapport</a:t>
            </a:r>
            <a:r>
              <a:rPr lang="nn-NO" b="0" i="0" dirty="0">
                <a:solidFill>
                  <a:srgbClr val="212121"/>
                </a:solidFill>
                <a:effectLst/>
                <a:latin typeface="Segoe UI" panose="020B0502040204020203" pitchFamily="34" charset="0"/>
              </a:rPr>
              <a:t> osv.</a:t>
            </a:r>
          </a:p>
          <a:p>
            <a:r>
              <a:rPr lang="nn-NO" b="0" i="0" dirty="0">
                <a:solidFill>
                  <a:srgbClr val="212121"/>
                </a:solidFill>
                <a:effectLst/>
                <a:latin typeface="Segoe UI" panose="020B0502040204020203" pitchFamily="34" charset="0"/>
              </a:rPr>
              <a:t>Kunne det vore aktuelt eller </a:t>
            </a:r>
            <a:r>
              <a:rPr lang="nn-NO" b="0" i="0" dirty="0" err="1">
                <a:solidFill>
                  <a:srgbClr val="212121"/>
                </a:solidFill>
                <a:effectLst/>
                <a:latin typeface="Segoe UI" panose="020B0502040204020203" pitchFamily="34" charset="0"/>
              </a:rPr>
              <a:t>kjekkt</a:t>
            </a:r>
            <a:r>
              <a:rPr lang="nn-NO" b="0" i="0" dirty="0">
                <a:solidFill>
                  <a:srgbClr val="212121"/>
                </a:solidFill>
                <a:effectLst/>
                <a:latin typeface="Segoe UI" panose="020B0502040204020203" pitchFamily="34" charset="0"/>
              </a:rPr>
              <a:t> med noko organisering av det sosiale på kvelden? At ein ha noko , ikkje mykje, men kanskje eit lite opplegg med quiz eller </a:t>
            </a:r>
            <a:r>
              <a:rPr lang="nn-NO" b="0" i="0" dirty="0" err="1">
                <a:solidFill>
                  <a:srgbClr val="212121"/>
                </a:solidFill>
                <a:effectLst/>
                <a:latin typeface="Segoe UI" panose="020B0502040204020203" pitchFamily="34" charset="0"/>
              </a:rPr>
              <a:t>aktivtet</a:t>
            </a:r>
            <a:r>
              <a:rPr lang="nn-NO" b="0" i="0" dirty="0">
                <a:solidFill>
                  <a:srgbClr val="212121"/>
                </a:solidFill>
                <a:effectLst/>
                <a:latin typeface="Segoe UI" panose="020B0502040204020203" pitchFamily="34" charset="0"/>
              </a:rPr>
              <a:t> eller liknande i etterkant av middagen </a:t>
            </a:r>
            <a:r>
              <a:rPr lang="nn-NO" b="0" i="0" dirty="0" err="1">
                <a:solidFill>
                  <a:srgbClr val="212121"/>
                </a:solidFill>
                <a:effectLst/>
                <a:latin typeface="Segoe UI" panose="020B0502040204020203" pitchFamily="34" charset="0"/>
              </a:rPr>
              <a:t>f.eks</a:t>
            </a:r>
            <a:r>
              <a:rPr lang="nn-NO" b="0" i="0" dirty="0">
                <a:solidFill>
                  <a:srgbClr val="212121"/>
                </a:solidFill>
                <a:effectLst/>
                <a:latin typeface="Segoe UI" panose="020B0502040204020203" pitchFamily="34" charset="0"/>
              </a:rPr>
              <a:t>? Men arrangørane skal klappe seg på skuldra for eit vel gjennomført arrangement.</a:t>
            </a:r>
          </a:p>
          <a:p>
            <a:r>
              <a:rPr lang="nn-NO" b="0" i="0" dirty="0">
                <a:solidFill>
                  <a:srgbClr val="212121"/>
                </a:solidFill>
                <a:effectLst/>
                <a:latin typeface="Segoe UI" panose="020B0502040204020203" pitchFamily="34" charset="0"/>
              </a:rPr>
              <a:t>2 lærerike dagar der ein fekk treft mange profesjonar og utveksla erfaringar. Det var litt lange bolkar andre dagen, </a:t>
            </a:r>
            <a:r>
              <a:rPr lang="nn-NO" b="0" i="0" dirty="0" err="1">
                <a:solidFill>
                  <a:srgbClr val="212121"/>
                </a:solidFill>
                <a:effectLst/>
                <a:latin typeface="Segoe UI" panose="020B0502040204020203" pitchFamily="34" charset="0"/>
              </a:rPr>
              <a:t>uten</a:t>
            </a:r>
            <a:r>
              <a:rPr lang="nn-NO" b="0" i="0" dirty="0">
                <a:solidFill>
                  <a:srgbClr val="212121"/>
                </a:solidFill>
                <a:effectLst/>
                <a:latin typeface="Segoe UI" panose="020B0502040204020203" pitchFamily="34" charset="0"/>
              </a:rPr>
              <a:t> noko særleg pause. Hadde gjort seg med nokre korte pausar innimellom nokre av innlegga.</a:t>
            </a:r>
          </a:p>
          <a:p>
            <a:r>
              <a:rPr lang="nb-NO" b="0" i="0" dirty="0">
                <a:solidFill>
                  <a:srgbClr val="212121"/>
                </a:solidFill>
                <a:effectLst/>
                <a:latin typeface="Segoe UI" panose="020B0502040204020203" pitchFamily="34" charset="0"/>
              </a:rPr>
              <a:t>Sikre at ikke avdelinger/seksjoner planlegger møter på disse dagene! Få tidlig ut for å sikre deltagelse fra leger i sykehuset og fastleger fra kommunene.</a:t>
            </a:r>
          </a:p>
          <a:p>
            <a:r>
              <a:rPr lang="nn-NO" b="0" i="0" dirty="0">
                <a:solidFill>
                  <a:srgbClr val="212121"/>
                </a:solidFill>
                <a:effectLst/>
                <a:latin typeface="Segoe UI" panose="020B0502040204020203" pitchFamily="34" charset="0"/>
              </a:rPr>
              <a:t>nyttig å møtast på tvers! </a:t>
            </a:r>
          </a:p>
          <a:p>
            <a:pPr marL="0" indent="0">
              <a:buNone/>
            </a:pPr>
            <a:r>
              <a:rPr lang="nn-NO" dirty="0">
                <a:solidFill>
                  <a:srgbClr val="212121"/>
                </a:solidFill>
                <a:latin typeface="Segoe UI" panose="020B0502040204020203" pitchFamily="34" charset="0"/>
              </a:rPr>
              <a:t>(19 tilbakemeldingar) </a:t>
            </a:r>
            <a:endParaRPr lang="nn-NO" dirty="0"/>
          </a:p>
        </p:txBody>
      </p:sp>
    </p:spTree>
    <p:extLst>
      <p:ext uri="{BB962C8B-B14F-4D97-AF65-F5344CB8AC3E}">
        <p14:creationId xmlns:p14="http://schemas.microsoft.com/office/powerpoint/2010/main" val="219783160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1048</Words>
  <Application>Microsoft Office PowerPoint</Application>
  <PresentationFormat>Widescreen</PresentationFormat>
  <Paragraphs>44</Paragraphs>
  <Slides>7</Slides>
  <Notes>7</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7</vt:i4>
      </vt:variant>
    </vt:vector>
  </HeadingPairs>
  <TitlesOfParts>
    <vt:vector size="12" baseType="lpstr">
      <vt:lpstr>Arial</vt:lpstr>
      <vt:lpstr>Calibri</vt:lpstr>
      <vt:lpstr>Calibri Light</vt:lpstr>
      <vt:lpstr>Segoe UI</vt:lpstr>
      <vt:lpstr>Office-tema</vt:lpstr>
      <vt:lpstr>Erfaringskonferanse 2023</vt:lpstr>
      <vt:lpstr>Evaluering</vt:lpstr>
      <vt:lpstr>PowerPoint-presentasjon</vt:lpstr>
      <vt:lpstr>Kva er du fornøgd med og kvifor? </vt:lpstr>
      <vt:lpstr>Kva er du misfornøgd med, og kvifor? </vt:lpstr>
      <vt:lpstr>Har du forslag til tema for neste erfaringskonferanse? </vt:lpstr>
      <vt:lpstr>Andre kommentarar</vt:lpstr>
    </vt:vector>
  </TitlesOfParts>
  <Company>SySIKT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Erfaringskonferanse 2023</dc:title>
  <dc:creator>Elin Sørbotten</dc:creator>
  <cp:lastModifiedBy>Elin Sørbotten</cp:lastModifiedBy>
  <cp:revision>3</cp:revision>
  <cp:lastPrinted>2023-09-14T06:49:20Z</cp:lastPrinted>
  <dcterms:created xsi:type="dcterms:W3CDTF">2023-09-13T13:12:22Z</dcterms:created>
  <dcterms:modified xsi:type="dcterms:W3CDTF">2023-09-14T06:59:24Z</dcterms:modified>
</cp:coreProperties>
</file>