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3"/>
  </p:notesMasterIdLst>
  <p:sldIdLst>
    <p:sldId id="329" r:id="rId5"/>
    <p:sldId id="330" r:id="rId6"/>
    <p:sldId id="336" r:id="rId7"/>
    <p:sldId id="335" r:id="rId8"/>
    <p:sldId id="331" r:id="rId9"/>
    <p:sldId id="332" r:id="rId10"/>
    <p:sldId id="333" r:id="rId11"/>
    <p:sldId id="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CEECD1"/>
    <a:srgbClr val="6FA287"/>
    <a:srgbClr val="BFCED6"/>
    <a:srgbClr val="FF671F"/>
    <a:srgbClr val="FFC845"/>
    <a:srgbClr val="6CACE4"/>
    <a:srgbClr val="ADDFB3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97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24.01.2023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97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6814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54239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2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pic>
        <p:nvPicPr>
          <p:cNvPr id="17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pic>
        <p:nvPicPr>
          <p:cNvPr id="12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01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pic>
        <p:nvPicPr>
          <p:cNvPr id="13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pic>
        <p:nvPicPr>
          <p:cNvPr id="8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92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160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33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30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03848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6B1D5F-6793-304B-A952-1D5516B71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A3BAEC17-17CB-9943-A4B3-CFACD18E3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24.01.2023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24.01.2023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464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722D91D-A69A-7F4F-B7A5-57E3F7AA6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20A73530-78F3-E246-8269-0BF01BB42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C7B1B64B-7C38-FD4D-B5D1-1522D3F3A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76823CC-DB1B-4D46-A8C6-681C444DE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571B3C1C-3A60-374F-B8A7-9FFE601F6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24.01.2023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674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DDCA7E7D-AD05-FD42-BCB7-23DB825A3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EF2B3289-D73E-9041-81C4-599835800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CB1699F-D6F9-834B-8C3F-53277732D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24.01.2023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294331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15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00034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4543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24.01.2023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 smtClean="0"/>
              <a:t>Sett tittel på presentasjonen via "Sett inn" -&gt; "Topptekst og bunntekst"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8336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0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smtClean="0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pic>
        <p:nvPicPr>
          <p:cNvPr id="8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sp>
        <p:nvSpPr>
          <p:cNvPr id="9" name="MSIPCMContentMarking" descr="{&quot;HashCode&quot;:-1828337008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17687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n-NO" sz="1000" smtClean="0">
                <a:solidFill>
                  <a:srgbClr val="000000"/>
                </a:solidFill>
                <a:latin typeface="Calibri" panose="020F0502020204030204" pitchFamily="34" charset="0"/>
              </a:rPr>
              <a:t>Følsomhet Intern</a:t>
            </a:r>
            <a:endParaRPr lang="nn-NO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660" r:id="rId21"/>
    <p:sldLayoutId id="2147483661" r:id="rId22"/>
    <p:sldLayoutId id="2147483662" r:id="rId23"/>
    <p:sldLayoutId id="2147483663" r:id="rId24"/>
    <p:sldLayoutId id="2147483652" r:id="rId25"/>
    <p:sldLayoutId id="2147483664" r:id="rId26"/>
    <p:sldLayoutId id="2147483653" r:id="rId27"/>
    <p:sldLayoutId id="2147483666" r:id="rId28"/>
    <p:sldLayoutId id="2147483667" r:id="rId29"/>
    <p:sldLayoutId id="2147483668" r:id="rId30"/>
    <p:sldLayoutId id="2147483665" r:id="rId31"/>
    <p:sldLayoutId id="2147483669" r:id="rId32"/>
    <p:sldLayoutId id="2147483651" r:id="rId33"/>
    <p:sldLayoutId id="2147483682" r:id="rId34"/>
    <p:sldLayoutId id="2147483681" r:id="rId35"/>
    <p:sldLayoutId id="2147483683" r:id="rId36"/>
    <p:sldLayoutId id="2147483684" r:id="rId37"/>
    <p:sldLayoutId id="2147483685" r:id="rId38"/>
    <p:sldLayoutId id="2147483686" r:id="rId39"/>
    <p:sldLayoutId id="2147483670" r:id="rId40"/>
    <p:sldLayoutId id="2147483671" r:id="rId41"/>
    <p:sldLayoutId id="2147483672" r:id="rId42"/>
    <p:sldLayoutId id="2147483673" r:id="rId43"/>
    <p:sldLayoutId id="2147483674" r:id="rId44"/>
    <p:sldLayoutId id="2147483675" r:id="rId45"/>
    <p:sldLayoutId id="2147483676" r:id="rId46"/>
    <p:sldLayoutId id="2147483677" r:id="rId47"/>
    <p:sldLayoutId id="2147483678" r:id="rId48"/>
    <p:sldLayoutId id="2147483679" r:id="rId49"/>
    <p:sldLayoutId id="2147483680" r:id="rId50"/>
    <p:sldLayoutId id="2147483688" r:id="rId51"/>
    <p:sldLayoutId id="2147483689" r:id="rId52"/>
    <p:sldLayoutId id="2147483687" r:id="rId5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8" orient="horz" pos="615" userDrawn="1">
          <p15:clr>
            <a:srgbClr val="F26B43"/>
          </p15:clr>
        </p15:guide>
        <p15:guide id="19" orient="horz" pos="3819" userDrawn="1">
          <p15:clr>
            <a:srgbClr val="F26B43"/>
          </p15:clr>
        </p15:guide>
        <p15:guide id="20" pos="502" userDrawn="1">
          <p15:clr>
            <a:srgbClr val="F26B43"/>
          </p15:clr>
        </p15:guide>
        <p15:guide id="21" pos="3714" userDrawn="1">
          <p15:clr>
            <a:srgbClr val="F26B43"/>
          </p15:clr>
        </p15:guide>
        <p15:guide id="22" pos="3963" userDrawn="1">
          <p15:clr>
            <a:srgbClr val="F26B43"/>
          </p15:clr>
        </p15:guide>
        <p15:guide id="23" pos="7174" userDrawn="1">
          <p15:clr>
            <a:srgbClr val="F26B43"/>
          </p15:clr>
        </p15:guide>
        <p15:guide id="24" pos="7421" userDrawn="1">
          <p15:clr>
            <a:srgbClr val="F26B43"/>
          </p15:clr>
        </p15:guide>
        <p15:guide id="25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napha.no/content/13921/act--og-fact-te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AA6E7-56FA-479E-82A8-8AAA5B254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FACT</a:t>
            </a:r>
            <a:r>
              <a:rPr lang="nb-NO" dirty="0" smtClean="0"/>
              <a:t> team – Psykiatrisk klinikk og </a:t>
            </a:r>
            <a:r>
              <a:rPr lang="nb-NO" dirty="0" err="1" smtClean="0"/>
              <a:t>kommunane</a:t>
            </a:r>
            <a:r>
              <a:rPr lang="nb-NO" dirty="0" smtClean="0"/>
              <a:t> i Sunnfjord og Ytre Sogn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5F8373-A817-47B3-85E4-5BCA32646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Sogn og </a:t>
            </a:r>
            <a:r>
              <a:rPr lang="nb-NO" dirty="0" err="1" smtClean="0"/>
              <a:t>Fjprdane</a:t>
            </a:r>
            <a:r>
              <a:rPr lang="nb-NO" dirty="0" smtClean="0"/>
              <a:t> helsefellesskap</a:t>
            </a:r>
          </a:p>
          <a:p>
            <a:r>
              <a:rPr lang="nb-NO" dirty="0" err="1" smtClean="0"/>
              <a:t>Fagleg</a:t>
            </a:r>
            <a:r>
              <a:rPr lang="nb-NO" dirty="0" smtClean="0"/>
              <a:t> </a:t>
            </a:r>
            <a:r>
              <a:rPr lang="nb-NO" dirty="0" err="1" smtClean="0"/>
              <a:t>samarbeidsutval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208868" y="6083085"/>
            <a:ext cx="513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Børge Tvedt, 25.01.23</a:t>
            </a:r>
            <a:endParaRPr lang="nn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28" y="686964"/>
            <a:ext cx="5084890" cy="49494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2" y="2210661"/>
            <a:ext cx="6401693" cy="3448531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6129580" y="6021092"/>
            <a:ext cx="425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hlinkClick r:id="rId4"/>
              </a:rPr>
              <a:t>ACT- og </a:t>
            </a:r>
            <a:r>
              <a:rPr lang="nn-NO" dirty="0" err="1">
                <a:hlinkClick r:id="rId4"/>
              </a:rPr>
              <a:t>FACT</a:t>
            </a:r>
            <a:r>
              <a:rPr lang="nn-NO" dirty="0">
                <a:hlinkClick r:id="rId4"/>
              </a:rPr>
              <a:t>-team - </a:t>
            </a:r>
            <a:r>
              <a:rPr lang="nn-NO" dirty="0" err="1">
                <a:hlinkClick r:id="rId4"/>
              </a:rPr>
              <a:t>NAPHA</a:t>
            </a:r>
            <a:r>
              <a:rPr lang="nn-NO" dirty="0">
                <a:hlinkClick r:id="rId4"/>
              </a:rPr>
              <a:t> Nasjonalt kompetansesenter for psykisk helsearbeid</a:t>
            </a:r>
            <a:endParaRPr lang="nn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580" y="1014220"/>
            <a:ext cx="4658375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925" y="1872953"/>
            <a:ext cx="6675283" cy="47138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112524"/>
            <a:ext cx="5434403" cy="1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21" y="568342"/>
            <a:ext cx="4161294" cy="60405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181" y="5006591"/>
            <a:ext cx="3813436" cy="315341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72" y="3209830"/>
            <a:ext cx="3743694" cy="168763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366" y="2033588"/>
            <a:ext cx="3928980" cy="176804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495" y="4198880"/>
            <a:ext cx="3828082" cy="20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6926" y="2413000"/>
            <a:ext cx="4751467" cy="3649664"/>
          </a:xfrm>
        </p:spPr>
        <p:txBody>
          <a:bodyPr/>
          <a:lstStyle/>
          <a:p>
            <a:r>
              <a:rPr lang="nb-NO" dirty="0" smtClean="0"/>
              <a:t>Prioritert, men </a:t>
            </a:r>
            <a:r>
              <a:rPr lang="nb-NO" dirty="0" err="1" smtClean="0"/>
              <a:t>ikkje</a:t>
            </a:r>
            <a:r>
              <a:rPr lang="nb-NO" dirty="0" smtClean="0"/>
              <a:t> fullfinansiert i budsjett Psykisk helsevern, Helse Førde</a:t>
            </a:r>
          </a:p>
          <a:p>
            <a:r>
              <a:rPr lang="nb-NO" dirty="0" smtClean="0"/>
              <a:t>Gjennomført samarbeidsmøte med aktuelle </a:t>
            </a:r>
            <a:r>
              <a:rPr lang="nb-NO" dirty="0" err="1" smtClean="0"/>
              <a:t>kommunar</a:t>
            </a:r>
            <a:r>
              <a:rPr lang="nb-NO" dirty="0" smtClean="0"/>
              <a:t> i </a:t>
            </a:r>
            <a:r>
              <a:rPr lang="nb-NO" dirty="0" smtClean="0"/>
              <a:t>desember </a:t>
            </a:r>
            <a:r>
              <a:rPr lang="nb-NO" dirty="0" smtClean="0"/>
              <a:t>2022</a:t>
            </a:r>
          </a:p>
          <a:p>
            <a:r>
              <a:rPr lang="nb-NO" dirty="0" err="1" smtClean="0"/>
              <a:t>Varierande</a:t>
            </a:r>
            <a:r>
              <a:rPr lang="nb-NO" dirty="0" smtClean="0"/>
              <a:t> interesser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kommunar</a:t>
            </a:r>
            <a:endParaRPr lang="nb-NO" dirty="0"/>
          </a:p>
          <a:p>
            <a:r>
              <a:rPr lang="nb-NO" dirty="0" smtClean="0"/>
              <a:t>Semje om arbeidsgruppe </a:t>
            </a:r>
            <a:r>
              <a:rPr lang="nb-NO" dirty="0" smtClean="0"/>
              <a:t>for å utgreie behov og avklare interesser</a:t>
            </a:r>
          </a:p>
          <a:p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330" y="1636137"/>
            <a:ext cx="5041737" cy="35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Mandat for arbeidsgruppe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899" y="2021162"/>
            <a:ext cx="5935850" cy="42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Mandat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579" y="2234769"/>
            <a:ext cx="5595815" cy="360034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79" y="5771598"/>
            <a:ext cx="5906929" cy="89260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239" y="0"/>
            <a:ext cx="2675674" cy="317715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458" y="1805555"/>
            <a:ext cx="4036505" cy="49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Nokre</a:t>
            </a:r>
            <a:r>
              <a:rPr lang="nb-NO" dirty="0" smtClean="0"/>
              <a:t> </a:t>
            </a:r>
            <a:r>
              <a:rPr lang="nb-NO" dirty="0" err="1" smtClean="0"/>
              <a:t>utfordringar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Kort tid til søknadsfrist: 01.03.23</a:t>
            </a:r>
          </a:p>
          <a:p>
            <a:r>
              <a:rPr lang="nb-NO" dirty="0" smtClean="0"/>
              <a:t>Spesialistressurs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spesailisthelsetenesta</a:t>
            </a:r>
            <a:endParaRPr lang="nb-NO" dirty="0" smtClean="0"/>
          </a:p>
          <a:p>
            <a:r>
              <a:rPr lang="nb-NO" dirty="0" smtClean="0"/>
              <a:t>Tilsette </a:t>
            </a:r>
            <a:r>
              <a:rPr lang="nb-NO" dirty="0" err="1" smtClean="0"/>
              <a:t>prosjektleiar</a:t>
            </a:r>
            <a:r>
              <a:rPr lang="nb-NO" dirty="0" smtClean="0"/>
              <a:t>/</a:t>
            </a:r>
            <a:r>
              <a:rPr lang="nb-NO" dirty="0" err="1" smtClean="0"/>
              <a:t>teamleiar</a:t>
            </a:r>
            <a:r>
              <a:rPr lang="nb-NO" dirty="0" smtClean="0"/>
              <a:t> før </a:t>
            </a:r>
            <a:r>
              <a:rPr lang="nb-NO" dirty="0" err="1" smtClean="0"/>
              <a:t>kommunane</a:t>
            </a:r>
            <a:r>
              <a:rPr lang="nb-NO" dirty="0" smtClean="0"/>
              <a:t> er klare?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1260462"/>
      </p:ext>
    </p:extLst>
  </p:cSld>
  <p:clrMapOvr>
    <a:masterClrMapping/>
  </p:clrMapOvr>
</p:sld>
</file>

<file path=ppt/theme/theme1.xml><?xml version="1.0" encoding="utf-8"?>
<a:theme xmlns:a="http://schemas.openxmlformats.org/drawingml/2006/main" name="MAL HFD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Mal_Helse-førde_Presentasjon_forenkla [Skrivebeskyttet]" id="{B2A3C6B5-CDB8-4437-92D4-FD7039D44F2D}" vid="{A2E8BC44-F0F9-4033-9412-4D50C01FF9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4447312DA7BD4A96285F47EEAC4356" ma:contentTypeVersion="1" ma:contentTypeDescription="Opprett et nytt dokument." ma:contentTypeScope="" ma:versionID="aab1c2ebc5b43c28c378db7c7f7c009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38fcb2e5a7bd60766267fa170e0d6a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B02D71-C9F8-4C62-8DCA-B5D70B9F6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DBC0F8-1511-4FB7-8883-8074DF7DC68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HFD</Template>
  <TotalTime>1035</TotalTime>
  <Words>89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MAL HFD</vt:lpstr>
      <vt:lpstr>FACT team – Psykiatrisk klinikk og kommunane i Sunnfjord og Ytre Sogn</vt:lpstr>
      <vt:lpstr>PowerPoint-presentasjon</vt:lpstr>
      <vt:lpstr>PowerPoint-presentasjon</vt:lpstr>
      <vt:lpstr>PowerPoint-presentasjon</vt:lpstr>
      <vt:lpstr>Status</vt:lpstr>
      <vt:lpstr>Mandat for arbeidsgruppe</vt:lpstr>
      <vt:lpstr>Mandat</vt:lpstr>
      <vt:lpstr>Nokre utfordringar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Kleiven, Anne Kristin</dc:creator>
  <cp:lastModifiedBy>Tvedt, Børge</cp:lastModifiedBy>
  <cp:revision>64</cp:revision>
  <dcterms:created xsi:type="dcterms:W3CDTF">2022-04-24T14:27:02Z</dcterms:created>
  <dcterms:modified xsi:type="dcterms:W3CDTF">2023-01-24T19:01:12Z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0x0101009D4447312DA7BD4A96285F47EEAC4356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2023-01-24T19:01:12Z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13eb2a6e-fba1-4ced-9373-536e2326cb77</vt:lpwstr>
  </property>
  <property fmtid="{D5CDD505-2E9C-101B-9397-08002B2CF9AE}" pid="10" name="MSIP_Label_0c3ffc1c-ef00-4620-9c2f-7d9c1597774b_ContentBits">
    <vt:lpwstr>2</vt:lpwstr>
  </property>
</Properties>
</file>