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71" r:id="rId6"/>
    <p:sldId id="288" r:id="rId7"/>
    <p:sldId id="285" r:id="rId8"/>
    <p:sldId id="282" r:id="rId9"/>
    <p:sldId id="303" r:id="rId10"/>
    <p:sldId id="274" r:id="rId11"/>
    <p:sldId id="286" r:id="rId12"/>
    <p:sldId id="280" r:id="rId13"/>
    <p:sldId id="277" r:id="rId14"/>
    <p:sldId id="279" r:id="rId15"/>
    <p:sldId id="297" r:id="rId16"/>
    <p:sldId id="295" r:id="rId17"/>
    <p:sldId id="296" r:id="rId18"/>
    <p:sldId id="298" r:id="rId19"/>
    <p:sldId id="300" r:id="rId20"/>
    <p:sldId id="301" r:id="rId21"/>
    <p:sldId id="289" r:id="rId22"/>
    <p:sldId id="315" r:id="rId23"/>
    <p:sldId id="307" r:id="rId24"/>
    <p:sldId id="306" r:id="rId25"/>
    <p:sldId id="314" r:id="rId26"/>
    <p:sldId id="309" r:id="rId27"/>
    <p:sldId id="312" r:id="rId28"/>
    <p:sldId id="313" r:id="rId29"/>
    <p:sldId id="302" r:id="rId30"/>
  </p:sldIdLst>
  <p:sldSz cx="14630400" cy="8229600"/>
  <p:notesSz cx="6858000" cy="9144000"/>
  <p:defaultTextStyle>
    <a:defPPr>
      <a:defRPr lang="nb-NO"/>
    </a:defPPr>
    <a:lvl1pPr marL="0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5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9" userDrawn="1">
          <p15:clr>
            <a:srgbClr val="A4A3A4"/>
          </p15:clr>
        </p15:guide>
        <p15:guide id="2" pos="83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09B"/>
    <a:srgbClr val="DBD6D4"/>
    <a:srgbClr val="A0D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BDA80-7CCC-4680-AA9D-9099E6A444C1}" v="4" dt="2023-06-06T08:25:29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ys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1967" autoAdjust="0"/>
  </p:normalViewPr>
  <p:slideViewPr>
    <p:cSldViewPr snapToGrid="0">
      <p:cViewPr varScale="1">
        <p:scale>
          <a:sx n="95" d="100"/>
          <a:sy n="95" d="100"/>
        </p:scale>
        <p:origin x="84" y="114"/>
      </p:cViewPr>
      <p:guideLst>
        <p:guide orient="horz" pos="2569"/>
        <p:guide pos="83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kare, Åse Ingeborg" userId="c3ea2392-7ea3-4c44-8de8-bceb350ee5f0" providerId="ADAL" clId="{696D97CB-83E8-49F7-8BD8-F8D40C82C342}"/>
    <pc:docChg chg="modSld">
      <pc:chgData name="Skare, Åse Ingeborg" userId="c3ea2392-7ea3-4c44-8de8-bceb350ee5f0" providerId="ADAL" clId="{696D97CB-83E8-49F7-8BD8-F8D40C82C342}" dt="2023-06-06T11:18:43.851" v="12" actId="1076"/>
      <pc:docMkLst>
        <pc:docMk/>
      </pc:docMkLst>
      <pc:sldChg chg="addSp modSp mod">
        <pc:chgData name="Skare, Åse Ingeborg" userId="c3ea2392-7ea3-4c44-8de8-bceb350ee5f0" providerId="ADAL" clId="{696D97CB-83E8-49F7-8BD8-F8D40C82C342}" dt="2023-06-06T11:18:43.851" v="12" actId="1076"/>
        <pc:sldMkLst>
          <pc:docMk/>
          <pc:sldMk cId="1850666437" sldId="315"/>
        </pc:sldMkLst>
        <pc:spChg chg="mod">
          <ac:chgData name="Skare, Åse Ingeborg" userId="c3ea2392-7ea3-4c44-8de8-bceb350ee5f0" providerId="ADAL" clId="{696D97CB-83E8-49F7-8BD8-F8D40C82C342}" dt="2023-06-06T11:18:37.704" v="11" actId="6549"/>
          <ac:spMkLst>
            <pc:docMk/>
            <pc:sldMk cId="1850666437" sldId="315"/>
            <ac:spMk id="3" creationId="{3C0B73C0-7FF8-7444-832D-4A198D5BFC30}"/>
          </ac:spMkLst>
        </pc:spChg>
        <pc:picChg chg="add mod">
          <ac:chgData name="Skare, Åse Ingeborg" userId="c3ea2392-7ea3-4c44-8de8-bceb350ee5f0" providerId="ADAL" clId="{696D97CB-83E8-49F7-8BD8-F8D40C82C342}" dt="2023-06-06T11:18:43.851" v="12" actId="1076"/>
          <ac:picMkLst>
            <pc:docMk/>
            <pc:sldMk cId="1850666437" sldId="315"/>
            <ac:picMk id="5" creationId="{4C584840-730E-636B-2C5E-096D5C4F9B4C}"/>
          </ac:picMkLst>
        </pc:picChg>
      </pc:sldChg>
    </pc:docChg>
  </pc:docChgLst>
  <pc:docChgLst>
    <pc:chgData name="Skare, Åse Ingeborg" userId="c3ea2392-7ea3-4c44-8de8-bceb350ee5f0" providerId="ADAL" clId="{957BDA80-7CCC-4680-AA9D-9099E6A444C1}"/>
    <pc:docChg chg="custSel modSld">
      <pc:chgData name="Skare, Åse Ingeborg" userId="c3ea2392-7ea3-4c44-8de8-bceb350ee5f0" providerId="ADAL" clId="{957BDA80-7CCC-4680-AA9D-9099E6A444C1}" dt="2023-06-06T08:37:59.016" v="521" actId="688"/>
      <pc:docMkLst>
        <pc:docMk/>
      </pc:docMkLst>
      <pc:sldChg chg="modSp mod">
        <pc:chgData name="Skare, Åse Ingeborg" userId="c3ea2392-7ea3-4c44-8de8-bceb350ee5f0" providerId="ADAL" clId="{957BDA80-7CCC-4680-AA9D-9099E6A444C1}" dt="2023-06-06T08:24:28.837" v="499" actId="1076"/>
        <pc:sldMkLst>
          <pc:docMk/>
          <pc:sldMk cId="1108588405" sldId="309"/>
        </pc:sldMkLst>
        <pc:spChg chg="mod">
          <ac:chgData name="Skare, Åse Ingeborg" userId="c3ea2392-7ea3-4c44-8de8-bceb350ee5f0" providerId="ADAL" clId="{957BDA80-7CCC-4680-AA9D-9099E6A444C1}" dt="2023-06-06T08:22:21.598" v="467" actId="2711"/>
          <ac:spMkLst>
            <pc:docMk/>
            <pc:sldMk cId="1108588405" sldId="309"/>
            <ac:spMk id="3" creationId="{49DED46B-5206-7D29-0543-1310666A2A5E}"/>
          </ac:spMkLst>
        </pc:spChg>
        <pc:graphicFrameChg chg="mod modGraphic">
          <ac:chgData name="Skare, Åse Ingeborg" userId="c3ea2392-7ea3-4c44-8de8-bceb350ee5f0" providerId="ADAL" clId="{957BDA80-7CCC-4680-AA9D-9099E6A444C1}" dt="2023-06-06T08:24:26.790" v="497" actId="20577"/>
          <ac:graphicFrameMkLst>
            <pc:docMk/>
            <pc:sldMk cId="1108588405" sldId="309"/>
            <ac:graphicFrameMk id="4" creationId="{42E6B954-A0B1-4BBB-D004-834226E19218}"/>
          </ac:graphicFrameMkLst>
        </pc:graphicFrameChg>
        <pc:picChg chg="mod">
          <ac:chgData name="Skare, Åse Ingeborg" userId="c3ea2392-7ea3-4c44-8de8-bceb350ee5f0" providerId="ADAL" clId="{957BDA80-7CCC-4680-AA9D-9099E6A444C1}" dt="2023-06-06T08:24:28.837" v="499" actId="1076"/>
          <ac:picMkLst>
            <pc:docMk/>
            <pc:sldMk cId="1108588405" sldId="309"/>
            <ac:picMk id="5" creationId="{1948C3C3-7F5E-E0D9-E865-EE1AC74C29DC}"/>
          </ac:picMkLst>
        </pc:picChg>
      </pc:sldChg>
      <pc:sldChg chg="addSp delSp modSp mod">
        <pc:chgData name="Skare, Åse Ingeborg" userId="c3ea2392-7ea3-4c44-8de8-bceb350ee5f0" providerId="ADAL" clId="{957BDA80-7CCC-4680-AA9D-9099E6A444C1}" dt="2023-06-06T08:37:59.016" v="521" actId="688"/>
        <pc:sldMkLst>
          <pc:docMk/>
          <pc:sldMk cId="3652910002" sldId="314"/>
        </pc:sldMkLst>
        <pc:spChg chg="mod">
          <ac:chgData name="Skare, Åse Ingeborg" userId="c3ea2392-7ea3-4c44-8de8-bceb350ee5f0" providerId="ADAL" clId="{957BDA80-7CCC-4680-AA9D-9099E6A444C1}" dt="2023-06-06T08:25:56.511" v="511" actId="6549"/>
          <ac:spMkLst>
            <pc:docMk/>
            <pc:sldMk cId="3652910002" sldId="314"/>
            <ac:spMk id="2" creationId="{1850D51F-F84C-ED17-7C30-12FD602C348B}"/>
          </ac:spMkLst>
        </pc:spChg>
        <pc:picChg chg="add del mod">
          <ac:chgData name="Skare, Åse Ingeborg" userId="c3ea2392-7ea3-4c44-8de8-bceb350ee5f0" providerId="ADAL" clId="{957BDA80-7CCC-4680-AA9D-9099E6A444C1}" dt="2023-06-06T08:37:18.923" v="517" actId="478"/>
          <ac:picMkLst>
            <pc:docMk/>
            <pc:sldMk cId="3652910002" sldId="314"/>
            <ac:picMk id="4" creationId="{99517FF4-53F6-D42F-BF66-F3F206D538D5}"/>
          </ac:picMkLst>
        </pc:picChg>
        <pc:picChg chg="add mod">
          <ac:chgData name="Skare, Åse Ingeborg" userId="c3ea2392-7ea3-4c44-8de8-bceb350ee5f0" providerId="ADAL" clId="{957BDA80-7CCC-4680-AA9D-9099E6A444C1}" dt="2023-06-06T08:37:59.016" v="521" actId="688"/>
          <ac:picMkLst>
            <pc:docMk/>
            <pc:sldMk cId="3652910002" sldId="314"/>
            <ac:picMk id="6" creationId="{26BE766C-C906-387E-5038-C56855D7E397}"/>
          </ac:picMkLst>
        </pc:picChg>
      </pc:sldChg>
    </pc:docChg>
  </pc:docChgLst>
  <pc:docChgLst>
    <pc:chgData name="Skare, Åse Ingeborg" userId="c3ea2392-7ea3-4c44-8de8-bceb350ee5f0" providerId="ADAL" clId="{D1722342-5499-438A-B646-E690ABCAA957}"/>
    <pc:docChg chg="undo custSel addSld delSld modSld sldOrd">
      <pc:chgData name="Skare, Åse Ingeborg" userId="c3ea2392-7ea3-4c44-8de8-bceb350ee5f0" providerId="ADAL" clId="{D1722342-5499-438A-B646-E690ABCAA957}" dt="2023-06-02T07:57:52.936" v="1825" actId="47"/>
      <pc:docMkLst>
        <pc:docMk/>
      </pc:docMkLst>
      <pc:sldChg chg="modSp mod">
        <pc:chgData name="Skare, Åse Ingeborg" userId="c3ea2392-7ea3-4c44-8de8-bceb350ee5f0" providerId="ADAL" clId="{D1722342-5499-438A-B646-E690ABCAA957}" dt="2023-06-02T07:44:55.213" v="1820" actId="20577"/>
        <pc:sldMkLst>
          <pc:docMk/>
          <pc:sldMk cId="1546377576" sldId="256"/>
        </pc:sldMkLst>
        <pc:spChg chg="mod">
          <ac:chgData name="Skare, Åse Ingeborg" userId="c3ea2392-7ea3-4c44-8de8-bceb350ee5f0" providerId="ADAL" clId="{D1722342-5499-438A-B646-E690ABCAA957}" dt="2023-06-02T07:44:55.213" v="1820" actId="20577"/>
          <ac:spMkLst>
            <pc:docMk/>
            <pc:sldMk cId="1546377576" sldId="256"/>
            <ac:spMk id="5" creationId="{00000000-0000-0000-0000-000000000000}"/>
          </ac:spMkLst>
        </pc:spChg>
      </pc:sldChg>
      <pc:sldChg chg="del">
        <pc:chgData name="Skare, Åse Ingeborg" userId="c3ea2392-7ea3-4c44-8de8-bceb350ee5f0" providerId="ADAL" clId="{D1722342-5499-438A-B646-E690ABCAA957}" dt="2023-06-01T12:07:30.462" v="1082" actId="47"/>
        <pc:sldMkLst>
          <pc:docMk/>
          <pc:sldMk cId="3251790776" sldId="305"/>
        </pc:sldMkLst>
      </pc:sldChg>
      <pc:sldChg chg="delSp modSp mod">
        <pc:chgData name="Skare, Åse Ingeborg" userId="c3ea2392-7ea3-4c44-8de8-bceb350ee5f0" providerId="ADAL" clId="{D1722342-5499-438A-B646-E690ABCAA957}" dt="2023-06-01T12:22:16.170" v="1137" actId="1076"/>
        <pc:sldMkLst>
          <pc:docMk/>
          <pc:sldMk cId="585529278" sldId="306"/>
        </pc:sldMkLst>
        <pc:spChg chg="mod">
          <ac:chgData name="Skare, Åse Ingeborg" userId="c3ea2392-7ea3-4c44-8de8-bceb350ee5f0" providerId="ADAL" clId="{D1722342-5499-438A-B646-E690ABCAA957}" dt="2023-06-01T12:21:48.457" v="1133" actId="14100"/>
          <ac:spMkLst>
            <pc:docMk/>
            <pc:sldMk cId="585529278" sldId="306"/>
            <ac:spMk id="5" creationId="{B65C633E-8E88-82DB-99F8-5C258FBEF65A}"/>
          </ac:spMkLst>
        </pc:spChg>
        <pc:spChg chg="mod">
          <ac:chgData name="Skare, Åse Ingeborg" userId="c3ea2392-7ea3-4c44-8de8-bceb350ee5f0" providerId="ADAL" clId="{D1722342-5499-438A-B646-E690ABCAA957}" dt="2023-06-01T12:20:31.267" v="1123" actId="313"/>
          <ac:spMkLst>
            <pc:docMk/>
            <pc:sldMk cId="585529278" sldId="306"/>
            <ac:spMk id="8" creationId="{09D13814-100C-835B-3974-6E68528C6308}"/>
          </ac:spMkLst>
        </pc:spChg>
        <pc:spChg chg="mod">
          <ac:chgData name="Skare, Åse Ingeborg" userId="c3ea2392-7ea3-4c44-8de8-bceb350ee5f0" providerId="ADAL" clId="{D1722342-5499-438A-B646-E690ABCAA957}" dt="2023-06-01T12:22:04.827" v="1136" actId="14100"/>
          <ac:spMkLst>
            <pc:docMk/>
            <pc:sldMk cId="585529278" sldId="306"/>
            <ac:spMk id="10" creationId="{8202B1A5-615D-4671-748A-BB75DA3C9D40}"/>
          </ac:spMkLst>
        </pc:spChg>
        <pc:spChg chg="mod">
          <ac:chgData name="Skare, Åse Ingeborg" userId="c3ea2392-7ea3-4c44-8de8-bceb350ee5f0" providerId="ADAL" clId="{D1722342-5499-438A-B646-E690ABCAA957}" dt="2023-06-01T12:21:38.396" v="1131" actId="1076"/>
          <ac:spMkLst>
            <pc:docMk/>
            <pc:sldMk cId="585529278" sldId="306"/>
            <ac:spMk id="12" creationId="{83FDD51F-67B7-AA29-E369-05F757322762}"/>
          </ac:spMkLst>
        </pc:spChg>
        <pc:picChg chg="del">
          <ac:chgData name="Skare, Åse Ingeborg" userId="c3ea2392-7ea3-4c44-8de8-bceb350ee5f0" providerId="ADAL" clId="{D1722342-5499-438A-B646-E690ABCAA957}" dt="2023-06-01T12:21:21.132" v="1129" actId="478"/>
          <ac:picMkLst>
            <pc:docMk/>
            <pc:sldMk cId="585529278" sldId="306"/>
            <ac:picMk id="7" creationId="{F06BBE39-592C-DEAF-BED7-8AE637A6E5A6}"/>
          </ac:picMkLst>
        </pc:picChg>
        <pc:picChg chg="mod modCrop">
          <ac:chgData name="Skare, Åse Ingeborg" userId="c3ea2392-7ea3-4c44-8de8-bceb350ee5f0" providerId="ADAL" clId="{D1722342-5499-438A-B646-E690ABCAA957}" dt="2023-06-01T12:22:16.170" v="1137" actId="1076"/>
          <ac:picMkLst>
            <pc:docMk/>
            <pc:sldMk cId="585529278" sldId="306"/>
            <ac:picMk id="9" creationId="{7A5D4C56-CE57-81EF-BAC2-F617E14D6044}"/>
          </ac:picMkLst>
        </pc:picChg>
        <pc:picChg chg="mod">
          <ac:chgData name="Skare, Åse Ingeborg" userId="c3ea2392-7ea3-4c44-8de8-bceb350ee5f0" providerId="ADAL" clId="{D1722342-5499-438A-B646-E690ABCAA957}" dt="2023-06-01T12:13:45.493" v="1087" actId="1076"/>
          <ac:picMkLst>
            <pc:docMk/>
            <pc:sldMk cId="585529278" sldId="306"/>
            <ac:picMk id="18" creationId="{E60E188F-897F-F8A1-2651-E625BE1AC03A}"/>
          </ac:picMkLst>
        </pc:picChg>
      </pc:sldChg>
      <pc:sldChg chg="modSp mod">
        <pc:chgData name="Skare, Åse Ingeborg" userId="c3ea2392-7ea3-4c44-8de8-bceb350ee5f0" providerId="ADAL" clId="{D1722342-5499-438A-B646-E690ABCAA957}" dt="2023-06-01T12:19:27.113" v="1116" actId="14100"/>
        <pc:sldMkLst>
          <pc:docMk/>
          <pc:sldMk cId="188882997" sldId="307"/>
        </pc:sldMkLst>
        <pc:spChg chg="mod">
          <ac:chgData name="Skare, Åse Ingeborg" userId="c3ea2392-7ea3-4c44-8de8-bceb350ee5f0" providerId="ADAL" clId="{D1722342-5499-438A-B646-E690ABCAA957}" dt="2023-06-01T12:18:27.132" v="1103" actId="255"/>
          <ac:spMkLst>
            <pc:docMk/>
            <pc:sldMk cId="188882997" sldId="307"/>
            <ac:spMk id="4" creationId="{A59CD4C4-4211-EC9A-BD3F-CE24494D28ED}"/>
          </ac:spMkLst>
        </pc:spChg>
        <pc:spChg chg="mod">
          <ac:chgData name="Skare, Åse Ingeborg" userId="c3ea2392-7ea3-4c44-8de8-bceb350ee5f0" providerId="ADAL" clId="{D1722342-5499-438A-B646-E690ABCAA957}" dt="2023-06-01T12:18:38.668" v="1105" actId="2711"/>
          <ac:spMkLst>
            <pc:docMk/>
            <pc:sldMk cId="188882997" sldId="307"/>
            <ac:spMk id="7" creationId="{034A253F-0A7D-F0FC-5C1C-7E602CEFC87C}"/>
          </ac:spMkLst>
        </pc:spChg>
        <pc:spChg chg="mod">
          <ac:chgData name="Skare, Åse Ingeborg" userId="c3ea2392-7ea3-4c44-8de8-bceb350ee5f0" providerId="ADAL" clId="{D1722342-5499-438A-B646-E690ABCAA957}" dt="2023-06-01T12:18:47.401" v="1106" actId="1076"/>
          <ac:spMkLst>
            <pc:docMk/>
            <pc:sldMk cId="188882997" sldId="307"/>
            <ac:spMk id="11" creationId="{20ED0C0D-F9C1-E0E1-9620-A43DCCF6DF8B}"/>
          </ac:spMkLst>
        </pc:spChg>
        <pc:spChg chg="mod">
          <ac:chgData name="Skare, Åse Ingeborg" userId="c3ea2392-7ea3-4c44-8de8-bceb350ee5f0" providerId="ADAL" clId="{D1722342-5499-438A-B646-E690ABCAA957}" dt="2023-06-01T12:19:01.674" v="1110" actId="1076"/>
          <ac:spMkLst>
            <pc:docMk/>
            <pc:sldMk cId="188882997" sldId="307"/>
            <ac:spMk id="12" creationId="{97FE6DAD-4A78-9A2F-B68D-F39C0CB3D039}"/>
          </ac:spMkLst>
        </pc:spChg>
        <pc:picChg chg="mod">
          <ac:chgData name="Skare, Åse Ingeborg" userId="c3ea2392-7ea3-4c44-8de8-bceb350ee5f0" providerId="ADAL" clId="{D1722342-5499-438A-B646-E690ABCAA957}" dt="2023-06-01T12:17:04.476" v="1099" actId="14100"/>
          <ac:picMkLst>
            <pc:docMk/>
            <pc:sldMk cId="188882997" sldId="307"/>
            <ac:picMk id="6" creationId="{8C1114FC-0AD9-1B8A-9C1A-A40EB995E19A}"/>
          </ac:picMkLst>
        </pc:picChg>
        <pc:picChg chg="mod">
          <ac:chgData name="Skare, Åse Ingeborg" userId="c3ea2392-7ea3-4c44-8de8-bceb350ee5f0" providerId="ADAL" clId="{D1722342-5499-438A-B646-E690ABCAA957}" dt="2023-06-01T12:19:27.113" v="1116" actId="14100"/>
          <ac:picMkLst>
            <pc:docMk/>
            <pc:sldMk cId="188882997" sldId="307"/>
            <ac:picMk id="13" creationId="{3BCF7D7F-5707-4034-005E-63B11481C4A1}"/>
          </ac:picMkLst>
        </pc:picChg>
      </pc:sldChg>
      <pc:sldChg chg="del">
        <pc:chgData name="Skare, Åse Ingeborg" userId="c3ea2392-7ea3-4c44-8de8-bceb350ee5f0" providerId="ADAL" clId="{D1722342-5499-438A-B646-E690ABCAA957}" dt="2023-06-01T12:16:41.845" v="1096" actId="47"/>
        <pc:sldMkLst>
          <pc:docMk/>
          <pc:sldMk cId="3721629566" sldId="308"/>
        </pc:sldMkLst>
      </pc:sldChg>
      <pc:sldChg chg="addSp modSp mod ord">
        <pc:chgData name="Skare, Åse Ingeborg" userId="c3ea2392-7ea3-4c44-8de8-bceb350ee5f0" providerId="ADAL" clId="{D1722342-5499-438A-B646-E690ABCAA957}" dt="2023-06-02T07:54:05.828" v="1824"/>
        <pc:sldMkLst>
          <pc:docMk/>
          <pc:sldMk cId="1108588405" sldId="309"/>
        </pc:sldMkLst>
        <pc:spChg chg="mod">
          <ac:chgData name="Skare, Åse Ingeborg" userId="c3ea2392-7ea3-4c44-8de8-bceb350ee5f0" providerId="ADAL" clId="{D1722342-5499-438A-B646-E690ABCAA957}" dt="2023-06-01T12:35:20.829" v="1519" actId="14100"/>
          <ac:spMkLst>
            <pc:docMk/>
            <pc:sldMk cId="1108588405" sldId="309"/>
            <ac:spMk id="2" creationId="{F7F7953B-2339-2678-D12A-A3BC17771086}"/>
          </ac:spMkLst>
        </pc:spChg>
        <pc:spChg chg="mod">
          <ac:chgData name="Skare, Åse Ingeborg" userId="c3ea2392-7ea3-4c44-8de8-bceb350ee5f0" providerId="ADAL" clId="{D1722342-5499-438A-B646-E690ABCAA957}" dt="2023-06-01T12:26:05.309" v="1166" actId="20577"/>
          <ac:spMkLst>
            <pc:docMk/>
            <pc:sldMk cId="1108588405" sldId="309"/>
            <ac:spMk id="3" creationId="{49DED46B-5206-7D29-0543-1310666A2A5E}"/>
          </ac:spMkLst>
        </pc:spChg>
        <pc:graphicFrameChg chg="add mod modGraphic">
          <ac:chgData name="Skare, Åse Ingeborg" userId="c3ea2392-7ea3-4c44-8de8-bceb350ee5f0" providerId="ADAL" clId="{D1722342-5499-438A-B646-E690ABCAA957}" dt="2023-06-02T06:24:25.827" v="1784" actId="14100"/>
          <ac:graphicFrameMkLst>
            <pc:docMk/>
            <pc:sldMk cId="1108588405" sldId="309"/>
            <ac:graphicFrameMk id="4" creationId="{42E6B954-A0B1-4BBB-D004-834226E19218}"/>
          </ac:graphicFrameMkLst>
        </pc:graphicFrameChg>
        <pc:picChg chg="add mod">
          <ac:chgData name="Skare, Åse Ingeborg" userId="c3ea2392-7ea3-4c44-8de8-bceb350ee5f0" providerId="ADAL" clId="{D1722342-5499-438A-B646-E690ABCAA957}" dt="2023-06-02T06:24:27.969" v="1785" actId="1076"/>
          <ac:picMkLst>
            <pc:docMk/>
            <pc:sldMk cId="1108588405" sldId="309"/>
            <ac:picMk id="5" creationId="{1948C3C3-7F5E-E0D9-E865-EE1AC74C29DC}"/>
          </ac:picMkLst>
        </pc:picChg>
      </pc:sldChg>
      <pc:sldChg chg="addSp modSp new del mod">
        <pc:chgData name="Skare, Åse Ingeborg" userId="c3ea2392-7ea3-4c44-8de8-bceb350ee5f0" providerId="ADAL" clId="{D1722342-5499-438A-B646-E690ABCAA957}" dt="2023-06-01T08:05:05.786" v="112" actId="47"/>
        <pc:sldMkLst>
          <pc:docMk/>
          <pc:sldMk cId="1654368424" sldId="310"/>
        </pc:sldMkLst>
        <pc:spChg chg="mod">
          <ac:chgData name="Skare, Åse Ingeborg" userId="c3ea2392-7ea3-4c44-8de8-bceb350ee5f0" providerId="ADAL" clId="{D1722342-5499-438A-B646-E690ABCAA957}" dt="2023-06-01T08:03:08.079" v="39" actId="20577"/>
          <ac:spMkLst>
            <pc:docMk/>
            <pc:sldMk cId="1654368424" sldId="310"/>
            <ac:spMk id="2" creationId="{9EFBCEA0-EC95-408F-1AFF-FD10DBD3B86C}"/>
          </ac:spMkLst>
        </pc:spChg>
        <pc:spChg chg="mod">
          <ac:chgData name="Skare, Åse Ingeborg" userId="c3ea2392-7ea3-4c44-8de8-bceb350ee5f0" providerId="ADAL" clId="{D1722342-5499-438A-B646-E690ABCAA957}" dt="2023-06-01T08:03:31.934" v="99" actId="20577"/>
          <ac:spMkLst>
            <pc:docMk/>
            <pc:sldMk cId="1654368424" sldId="310"/>
            <ac:spMk id="3" creationId="{87DFB4E9-6E91-882A-0476-35E67233C734}"/>
          </ac:spMkLst>
        </pc:spChg>
        <pc:spChg chg="add mod">
          <ac:chgData name="Skare, Åse Ingeborg" userId="c3ea2392-7ea3-4c44-8de8-bceb350ee5f0" providerId="ADAL" clId="{D1722342-5499-438A-B646-E690ABCAA957}" dt="2023-06-01T08:04:33.910" v="106" actId="14100"/>
          <ac:spMkLst>
            <pc:docMk/>
            <pc:sldMk cId="1654368424" sldId="310"/>
            <ac:spMk id="4" creationId="{14B6949B-FCCE-2DD9-E868-27DD6E26906C}"/>
          </ac:spMkLst>
        </pc:spChg>
        <pc:spChg chg="add mod">
          <ac:chgData name="Skare, Åse Ingeborg" userId="c3ea2392-7ea3-4c44-8de8-bceb350ee5f0" providerId="ADAL" clId="{D1722342-5499-438A-B646-E690ABCAA957}" dt="2023-06-01T08:04:41.367" v="110" actId="20577"/>
          <ac:spMkLst>
            <pc:docMk/>
            <pc:sldMk cId="1654368424" sldId="310"/>
            <ac:spMk id="5" creationId="{E6F9942E-224F-60AC-1600-7DD6A449E4BF}"/>
          </ac:spMkLst>
        </pc:spChg>
      </pc:sldChg>
      <pc:sldChg chg="modSp new del mod">
        <pc:chgData name="Skare, Åse Ingeborg" userId="c3ea2392-7ea3-4c44-8de8-bceb350ee5f0" providerId="ADAL" clId="{D1722342-5499-438A-B646-E690ABCAA957}" dt="2023-06-01T12:43:02.015" v="1678" actId="47"/>
        <pc:sldMkLst>
          <pc:docMk/>
          <pc:sldMk cId="1368647589" sldId="311"/>
        </pc:sldMkLst>
        <pc:spChg chg="mod">
          <ac:chgData name="Skare, Åse Ingeborg" userId="c3ea2392-7ea3-4c44-8de8-bceb350ee5f0" providerId="ADAL" clId="{D1722342-5499-438A-B646-E690ABCAA957}" dt="2023-06-01T12:39:13.959" v="1547" actId="21"/>
          <ac:spMkLst>
            <pc:docMk/>
            <pc:sldMk cId="1368647589" sldId="311"/>
            <ac:spMk id="2" creationId="{C835932E-78A1-00B8-AB24-07184E1A9F48}"/>
          </ac:spMkLst>
        </pc:spChg>
        <pc:spChg chg="mod">
          <ac:chgData name="Skare, Åse Ingeborg" userId="c3ea2392-7ea3-4c44-8de8-bceb350ee5f0" providerId="ADAL" clId="{D1722342-5499-438A-B646-E690ABCAA957}" dt="2023-06-01T08:12:46.921" v="626" actId="14100"/>
          <ac:spMkLst>
            <pc:docMk/>
            <pc:sldMk cId="1368647589" sldId="311"/>
            <ac:spMk id="3" creationId="{C461A5E0-2E1D-FC49-8322-F76C6CC89BBE}"/>
          </ac:spMkLst>
        </pc:spChg>
        <pc:spChg chg="mod">
          <ac:chgData name="Skare, Åse Ingeborg" userId="c3ea2392-7ea3-4c44-8de8-bceb350ee5f0" providerId="ADAL" clId="{D1722342-5499-438A-B646-E690ABCAA957}" dt="2023-06-01T12:39:51.149" v="1569" actId="21"/>
          <ac:spMkLst>
            <pc:docMk/>
            <pc:sldMk cId="1368647589" sldId="311"/>
            <ac:spMk id="4" creationId="{04B6894C-CB2A-9763-2F97-AA3872AA931B}"/>
          </ac:spMkLst>
        </pc:spChg>
      </pc:sldChg>
      <pc:sldChg chg="addSp delSp modSp new mod modClrScheme chgLayout">
        <pc:chgData name="Skare, Åse Ingeborg" userId="c3ea2392-7ea3-4c44-8de8-bceb350ee5f0" providerId="ADAL" clId="{D1722342-5499-438A-B646-E690ABCAA957}" dt="2023-06-01T12:25:28.379" v="1161" actId="2711"/>
        <pc:sldMkLst>
          <pc:docMk/>
          <pc:sldMk cId="2685884923" sldId="312"/>
        </pc:sldMkLst>
        <pc:spChg chg="del">
          <ac:chgData name="Skare, Åse Ingeborg" userId="c3ea2392-7ea3-4c44-8de8-bceb350ee5f0" providerId="ADAL" clId="{D1722342-5499-438A-B646-E690ABCAA957}" dt="2023-06-01T11:23:14.762" v="836"/>
          <ac:spMkLst>
            <pc:docMk/>
            <pc:sldMk cId="2685884923" sldId="312"/>
            <ac:spMk id="2" creationId="{3488BF60-8B06-F939-F6BD-996126900CA4}"/>
          </ac:spMkLst>
        </pc:spChg>
        <pc:spChg chg="del">
          <ac:chgData name="Skare, Åse Ingeborg" userId="c3ea2392-7ea3-4c44-8de8-bceb350ee5f0" providerId="ADAL" clId="{D1722342-5499-438A-B646-E690ABCAA957}" dt="2023-06-01T11:23:31.931" v="843" actId="478"/>
          <ac:spMkLst>
            <pc:docMk/>
            <pc:sldMk cId="2685884923" sldId="312"/>
            <ac:spMk id="3" creationId="{5E539CFD-1CFD-2F0B-4374-EF39B9FBF44A}"/>
          </ac:spMkLst>
        </pc:spChg>
        <pc:spChg chg="add del mod">
          <ac:chgData name="Skare, Åse Ingeborg" userId="c3ea2392-7ea3-4c44-8de8-bceb350ee5f0" providerId="ADAL" clId="{D1722342-5499-438A-B646-E690ABCAA957}" dt="2023-06-01T11:25:00.777" v="848"/>
          <ac:spMkLst>
            <pc:docMk/>
            <pc:sldMk cId="2685884923" sldId="312"/>
            <ac:spMk id="6" creationId="{E1DF52CE-9719-D2CB-7C8E-7E48A35D4EFC}"/>
          </ac:spMkLst>
        </pc:spChg>
        <pc:spChg chg="add del mod">
          <ac:chgData name="Skare, Åse Ingeborg" userId="c3ea2392-7ea3-4c44-8de8-bceb350ee5f0" providerId="ADAL" clId="{D1722342-5499-438A-B646-E690ABCAA957}" dt="2023-06-01T11:25:33.309" v="850"/>
          <ac:spMkLst>
            <pc:docMk/>
            <pc:sldMk cId="2685884923" sldId="312"/>
            <ac:spMk id="9" creationId="{7FB6C9EC-F8F5-2496-0935-DE3EBFACB8A7}"/>
          </ac:spMkLst>
        </pc:spChg>
        <pc:spChg chg="add del mod">
          <ac:chgData name="Skare, Åse Ingeborg" userId="c3ea2392-7ea3-4c44-8de8-bceb350ee5f0" providerId="ADAL" clId="{D1722342-5499-438A-B646-E690ABCAA957}" dt="2023-06-01T11:26:46.124" v="858"/>
          <ac:spMkLst>
            <pc:docMk/>
            <pc:sldMk cId="2685884923" sldId="312"/>
            <ac:spMk id="12" creationId="{36B6388F-840A-61BA-7B0C-8E5B35759B3F}"/>
          </ac:spMkLst>
        </pc:spChg>
        <pc:spChg chg="add del mod">
          <ac:chgData name="Skare, Åse Ingeborg" userId="c3ea2392-7ea3-4c44-8de8-bceb350ee5f0" providerId="ADAL" clId="{D1722342-5499-438A-B646-E690ABCAA957}" dt="2023-06-01T11:41:52.408" v="866"/>
          <ac:spMkLst>
            <pc:docMk/>
            <pc:sldMk cId="2685884923" sldId="312"/>
            <ac:spMk id="15" creationId="{1F5D5C73-1B12-25DD-97C0-7BDD3EC4E65B}"/>
          </ac:spMkLst>
        </pc:spChg>
        <pc:spChg chg="add del mod">
          <ac:chgData name="Skare, Åse Ingeborg" userId="c3ea2392-7ea3-4c44-8de8-bceb350ee5f0" providerId="ADAL" clId="{D1722342-5499-438A-B646-E690ABCAA957}" dt="2023-06-01T11:48:03.705" v="894"/>
          <ac:spMkLst>
            <pc:docMk/>
            <pc:sldMk cId="2685884923" sldId="312"/>
            <ac:spMk id="19" creationId="{242D5521-466A-C46B-23F7-8E296E8DD367}"/>
          </ac:spMkLst>
        </pc:spChg>
        <pc:spChg chg="add del mod">
          <ac:chgData name="Skare, Åse Ingeborg" userId="c3ea2392-7ea3-4c44-8de8-bceb350ee5f0" providerId="ADAL" clId="{D1722342-5499-438A-B646-E690ABCAA957}" dt="2023-06-01T11:44:22.964" v="888"/>
          <ac:spMkLst>
            <pc:docMk/>
            <pc:sldMk cId="2685884923" sldId="312"/>
            <ac:spMk id="21" creationId="{98B66D29-A2D9-CC57-0610-21E79B9CB571}"/>
          </ac:spMkLst>
        </pc:spChg>
        <pc:spChg chg="add del mod">
          <ac:chgData name="Skare, Åse Ingeborg" userId="c3ea2392-7ea3-4c44-8de8-bceb350ee5f0" providerId="ADAL" clId="{D1722342-5499-438A-B646-E690ABCAA957}" dt="2023-06-01T11:42:16.296" v="869" actId="478"/>
          <ac:spMkLst>
            <pc:docMk/>
            <pc:sldMk cId="2685884923" sldId="312"/>
            <ac:spMk id="23" creationId="{A62BB128-F4EB-F1FD-073C-36AAC4D549A8}"/>
          </ac:spMkLst>
        </pc:spChg>
        <pc:spChg chg="add del mod">
          <ac:chgData name="Skare, Åse Ingeborg" userId="c3ea2392-7ea3-4c44-8de8-bceb350ee5f0" providerId="ADAL" clId="{D1722342-5499-438A-B646-E690ABCAA957}" dt="2023-06-01T11:48:24.126" v="899"/>
          <ac:spMkLst>
            <pc:docMk/>
            <pc:sldMk cId="2685884923" sldId="312"/>
            <ac:spMk id="24" creationId="{9B03345C-73F1-E9CC-D917-84AD86AB1FEE}"/>
          </ac:spMkLst>
        </pc:spChg>
        <pc:graphicFrameChg chg="add del mod">
          <ac:chgData name="Skare, Åse Ingeborg" userId="c3ea2392-7ea3-4c44-8de8-bceb350ee5f0" providerId="ADAL" clId="{D1722342-5499-438A-B646-E690ABCAA957}" dt="2023-06-01T11:25:05.609" v="849" actId="478"/>
          <ac:graphicFrameMkLst>
            <pc:docMk/>
            <pc:sldMk cId="2685884923" sldId="312"/>
            <ac:graphicFrameMk id="7" creationId="{CFB104F0-2F1D-20F7-07E1-E9258CABAF09}"/>
          </ac:graphicFrameMkLst>
        </pc:graphicFrameChg>
        <pc:graphicFrameChg chg="add mod">
          <ac:chgData name="Skare, Åse Ingeborg" userId="c3ea2392-7ea3-4c44-8de8-bceb350ee5f0" providerId="ADAL" clId="{D1722342-5499-438A-B646-E690ABCAA957}" dt="2023-06-01T12:25:10.804" v="1158" actId="255"/>
          <ac:graphicFrameMkLst>
            <pc:docMk/>
            <pc:sldMk cId="2685884923" sldId="312"/>
            <ac:graphicFrameMk id="16" creationId="{51799FB9-E638-B8A2-8F65-37EC4BAE23EB}"/>
          </ac:graphicFrameMkLst>
        </pc:graphicFrameChg>
        <pc:graphicFrameChg chg="add del mod">
          <ac:chgData name="Skare, Åse Ingeborg" userId="c3ea2392-7ea3-4c44-8de8-bceb350ee5f0" providerId="ADAL" clId="{D1722342-5499-438A-B646-E690ABCAA957}" dt="2023-06-01T11:47:58.991" v="893" actId="478"/>
          <ac:graphicFrameMkLst>
            <pc:docMk/>
            <pc:sldMk cId="2685884923" sldId="312"/>
            <ac:graphicFrameMk id="17" creationId="{CFB104F0-2F1D-20F7-07E1-E9258CABAF09}"/>
          </ac:graphicFrameMkLst>
        </pc:graphicFrameChg>
        <pc:graphicFrameChg chg="add mod">
          <ac:chgData name="Skare, Åse Ingeborg" userId="c3ea2392-7ea3-4c44-8de8-bceb350ee5f0" providerId="ADAL" clId="{D1722342-5499-438A-B646-E690ABCAA957}" dt="2023-06-01T12:25:28.379" v="1161" actId="2711"/>
          <ac:graphicFrameMkLst>
            <pc:docMk/>
            <pc:sldMk cId="2685884923" sldId="312"/>
            <ac:graphicFrameMk id="25" creationId="{CFB104F0-2F1D-20F7-07E1-E9258CABAF09}"/>
          </ac:graphicFrameMkLst>
        </pc:graphicFrameChg>
        <pc:picChg chg="add del mod">
          <ac:chgData name="Skare, Åse Ingeborg" userId="c3ea2392-7ea3-4c44-8de8-bceb350ee5f0" providerId="ADAL" clId="{D1722342-5499-438A-B646-E690ABCAA957}" dt="2023-06-01T11:24:56.324" v="846" actId="478"/>
          <ac:picMkLst>
            <pc:docMk/>
            <pc:sldMk cId="2685884923" sldId="312"/>
            <ac:picMk id="4" creationId="{94A2A97C-56D3-7E3C-E202-CB3721A874B9}"/>
          </ac:picMkLst>
        </pc:picChg>
        <pc:picChg chg="add del mod">
          <ac:chgData name="Skare, Åse Ingeborg" userId="c3ea2392-7ea3-4c44-8de8-bceb350ee5f0" providerId="ADAL" clId="{D1722342-5499-438A-B646-E690ABCAA957}" dt="2023-06-01T11:26:27.395" v="857" actId="478"/>
          <ac:picMkLst>
            <pc:docMk/>
            <pc:sldMk cId="2685884923" sldId="312"/>
            <ac:picMk id="10" creationId="{BB9E1B53-7410-B4F7-8D15-B6DAA35CB1C2}"/>
          </ac:picMkLst>
        </pc:picChg>
        <pc:picChg chg="add del mod">
          <ac:chgData name="Skare, Åse Ingeborg" userId="c3ea2392-7ea3-4c44-8de8-bceb350ee5f0" providerId="ADAL" clId="{D1722342-5499-438A-B646-E690ABCAA957}" dt="2023-06-01T11:41:30.130" v="864" actId="478"/>
          <ac:picMkLst>
            <pc:docMk/>
            <pc:sldMk cId="2685884923" sldId="312"/>
            <ac:picMk id="13" creationId="{DF984F97-1121-DC0A-23C2-F1378030D112}"/>
          </ac:picMkLst>
        </pc:picChg>
        <pc:picChg chg="add del mod">
          <ac:chgData name="Skare, Åse Ingeborg" userId="c3ea2392-7ea3-4c44-8de8-bceb350ee5f0" providerId="ADAL" clId="{D1722342-5499-438A-B646-E690ABCAA957}" dt="2023-06-01T11:48:12.410" v="897" actId="478"/>
          <ac:picMkLst>
            <pc:docMk/>
            <pc:sldMk cId="2685884923" sldId="312"/>
            <ac:picMk id="20" creationId="{CB28DACA-A700-F87C-4B44-5480163465F5}"/>
          </ac:picMkLst>
        </pc:picChg>
      </pc:sldChg>
      <pc:sldChg chg="addSp delSp modSp new mod">
        <pc:chgData name="Skare, Åse Ingeborg" userId="c3ea2392-7ea3-4c44-8de8-bceb350ee5f0" providerId="ADAL" clId="{D1722342-5499-438A-B646-E690ABCAA957}" dt="2023-06-01T12:24:30.437" v="1151" actId="2711"/>
        <pc:sldMkLst>
          <pc:docMk/>
          <pc:sldMk cId="1453698984" sldId="313"/>
        </pc:sldMkLst>
        <pc:spChg chg="del">
          <ac:chgData name="Skare, Åse Ingeborg" userId="c3ea2392-7ea3-4c44-8de8-bceb350ee5f0" providerId="ADAL" clId="{D1722342-5499-438A-B646-E690ABCAA957}" dt="2023-06-01T11:53:19.029" v="910"/>
          <ac:spMkLst>
            <pc:docMk/>
            <pc:sldMk cId="1453698984" sldId="313"/>
            <ac:spMk id="2" creationId="{337C4D0D-8B98-A4FA-964D-88C386B9C4CC}"/>
          </ac:spMkLst>
        </pc:spChg>
        <pc:spChg chg="del">
          <ac:chgData name="Skare, Åse Ingeborg" userId="c3ea2392-7ea3-4c44-8de8-bceb350ee5f0" providerId="ADAL" clId="{D1722342-5499-438A-B646-E690ABCAA957}" dt="2023-06-01T11:59:48.653" v="993"/>
          <ac:spMkLst>
            <pc:docMk/>
            <pc:sldMk cId="1453698984" sldId="313"/>
            <ac:spMk id="3" creationId="{E079B471-4931-464B-F575-908EBB6E5856}"/>
          </ac:spMkLst>
        </pc:spChg>
        <pc:spChg chg="del">
          <ac:chgData name="Skare, Åse Ingeborg" userId="c3ea2392-7ea3-4c44-8de8-bceb350ee5f0" providerId="ADAL" clId="{D1722342-5499-438A-B646-E690ABCAA957}" dt="2023-06-01T11:54:16.776" v="916" actId="478"/>
          <ac:spMkLst>
            <pc:docMk/>
            <pc:sldMk cId="1453698984" sldId="313"/>
            <ac:spMk id="4" creationId="{D3D0CEC4-59F3-FAD8-FE4A-51A6E51D282E}"/>
          </ac:spMkLst>
        </pc:spChg>
        <pc:spChg chg="add del mod">
          <ac:chgData name="Skare, Åse Ingeborg" userId="c3ea2392-7ea3-4c44-8de8-bceb350ee5f0" providerId="ADAL" clId="{D1722342-5499-438A-B646-E690ABCAA957}" dt="2023-06-01T11:54:10.588" v="914"/>
          <ac:spMkLst>
            <pc:docMk/>
            <pc:sldMk cId="1453698984" sldId="313"/>
            <ac:spMk id="7" creationId="{5D4FBFA9-D774-6AD2-BB98-194E1C95C38E}"/>
          </ac:spMkLst>
        </pc:spChg>
        <pc:graphicFrameChg chg="add del mod">
          <ac:chgData name="Skare, Åse Ingeborg" userId="c3ea2392-7ea3-4c44-8de8-bceb350ee5f0" providerId="ADAL" clId="{D1722342-5499-438A-B646-E690ABCAA957}" dt="2023-06-01T11:54:00.302" v="912" actId="478"/>
          <ac:graphicFrameMkLst>
            <pc:docMk/>
            <pc:sldMk cId="1453698984" sldId="313"/>
            <ac:graphicFrameMk id="5" creationId="{547B472F-5D7C-3042-B81F-E88244BBDFEC}"/>
          </ac:graphicFrameMkLst>
        </pc:graphicFrameChg>
        <pc:graphicFrameChg chg="add mod">
          <ac:chgData name="Skare, Åse Ingeborg" userId="c3ea2392-7ea3-4c44-8de8-bceb350ee5f0" providerId="ADAL" clId="{D1722342-5499-438A-B646-E690ABCAA957}" dt="2023-06-01T12:24:30.437" v="1151" actId="2711"/>
          <ac:graphicFrameMkLst>
            <pc:docMk/>
            <pc:sldMk cId="1453698984" sldId="313"/>
            <ac:graphicFrameMk id="8" creationId="{547B472F-5D7C-3042-B81F-E88244BBDFEC}"/>
          </ac:graphicFrameMkLst>
        </pc:graphicFrameChg>
        <pc:picChg chg="add mod">
          <ac:chgData name="Skare, Åse Ingeborg" userId="c3ea2392-7ea3-4c44-8de8-bceb350ee5f0" providerId="ADAL" clId="{D1722342-5499-438A-B646-E690ABCAA957}" dt="2023-06-01T12:16:27.918" v="1095" actId="688"/>
          <ac:picMkLst>
            <pc:docMk/>
            <pc:sldMk cId="1453698984" sldId="313"/>
            <ac:picMk id="9" creationId="{A050A38A-8A33-F48F-E9EA-7E6896F5C7BA}"/>
          </ac:picMkLst>
        </pc:picChg>
        <pc:picChg chg="add mod">
          <ac:chgData name="Skare, Åse Ingeborg" userId="c3ea2392-7ea3-4c44-8de8-bceb350ee5f0" providerId="ADAL" clId="{D1722342-5499-438A-B646-E690ABCAA957}" dt="2023-06-01T12:01:29.381" v="999" actId="208"/>
          <ac:picMkLst>
            <pc:docMk/>
            <pc:sldMk cId="1453698984" sldId="313"/>
            <ac:picMk id="11" creationId="{23B5F8DE-A5C7-CF6A-31A5-34CAA38D1AB7}"/>
          </ac:picMkLst>
        </pc:picChg>
      </pc:sldChg>
      <pc:sldChg chg="addSp delSp modSp new mod ord">
        <pc:chgData name="Skare, Åse Ingeborg" userId="c3ea2392-7ea3-4c44-8de8-bceb350ee5f0" providerId="ADAL" clId="{D1722342-5499-438A-B646-E690ABCAA957}" dt="2023-06-02T07:53:11.638" v="1822"/>
        <pc:sldMkLst>
          <pc:docMk/>
          <pc:sldMk cId="3652910002" sldId="314"/>
        </pc:sldMkLst>
        <pc:spChg chg="mod">
          <ac:chgData name="Skare, Åse Ingeborg" userId="c3ea2392-7ea3-4c44-8de8-bceb350ee5f0" providerId="ADAL" clId="{D1722342-5499-438A-B646-E690ABCAA957}" dt="2023-06-02T06:25:19.675" v="1811" actId="20577"/>
          <ac:spMkLst>
            <pc:docMk/>
            <pc:sldMk cId="3652910002" sldId="314"/>
            <ac:spMk id="2" creationId="{1850D51F-F84C-ED17-7C30-12FD602C348B}"/>
          </ac:spMkLst>
        </pc:spChg>
        <pc:spChg chg="add del mod">
          <ac:chgData name="Skare, Åse Ingeborg" userId="c3ea2392-7ea3-4c44-8de8-bceb350ee5f0" providerId="ADAL" clId="{D1722342-5499-438A-B646-E690ABCAA957}" dt="2023-06-01T12:39:34.822" v="1554" actId="478"/>
          <ac:spMkLst>
            <pc:docMk/>
            <pc:sldMk cId="3652910002" sldId="314"/>
            <ac:spMk id="3" creationId="{0DEB1E7B-702E-20F3-2100-70A1F65DF6D4}"/>
          </ac:spMkLst>
        </pc:spChg>
      </pc:sldChg>
      <pc:sldChg chg="modSp new del mod">
        <pc:chgData name="Skare, Åse Ingeborg" userId="c3ea2392-7ea3-4c44-8de8-bceb350ee5f0" providerId="ADAL" clId="{D1722342-5499-438A-B646-E690ABCAA957}" dt="2023-06-02T07:57:52.936" v="1825" actId="47"/>
        <pc:sldMkLst>
          <pc:docMk/>
          <pc:sldMk cId="1557924957" sldId="315"/>
        </pc:sldMkLst>
        <pc:spChg chg="mod">
          <ac:chgData name="Skare, Åse Ingeborg" userId="c3ea2392-7ea3-4c44-8de8-bceb350ee5f0" providerId="ADAL" clId="{D1722342-5499-438A-B646-E690ABCAA957}" dt="2023-06-02T07:23:25.724" v="1814" actId="21"/>
          <ac:spMkLst>
            <pc:docMk/>
            <pc:sldMk cId="1557924957" sldId="315"/>
            <ac:spMk id="2" creationId="{89D06E14-1C23-003E-102E-F7AA35CFA9D5}"/>
          </ac:spMkLst>
        </pc:spChg>
      </pc:sldChg>
    </pc:docChg>
  </pc:docChgLst>
  <pc:docChgLst>
    <pc:chgData name="Skare, Åse Ingeborg" userId="c3ea2392-7ea3-4c44-8de8-bceb350ee5f0" providerId="ADAL" clId="{D0EEB96D-A1F8-418B-B6DF-79719380F89A}"/>
    <pc:docChg chg="custSel addSld modSld">
      <pc:chgData name="Skare, Åse Ingeborg" userId="c3ea2392-7ea3-4c44-8de8-bceb350ee5f0" providerId="ADAL" clId="{D0EEB96D-A1F8-418B-B6DF-79719380F89A}" dt="2023-05-23T09:35:42.846" v="631" actId="680"/>
      <pc:docMkLst>
        <pc:docMk/>
      </pc:docMkLst>
      <pc:sldChg chg="addSp delSp modSp new mod">
        <pc:chgData name="Skare, Åse Ingeborg" userId="c3ea2392-7ea3-4c44-8de8-bceb350ee5f0" providerId="ADAL" clId="{D0EEB96D-A1F8-418B-B6DF-79719380F89A}" dt="2023-05-23T09:34:21.581" v="629" actId="1076"/>
        <pc:sldMkLst>
          <pc:docMk/>
          <pc:sldMk cId="585529278" sldId="306"/>
        </pc:sldMkLst>
        <pc:spChg chg="del mod">
          <ac:chgData name="Skare, Åse Ingeborg" userId="c3ea2392-7ea3-4c44-8de8-bceb350ee5f0" providerId="ADAL" clId="{D0EEB96D-A1F8-418B-B6DF-79719380F89A}" dt="2023-05-23T07:43:41.932" v="59" actId="478"/>
          <ac:spMkLst>
            <pc:docMk/>
            <pc:sldMk cId="585529278" sldId="306"/>
            <ac:spMk id="2" creationId="{96B43E0A-F01D-EAD1-6728-EABB0EE979BD}"/>
          </ac:spMkLst>
        </pc:spChg>
        <pc:spChg chg="del mod">
          <ac:chgData name="Skare, Åse Ingeborg" userId="c3ea2392-7ea3-4c44-8de8-bceb350ee5f0" providerId="ADAL" clId="{D0EEB96D-A1F8-418B-B6DF-79719380F89A}" dt="2023-05-23T07:39:19.207" v="47" actId="478"/>
          <ac:spMkLst>
            <pc:docMk/>
            <pc:sldMk cId="585529278" sldId="306"/>
            <ac:spMk id="3" creationId="{4F6D284C-B949-C532-A9C5-264679F13465}"/>
          </ac:spMkLst>
        </pc:spChg>
        <pc:spChg chg="add mod">
          <ac:chgData name="Skare, Åse Ingeborg" userId="c3ea2392-7ea3-4c44-8de8-bceb350ee5f0" providerId="ADAL" clId="{D0EEB96D-A1F8-418B-B6DF-79719380F89A}" dt="2023-05-23T09:25:54.277" v="560" actId="207"/>
          <ac:spMkLst>
            <pc:docMk/>
            <pc:sldMk cId="585529278" sldId="306"/>
            <ac:spMk id="5" creationId="{B65C633E-8E88-82DB-99F8-5C258FBEF65A}"/>
          </ac:spMkLst>
        </pc:spChg>
        <pc:spChg chg="add mod">
          <ac:chgData name="Skare, Åse Ingeborg" userId="c3ea2392-7ea3-4c44-8de8-bceb350ee5f0" providerId="ADAL" clId="{D0EEB96D-A1F8-418B-B6DF-79719380F89A}" dt="2023-05-23T08:43:47.146" v="294" actId="1076"/>
          <ac:spMkLst>
            <pc:docMk/>
            <pc:sldMk cId="585529278" sldId="306"/>
            <ac:spMk id="6" creationId="{B4783D7C-FD2F-B559-6A63-945310213EE2}"/>
          </ac:spMkLst>
        </pc:spChg>
        <pc:spChg chg="add mod">
          <ac:chgData name="Skare, Åse Ingeborg" userId="c3ea2392-7ea3-4c44-8de8-bceb350ee5f0" providerId="ADAL" clId="{D0EEB96D-A1F8-418B-B6DF-79719380F89A}" dt="2023-05-23T09:34:12.153" v="628" actId="113"/>
          <ac:spMkLst>
            <pc:docMk/>
            <pc:sldMk cId="585529278" sldId="306"/>
            <ac:spMk id="8" creationId="{09D13814-100C-835B-3974-6E68528C6308}"/>
          </ac:spMkLst>
        </pc:spChg>
        <pc:spChg chg="add mod">
          <ac:chgData name="Skare, Åse Ingeborg" userId="c3ea2392-7ea3-4c44-8de8-bceb350ee5f0" providerId="ADAL" clId="{D0EEB96D-A1F8-418B-B6DF-79719380F89A}" dt="2023-05-23T09:26:43.720" v="569" actId="1076"/>
          <ac:spMkLst>
            <pc:docMk/>
            <pc:sldMk cId="585529278" sldId="306"/>
            <ac:spMk id="10" creationId="{8202B1A5-615D-4671-748A-BB75DA3C9D40}"/>
          </ac:spMkLst>
        </pc:spChg>
        <pc:spChg chg="add mod">
          <ac:chgData name="Skare, Åse Ingeborg" userId="c3ea2392-7ea3-4c44-8de8-bceb350ee5f0" providerId="ADAL" clId="{D0EEB96D-A1F8-418B-B6DF-79719380F89A}" dt="2023-05-23T09:26:40.760" v="568" actId="1076"/>
          <ac:spMkLst>
            <pc:docMk/>
            <pc:sldMk cId="585529278" sldId="306"/>
            <ac:spMk id="12" creationId="{83FDD51F-67B7-AA29-E369-05F757322762}"/>
          </ac:spMkLst>
        </pc:spChg>
        <pc:graphicFrameChg chg="add del mod">
          <ac:chgData name="Skare, Åse Ingeborg" userId="c3ea2392-7ea3-4c44-8de8-bceb350ee5f0" providerId="ADAL" clId="{D0EEB96D-A1F8-418B-B6DF-79719380F89A}" dt="2023-05-23T08:43:14.156" v="292" actId="21"/>
          <ac:graphicFrameMkLst>
            <pc:docMk/>
            <pc:sldMk cId="585529278" sldId="306"/>
            <ac:graphicFrameMk id="4" creationId="{23774A4C-BE75-0BAF-5DD4-FBE6E08A9BBF}"/>
          </ac:graphicFrameMkLst>
        </pc:graphicFrameChg>
        <pc:picChg chg="add mod">
          <ac:chgData name="Skare, Åse Ingeborg" userId="c3ea2392-7ea3-4c44-8de8-bceb350ee5f0" providerId="ADAL" clId="{D0EEB96D-A1F8-418B-B6DF-79719380F89A}" dt="2023-05-23T09:26:13.095" v="566" actId="207"/>
          <ac:picMkLst>
            <pc:docMk/>
            <pc:sldMk cId="585529278" sldId="306"/>
            <ac:picMk id="7" creationId="{F06BBE39-592C-DEAF-BED7-8AE637A6E5A6}"/>
          </ac:picMkLst>
        </pc:picChg>
        <pc:picChg chg="add mod">
          <ac:chgData name="Skare, Åse Ingeborg" userId="c3ea2392-7ea3-4c44-8de8-bceb350ee5f0" providerId="ADAL" clId="{D0EEB96D-A1F8-418B-B6DF-79719380F89A}" dt="2023-05-23T09:27:01.588" v="572" actId="208"/>
          <ac:picMkLst>
            <pc:docMk/>
            <pc:sldMk cId="585529278" sldId="306"/>
            <ac:picMk id="9" creationId="{7A5D4C56-CE57-81EF-BAC2-F617E14D6044}"/>
          </ac:picMkLst>
        </pc:picChg>
        <pc:picChg chg="add del">
          <ac:chgData name="Skare, Åse Ingeborg" userId="c3ea2392-7ea3-4c44-8de8-bceb350ee5f0" providerId="ADAL" clId="{D0EEB96D-A1F8-418B-B6DF-79719380F89A}" dt="2023-05-23T09:14:41.920" v="416" actId="478"/>
          <ac:picMkLst>
            <pc:docMk/>
            <pc:sldMk cId="585529278" sldId="306"/>
            <ac:picMk id="11" creationId="{BCCE945C-935E-8237-FE99-3CE98B2113E2}"/>
          </ac:picMkLst>
        </pc:picChg>
        <pc:picChg chg="add del mod">
          <ac:chgData name="Skare, Åse Ingeborg" userId="c3ea2392-7ea3-4c44-8de8-bceb350ee5f0" providerId="ADAL" clId="{D0EEB96D-A1F8-418B-B6DF-79719380F89A}" dt="2023-05-23T09:28:59.843" v="580" actId="21"/>
          <ac:picMkLst>
            <pc:docMk/>
            <pc:sldMk cId="585529278" sldId="306"/>
            <ac:picMk id="14" creationId="{A44A6BF6-F57B-7B9D-180A-03A8DA31339D}"/>
          </ac:picMkLst>
        </pc:picChg>
        <pc:picChg chg="add mod modCrop">
          <ac:chgData name="Skare, Åse Ingeborg" userId="c3ea2392-7ea3-4c44-8de8-bceb350ee5f0" providerId="ADAL" clId="{D0EEB96D-A1F8-418B-B6DF-79719380F89A}" dt="2023-05-23T09:34:21.581" v="629" actId="1076"/>
          <ac:picMkLst>
            <pc:docMk/>
            <pc:sldMk cId="585529278" sldId="306"/>
            <ac:picMk id="16" creationId="{B594E97B-6E53-791F-722E-7DC397896F1A}"/>
          </ac:picMkLst>
        </pc:picChg>
        <pc:picChg chg="add mod">
          <ac:chgData name="Skare, Åse Ingeborg" userId="c3ea2392-7ea3-4c44-8de8-bceb350ee5f0" providerId="ADAL" clId="{D0EEB96D-A1F8-418B-B6DF-79719380F89A}" dt="2023-05-23T09:33:09.645" v="622" actId="1076"/>
          <ac:picMkLst>
            <pc:docMk/>
            <pc:sldMk cId="585529278" sldId="306"/>
            <ac:picMk id="18" creationId="{E60E188F-897F-F8A1-2651-E625BE1AC03A}"/>
          </ac:picMkLst>
        </pc:picChg>
        <pc:picChg chg="add mod">
          <ac:chgData name="Skare, Åse Ingeborg" userId="c3ea2392-7ea3-4c44-8de8-bceb350ee5f0" providerId="ADAL" clId="{D0EEB96D-A1F8-418B-B6DF-79719380F89A}" dt="2023-05-23T09:34:07.436" v="627" actId="1076"/>
          <ac:picMkLst>
            <pc:docMk/>
            <pc:sldMk cId="585529278" sldId="306"/>
            <ac:picMk id="20" creationId="{106A2885-33D3-B1DD-846E-D8A84B1EE49B}"/>
          </ac:picMkLst>
        </pc:picChg>
      </pc:sldChg>
      <pc:sldChg chg="addSp delSp modSp new mod">
        <pc:chgData name="Skare, Åse Ingeborg" userId="c3ea2392-7ea3-4c44-8de8-bceb350ee5f0" providerId="ADAL" clId="{D0EEB96D-A1F8-418B-B6DF-79719380F89A}" dt="2023-05-23T09:29:05.768" v="582" actId="1076"/>
        <pc:sldMkLst>
          <pc:docMk/>
          <pc:sldMk cId="188882997" sldId="307"/>
        </pc:sldMkLst>
        <pc:spChg chg="del">
          <ac:chgData name="Skare, Åse Ingeborg" userId="c3ea2392-7ea3-4c44-8de8-bceb350ee5f0" providerId="ADAL" clId="{D0EEB96D-A1F8-418B-B6DF-79719380F89A}" dt="2023-05-23T08:54:29.958" v="399" actId="478"/>
          <ac:spMkLst>
            <pc:docMk/>
            <pc:sldMk cId="188882997" sldId="307"/>
            <ac:spMk id="2" creationId="{BF86545F-AF06-1647-96B5-656581D06236}"/>
          </ac:spMkLst>
        </pc:spChg>
        <pc:spChg chg="del">
          <ac:chgData name="Skare, Åse Ingeborg" userId="c3ea2392-7ea3-4c44-8de8-bceb350ee5f0" providerId="ADAL" clId="{D0EEB96D-A1F8-418B-B6DF-79719380F89A}" dt="2023-05-23T08:54:16.150" v="396" actId="22"/>
          <ac:spMkLst>
            <pc:docMk/>
            <pc:sldMk cId="188882997" sldId="307"/>
            <ac:spMk id="3" creationId="{4BA65AAB-813A-1202-4EC9-504F00199264}"/>
          </ac:spMkLst>
        </pc:spChg>
        <pc:spChg chg="mod">
          <ac:chgData name="Skare, Åse Ingeborg" userId="c3ea2392-7ea3-4c44-8de8-bceb350ee5f0" providerId="ADAL" clId="{D0EEB96D-A1F8-418B-B6DF-79719380F89A}" dt="2023-05-23T09:23:00.919" v="517" actId="20577"/>
          <ac:spMkLst>
            <pc:docMk/>
            <pc:sldMk cId="188882997" sldId="307"/>
            <ac:spMk id="4" creationId="{A59CD4C4-4211-EC9A-BD3F-CE24494D28ED}"/>
          </ac:spMkLst>
        </pc:spChg>
        <pc:spChg chg="add mod">
          <ac:chgData name="Skare, Åse Ingeborg" userId="c3ea2392-7ea3-4c44-8de8-bceb350ee5f0" providerId="ADAL" clId="{D0EEB96D-A1F8-418B-B6DF-79719380F89A}" dt="2023-05-23T09:22:32.165" v="487" actId="6549"/>
          <ac:spMkLst>
            <pc:docMk/>
            <pc:sldMk cId="188882997" sldId="307"/>
            <ac:spMk id="7" creationId="{034A253F-0A7D-F0FC-5C1C-7E602CEFC87C}"/>
          </ac:spMkLst>
        </pc:spChg>
        <pc:spChg chg="add del mod">
          <ac:chgData name="Skare, Åse Ingeborg" userId="c3ea2392-7ea3-4c44-8de8-bceb350ee5f0" providerId="ADAL" clId="{D0EEB96D-A1F8-418B-B6DF-79719380F89A}" dt="2023-05-23T09:16:37.311" v="420" actId="478"/>
          <ac:spMkLst>
            <pc:docMk/>
            <pc:sldMk cId="188882997" sldId="307"/>
            <ac:spMk id="8" creationId="{F3749457-6F9D-EB93-717B-DE0D48546F9C}"/>
          </ac:spMkLst>
        </pc:spChg>
        <pc:spChg chg="add mod">
          <ac:chgData name="Skare, Åse Ingeborg" userId="c3ea2392-7ea3-4c44-8de8-bceb350ee5f0" providerId="ADAL" clId="{D0EEB96D-A1F8-418B-B6DF-79719380F89A}" dt="2023-05-23T09:23:21.976" v="524" actId="14100"/>
          <ac:spMkLst>
            <pc:docMk/>
            <pc:sldMk cId="188882997" sldId="307"/>
            <ac:spMk id="11" creationId="{20ED0C0D-F9C1-E0E1-9620-A43DCCF6DF8B}"/>
          </ac:spMkLst>
        </pc:spChg>
        <pc:spChg chg="add mod">
          <ac:chgData name="Skare, Åse Ingeborg" userId="c3ea2392-7ea3-4c44-8de8-bceb350ee5f0" providerId="ADAL" clId="{D0EEB96D-A1F8-418B-B6DF-79719380F89A}" dt="2023-05-23T09:24:19.190" v="538" actId="14100"/>
          <ac:spMkLst>
            <pc:docMk/>
            <pc:sldMk cId="188882997" sldId="307"/>
            <ac:spMk id="12" creationId="{97FE6DAD-4A78-9A2F-B68D-F39C0CB3D039}"/>
          </ac:spMkLst>
        </pc:spChg>
        <pc:spChg chg="add del">
          <ac:chgData name="Skare, Åse Ingeborg" userId="c3ea2392-7ea3-4c44-8de8-bceb350ee5f0" providerId="ADAL" clId="{D0EEB96D-A1F8-418B-B6DF-79719380F89A}" dt="2023-05-23T09:25:32.931" v="556" actId="478"/>
          <ac:spMkLst>
            <pc:docMk/>
            <pc:sldMk cId="188882997" sldId="307"/>
            <ac:spMk id="14" creationId="{E46BE598-2FCF-4186-B09E-EEDD84A7BCEE}"/>
          </ac:spMkLst>
        </pc:spChg>
        <pc:picChg chg="add mod ord modCrop">
          <ac:chgData name="Skare, Åse Ingeborg" userId="c3ea2392-7ea3-4c44-8de8-bceb350ee5f0" providerId="ADAL" clId="{D0EEB96D-A1F8-418B-B6DF-79719380F89A}" dt="2023-05-23T09:24:57.563" v="552" actId="1076"/>
          <ac:picMkLst>
            <pc:docMk/>
            <pc:sldMk cId="188882997" sldId="307"/>
            <ac:picMk id="6" creationId="{8C1114FC-0AD9-1B8A-9C1A-A40EB995E19A}"/>
          </ac:picMkLst>
        </pc:picChg>
        <pc:picChg chg="add mod modCrop">
          <ac:chgData name="Skare, Åse Ingeborg" userId="c3ea2392-7ea3-4c44-8de8-bceb350ee5f0" providerId="ADAL" clId="{D0EEB96D-A1F8-418B-B6DF-79719380F89A}" dt="2023-05-23T09:22:27.785" v="486" actId="1076"/>
          <ac:picMkLst>
            <pc:docMk/>
            <pc:sldMk cId="188882997" sldId="307"/>
            <ac:picMk id="10" creationId="{BE38AB80-7AB8-149D-0BCC-DFCC6D83392A}"/>
          </ac:picMkLst>
        </pc:picChg>
        <pc:picChg chg="add mod">
          <ac:chgData name="Skare, Åse Ingeborg" userId="c3ea2392-7ea3-4c44-8de8-bceb350ee5f0" providerId="ADAL" clId="{D0EEB96D-A1F8-418B-B6DF-79719380F89A}" dt="2023-05-23T09:25:01.691" v="554" actId="14100"/>
          <ac:picMkLst>
            <pc:docMk/>
            <pc:sldMk cId="188882997" sldId="307"/>
            <ac:picMk id="13" creationId="{3BCF7D7F-5707-4034-005E-63B11481C4A1}"/>
          </ac:picMkLst>
        </pc:picChg>
        <pc:picChg chg="add mod">
          <ac:chgData name="Skare, Åse Ingeborg" userId="c3ea2392-7ea3-4c44-8de8-bceb350ee5f0" providerId="ADAL" clId="{D0EEB96D-A1F8-418B-B6DF-79719380F89A}" dt="2023-05-23T09:29:05.768" v="582" actId="1076"/>
          <ac:picMkLst>
            <pc:docMk/>
            <pc:sldMk cId="188882997" sldId="307"/>
            <ac:picMk id="15" creationId="{08015664-BB5C-75FA-0E45-546E409B937C}"/>
          </ac:picMkLst>
        </pc:picChg>
      </pc:sldChg>
      <pc:sldChg chg="new">
        <pc:chgData name="Skare, Åse Ingeborg" userId="c3ea2392-7ea3-4c44-8de8-bceb350ee5f0" providerId="ADAL" clId="{D0EEB96D-A1F8-418B-B6DF-79719380F89A}" dt="2023-05-23T09:35:23.262" v="630" actId="680"/>
        <pc:sldMkLst>
          <pc:docMk/>
          <pc:sldMk cId="3721629566" sldId="308"/>
        </pc:sldMkLst>
      </pc:sldChg>
      <pc:sldChg chg="new">
        <pc:chgData name="Skare, Åse Ingeborg" userId="c3ea2392-7ea3-4c44-8de8-bceb350ee5f0" providerId="ADAL" clId="{D0EEB96D-A1F8-418B-B6DF-79719380F89A}" dt="2023-05-23T09:35:42.846" v="631" actId="680"/>
        <pc:sldMkLst>
          <pc:docMk/>
          <pc:sldMk cId="1108588405" sldId="309"/>
        </pc:sldMkLst>
      </pc:sldChg>
    </pc:docChg>
  </pc:docChgLst>
  <pc:docChgLst>
    <pc:chgData name="Skare, Åse Ingeborg" userId="c3ea2392-7ea3-4c44-8de8-bceb350ee5f0" providerId="ADAL" clId="{5E06A5E5-92D4-4AEF-AAC6-3C55A273FA99}"/>
    <pc:docChg chg="custSel modSld">
      <pc:chgData name="Skare, Åse Ingeborg" userId="c3ea2392-7ea3-4c44-8de8-bceb350ee5f0" providerId="ADAL" clId="{5E06A5E5-92D4-4AEF-AAC6-3C55A273FA99}" dt="2023-06-06T06:51:18.972" v="30" actId="20577"/>
      <pc:docMkLst>
        <pc:docMk/>
      </pc:docMkLst>
      <pc:sldChg chg="modSp mod">
        <pc:chgData name="Skare, Åse Ingeborg" userId="c3ea2392-7ea3-4c44-8de8-bceb350ee5f0" providerId="ADAL" clId="{5E06A5E5-92D4-4AEF-AAC6-3C55A273FA99}" dt="2023-06-06T06:37:14.567" v="14" actId="313"/>
        <pc:sldMkLst>
          <pc:docMk/>
          <pc:sldMk cId="1108588405" sldId="309"/>
        </pc:sldMkLst>
        <pc:graphicFrameChg chg="modGraphic">
          <ac:chgData name="Skare, Åse Ingeborg" userId="c3ea2392-7ea3-4c44-8de8-bceb350ee5f0" providerId="ADAL" clId="{5E06A5E5-92D4-4AEF-AAC6-3C55A273FA99}" dt="2023-06-06T06:37:14.567" v="14" actId="313"/>
          <ac:graphicFrameMkLst>
            <pc:docMk/>
            <pc:sldMk cId="1108588405" sldId="309"/>
            <ac:graphicFrameMk id="4" creationId="{42E6B954-A0B1-4BBB-D004-834226E19218}"/>
          </ac:graphicFrameMkLst>
        </pc:graphicFrameChg>
      </pc:sldChg>
      <pc:sldChg chg="modSp mod">
        <pc:chgData name="Skare, Åse Ingeborg" userId="c3ea2392-7ea3-4c44-8de8-bceb350ee5f0" providerId="ADAL" clId="{5E06A5E5-92D4-4AEF-AAC6-3C55A273FA99}" dt="2023-06-06T06:51:18.972" v="30" actId="20577"/>
        <pc:sldMkLst>
          <pc:docMk/>
          <pc:sldMk cId="3652910002" sldId="314"/>
        </pc:sldMkLst>
        <pc:spChg chg="mod">
          <ac:chgData name="Skare, Åse Ingeborg" userId="c3ea2392-7ea3-4c44-8de8-bceb350ee5f0" providerId="ADAL" clId="{5E06A5E5-92D4-4AEF-AAC6-3C55A273FA99}" dt="2023-06-06T06:51:18.972" v="30" actId="20577"/>
          <ac:spMkLst>
            <pc:docMk/>
            <pc:sldMk cId="3652910002" sldId="314"/>
            <ac:spMk id="2" creationId="{1850D51F-F84C-ED17-7C30-12FD602C348B}"/>
          </ac:spMkLst>
        </pc:spChg>
      </pc:sldChg>
    </pc:docChg>
  </pc:docChgLst>
  <pc:docChgLst>
    <pc:chgData name="Skare, Åse Ingeborg" userId="c3ea2392-7ea3-4c44-8de8-bceb350ee5f0" providerId="ADAL" clId="{F0EBEFA2-D397-4791-8A36-0769346A101E}"/>
    <pc:docChg chg="custSel addSld modSld">
      <pc:chgData name="Skare, Åse Ingeborg" userId="c3ea2392-7ea3-4c44-8de8-bceb350ee5f0" providerId="ADAL" clId="{F0EBEFA2-D397-4791-8A36-0769346A101E}" dt="2023-06-06T10:55:56.956" v="448" actId="14100"/>
      <pc:docMkLst>
        <pc:docMk/>
      </pc:docMkLst>
      <pc:sldChg chg="modSp mod">
        <pc:chgData name="Skare, Åse Ingeborg" userId="c3ea2392-7ea3-4c44-8de8-bceb350ee5f0" providerId="ADAL" clId="{F0EBEFA2-D397-4791-8A36-0769346A101E}" dt="2023-06-06T10:39:31.837" v="37" actId="207"/>
        <pc:sldMkLst>
          <pc:docMk/>
          <pc:sldMk cId="4284098481" sldId="289"/>
        </pc:sldMkLst>
        <pc:spChg chg="mod">
          <ac:chgData name="Skare, Åse Ingeborg" userId="c3ea2392-7ea3-4c44-8de8-bceb350ee5f0" providerId="ADAL" clId="{F0EBEFA2-D397-4791-8A36-0769346A101E}" dt="2023-06-06T10:39:31.837" v="37" actId="207"/>
          <ac:spMkLst>
            <pc:docMk/>
            <pc:sldMk cId="4284098481" sldId="289"/>
            <ac:spMk id="2" creationId="{00000000-0000-0000-0000-000000000000}"/>
          </ac:spMkLst>
        </pc:spChg>
      </pc:sldChg>
      <pc:sldChg chg="modSp mod">
        <pc:chgData name="Skare, Åse Ingeborg" userId="c3ea2392-7ea3-4c44-8de8-bceb350ee5f0" providerId="ADAL" clId="{F0EBEFA2-D397-4791-8A36-0769346A101E}" dt="2023-06-06T10:38:19.296" v="33" actId="207"/>
        <pc:sldMkLst>
          <pc:docMk/>
          <pc:sldMk cId="350691024" sldId="298"/>
        </pc:sldMkLst>
        <pc:spChg chg="mod">
          <ac:chgData name="Skare, Åse Ingeborg" userId="c3ea2392-7ea3-4c44-8de8-bceb350ee5f0" providerId="ADAL" clId="{F0EBEFA2-D397-4791-8A36-0769346A101E}" dt="2023-06-06T10:38:19.296" v="33" actId="207"/>
          <ac:spMkLst>
            <pc:docMk/>
            <pc:sldMk cId="350691024" sldId="298"/>
            <ac:spMk id="2" creationId="{00000000-0000-0000-0000-000000000000}"/>
          </ac:spMkLst>
        </pc:spChg>
      </pc:sldChg>
      <pc:sldChg chg="modSp mod">
        <pc:chgData name="Skare, Åse Ingeborg" userId="c3ea2392-7ea3-4c44-8de8-bceb350ee5f0" providerId="ADAL" clId="{F0EBEFA2-D397-4791-8A36-0769346A101E}" dt="2023-06-06T10:38:52.072" v="34" actId="207"/>
        <pc:sldMkLst>
          <pc:docMk/>
          <pc:sldMk cId="2204275009" sldId="300"/>
        </pc:sldMkLst>
        <pc:spChg chg="mod">
          <ac:chgData name="Skare, Åse Ingeborg" userId="c3ea2392-7ea3-4c44-8de8-bceb350ee5f0" providerId="ADAL" clId="{F0EBEFA2-D397-4791-8A36-0769346A101E}" dt="2023-06-06T10:38:52.072" v="34" actId="207"/>
          <ac:spMkLst>
            <pc:docMk/>
            <pc:sldMk cId="2204275009" sldId="300"/>
            <ac:spMk id="2" creationId="{00000000-0000-0000-0000-000000000000}"/>
          </ac:spMkLst>
        </pc:spChg>
      </pc:sldChg>
      <pc:sldChg chg="modSp mod">
        <pc:chgData name="Skare, Åse Ingeborg" userId="c3ea2392-7ea3-4c44-8de8-bceb350ee5f0" providerId="ADAL" clId="{F0EBEFA2-D397-4791-8A36-0769346A101E}" dt="2023-06-06T10:39:16.071" v="36" actId="207"/>
        <pc:sldMkLst>
          <pc:docMk/>
          <pc:sldMk cId="1113776290" sldId="301"/>
        </pc:sldMkLst>
        <pc:spChg chg="mod">
          <ac:chgData name="Skare, Åse Ingeborg" userId="c3ea2392-7ea3-4c44-8de8-bceb350ee5f0" providerId="ADAL" clId="{F0EBEFA2-D397-4791-8A36-0769346A101E}" dt="2023-06-06T10:39:16.071" v="36" actId="207"/>
          <ac:spMkLst>
            <pc:docMk/>
            <pc:sldMk cId="1113776290" sldId="301"/>
            <ac:spMk id="2" creationId="{00000000-0000-0000-0000-000000000000}"/>
          </ac:spMkLst>
        </pc:spChg>
      </pc:sldChg>
      <pc:sldChg chg="modSp new mod">
        <pc:chgData name="Skare, Åse Ingeborg" userId="c3ea2392-7ea3-4c44-8de8-bceb350ee5f0" providerId="ADAL" clId="{F0EBEFA2-D397-4791-8A36-0769346A101E}" dt="2023-06-06T10:55:56.956" v="448" actId="14100"/>
        <pc:sldMkLst>
          <pc:docMk/>
          <pc:sldMk cId="1850666437" sldId="315"/>
        </pc:sldMkLst>
        <pc:spChg chg="mod">
          <ac:chgData name="Skare, Åse Ingeborg" userId="c3ea2392-7ea3-4c44-8de8-bceb350ee5f0" providerId="ADAL" clId="{F0EBEFA2-D397-4791-8A36-0769346A101E}" dt="2023-06-06T10:37:16.570" v="30" actId="207"/>
          <ac:spMkLst>
            <pc:docMk/>
            <pc:sldMk cId="1850666437" sldId="315"/>
            <ac:spMk id="2" creationId="{FFCA9F6E-8869-AA93-9653-9CEBB38BF8BC}"/>
          </ac:spMkLst>
        </pc:spChg>
        <pc:spChg chg="mod">
          <ac:chgData name="Skare, Åse Ingeborg" userId="c3ea2392-7ea3-4c44-8de8-bceb350ee5f0" providerId="ADAL" clId="{F0EBEFA2-D397-4791-8A36-0769346A101E}" dt="2023-06-06T10:55:56.956" v="448" actId="14100"/>
          <ac:spMkLst>
            <pc:docMk/>
            <pc:sldMk cId="1850666437" sldId="315"/>
            <ac:spMk id="3" creationId="{3C0B73C0-7FF8-7444-832D-4A198D5BFC30}"/>
          </ac:spMkLst>
        </pc:spChg>
      </pc:sldChg>
    </pc:docChg>
  </pc:docChgLst>
  <pc:docChgLst>
    <pc:chgData name="Skare, Åse Ingeborg" userId="c3ea2392-7ea3-4c44-8de8-bceb350ee5f0" providerId="ADAL" clId="{BB1448D5-C3B5-4A45-8224-91F840A2E595}"/>
    <pc:docChg chg="custSel modSld">
      <pc:chgData name="Skare, Åse Ingeborg" userId="c3ea2392-7ea3-4c44-8de8-bceb350ee5f0" providerId="ADAL" clId="{BB1448D5-C3B5-4A45-8224-91F840A2E595}" dt="2023-06-06T11:26:18.129" v="70" actId="1076"/>
      <pc:docMkLst>
        <pc:docMk/>
      </pc:docMkLst>
      <pc:sldChg chg="addSp delSp modSp mod">
        <pc:chgData name="Skare, Åse Ingeborg" userId="c3ea2392-7ea3-4c44-8de8-bceb350ee5f0" providerId="ADAL" clId="{BB1448D5-C3B5-4A45-8224-91F840A2E595}" dt="2023-06-06T11:26:18.129" v="70" actId="1076"/>
        <pc:sldMkLst>
          <pc:docMk/>
          <pc:sldMk cId="3652910002" sldId="314"/>
        </pc:sldMkLst>
        <pc:spChg chg="mod">
          <ac:chgData name="Skare, Åse Ingeborg" userId="c3ea2392-7ea3-4c44-8de8-bceb350ee5f0" providerId="ADAL" clId="{BB1448D5-C3B5-4A45-8224-91F840A2E595}" dt="2023-06-06T11:26:11.245" v="68" actId="21"/>
          <ac:spMkLst>
            <pc:docMk/>
            <pc:sldMk cId="3652910002" sldId="314"/>
            <ac:spMk id="2" creationId="{1850D51F-F84C-ED17-7C30-12FD602C348B}"/>
          </ac:spMkLst>
        </pc:spChg>
        <pc:picChg chg="add mod">
          <ac:chgData name="Skare, Åse Ingeborg" userId="c3ea2392-7ea3-4c44-8de8-bceb350ee5f0" providerId="ADAL" clId="{BB1448D5-C3B5-4A45-8224-91F840A2E595}" dt="2023-06-06T11:24:37.438" v="28" actId="688"/>
          <ac:picMkLst>
            <pc:docMk/>
            <pc:sldMk cId="3652910002" sldId="314"/>
            <ac:picMk id="4" creationId="{B59CA548-E856-22A7-875A-856265867312}"/>
          </ac:picMkLst>
        </pc:picChg>
        <pc:picChg chg="del">
          <ac:chgData name="Skare, Åse Ingeborg" userId="c3ea2392-7ea3-4c44-8de8-bceb350ee5f0" providerId="ADAL" clId="{BB1448D5-C3B5-4A45-8224-91F840A2E595}" dt="2023-06-06T11:24:23.796" v="23" actId="478"/>
          <ac:picMkLst>
            <pc:docMk/>
            <pc:sldMk cId="3652910002" sldId="314"/>
            <ac:picMk id="6" creationId="{26BE766C-C906-387E-5038-C56855D7E397}"/>
          </ac:picMkLst>
        </pc:picChg>
        <pc:picChg chg="add mod">
          <ac:chgData name="Skare, Åse Ingeborg" userId="c3ea2392-7ea3-4c44-8de8-bceb350ee5f0" providerId="ADAL" clId="{BB1448D5-C3B5-4A45-8224-91F840A2E595}" dt="2023-06-06T11:26:18.129" v="70" actId="1076"/>
          <ac:picMkLst>
            <pc:docMk/>
            <pc:sldMk cId="3652910002" sldId="314"/>
            <ac:picMk id="7" creationId="{9CAD8E13-59E0-EB19-C4AA-536726546DA6}"/>
          </ac:picMkLst>
        </pc:picChg>
      </pc:sldChg>
      <pc:sldChg chg="modSp mod">
        <pc:chgData name="Skare, Åse Ingeborg" userId="c3ea2392-7ea3-4c44-8de8-bceb350ee5f0" providerId="ADAL" clId="{BB1448D5-C3B5-4A45-8224-91F840A2E595}" dt="2023-06-06T11:22:05.205" v="22" actId="20577"/>
        <pc:sldMkLst>
          <pc:docMk/>
          <pc:sldMk cId="1850666437" sldId="315"/>
        </pc:sldMkLst>
        <pc:spChg chg="mod">
          <ac:chgData name="Skare, Åse Ingeborg" userId="c3ea2392-7ea3-4c44-8de8-bceb350ee5f0" providerId="ADAL" clId="{BB1448D5-C3B5-4A45-8224-91F840A2E595}" dt="2023-06-06T11:22:05.205" v="22" actId="20577"/>
          <ac:spMkLst>
            <pc:docMk/>
            <pc:sldMk cId="1850666437" sldId="315"/>
            <ac:spMk id="3" creationId="{3C0B73C0-7FF8-7444-832D-4A198D5BFC3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helsevest-my.sharepoint.com/personal/assk2166_ihelse_net/Documents/H-dokumenter/sp&#248;rrjeunders&#248;king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4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Er kvalitetskontroll gjort</a:t>
            </a:r>
            <a:r>
              <a:rPr lang="nb-NO" sz="2400" b="1" baseline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kjent for deg</a:t>
            </a:r>
            <a:r>
              <a:rPr lang="nb-NO" sz="24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? </a:t>
            </a:r>
          </a:p>
          <a:p>
            <a:pPr>
              <a:defRPr/>
            </a:pPr>
            <a:r>
              <a:rPr lang="nb-NO" sz="12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mai 2023</a:t>
            </a:r>
          </a:p>
        </c:rich>
      </c:tx>
      <c:layout>
        <c:manualLayout>
          <c:xMode val="edge"/>
          <c:yMode val="edge"/>
          <c:x val="0.15824252550773171"/>
          <c:y val="1.873054984017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3.5870461439865144E-2"/>
          <c:y val="0.10063599599695973"/>
          <c:w val="0.94380018853762271"/>
          <c:h val="0.78559464616556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'Ark1'!$A$21</c:f>
              <c:strCache>
                <c:ptCount val="1"/>
                <c:pt idx="0">
                  <c:v>Er kvalitetskontroll(KKR) kjendt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'Ark1'!$B$20:$D$20</c:f>
              <c:strCache>
                <c:ptCount val="3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</c:strCache>
            </c:strRef>
          </c:cat>
          <c:val>
            <c:numRef>
              <c:f>'Ark1'!$B$21:$D$21</c:f>
              <c:numCache>
                <c:formatCode>General</c:formatCode>
                <c:ptCount val="3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E-4E86-8B5C-48FFD1061D29}"/>
            </c:ext>
          </c:extLst>
        </c:ser>
        <c:ser>
          <c:idx val="1"/>
          <c:order val="1"/>
          <c:tx>
            <c:strRef>
              <c:f>'Ark1'!$A$22</c:f>
              <c:strCache>
                <c:ptCount val="1"/>
                <c:pt idx="0">
                  <c:v>Har du fått opplæring av KKR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'Ark1'!$B$20:$D$20</c:f>
              <c:strCache>
                <c:ptCount val="3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</c:strCache>
            </c:strRef>
          </c:cat>
          <c:val>
            <c:numRef>
              <c:f>'Ark1'!$B$22:$D$22</c:f>
              <c:numCache>
                <c:formatCode>General</c:formatCode>
                <c:ptCount val="3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4E-4E86-8B5C-48FFD1061D29}"/>
            </c:ext>
          </c:extLst>
        </c:ser>
        <c:ser>
          <c:idx val="2"/>
          <c:order val="2"/>
          <c:tx>
            <c:strRef>
              <c:f>'Ark1'!$A$23</c:f>
              <c:strCache>
                <c:ptCount val="1"/>
                <c:pt idx="0">
                  <c:v>Er kvalitetskontroll nyttig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'Ark1'!$B$20:$D$20</c:f>
              <c:strCache>
                <c:ptCount val="3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</c:strCache>
            </c:strRef>
          </c:cat>
          <c:val>
            <c:numRef>
              <c:f>'Ark1'!$B$23:$D$23</c:f>
              <c:numCache>
                <c:formatCode>General</c:formatCode>
                <c:ptCount val="3"/>
                <c:pt idx="0">
                  <c:v>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4E-4E86-8B5C-48FFD1061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3426688"/>
        <c:axId val="1423414624"/>
      </c:barChart>
      <c:catAx>
        <c:axId val="142342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endParaRPr lang="nb-NO"/>
          </a:p>
        </c:txPr>
        <c:crossAx val="1423414624"/>
        <c:crosses val="autoZero"/>
        <c:auto val="1"/>
        <c:lblAlgn val="ctr"/>
        <c:lblOffset val="100"/>
        <c:noMultiLvlLbl val="0"/>
      </c:catAx>
      <c:valAx>
        <c:axId val="142341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423426688"/>
        <c:crosses val="autoZero"/>
        <c:crossBetween val="between"/>
      </c:valAx>
      <c:spPr>
        <a:solidFill>
          <a:sysClr val="window" lastClr="FFFFFF"/>
        </a:solidFill>
        <a:ln w="12700" cap="flat" cmpd="sng" algn="ctr">
          <a:solidFill>
            <a:sysClr val="windowText" lastClr="000000"/>
          </a:solidFill>
          <a:prstDash val="solid"/>
          <a:miter lim="800000"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endParaRPr lang="nb-N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endParaRPr lang="nb-NO"/>
          </a:p>
        </c:txPr>
      </c:legendEntry>
      <c:layout>
        <c:manualLayout>
          <c:xMode val="edge"/>
          <c:yMode val="edge"/>
          <c:x val="9.7552983881504143E-2"/>
          <c:y val="0.94832203394193137"/>
          <c:w val="0.79927557752806866"/>
          <c:h val="4.0140610386678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 Light SemiCondensed" panose="020B0502040204020203" pitchFamily="34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2060"/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r>
              <a:rPr lang="nb-NO" sz="2400" b="1" baseline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Om kontaktpunkt </a:t>
            </a:r>
            <a:r>
              <a:rPr lang="nb-NO" sz="24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? </a:t>
            </a:r>
            <a:r>
              <a:rPr lang="nb-NO" sz="14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mai.2023</a:t>
            </a:r>
          </a:p>
        </c:rich>
      </c:tx>
      <c:layout>
        <c:manualLayout>
          <c:xMode val="edge"/>
          <c:yMode val="edge"/>
          <c:x val="0.218712508264711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002060"/>
              </a:solidFill>
              <a:latin typeface="Bahnschrift Light SemiCondensed" panose="020B0502040204020203" pitchFamily="34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5.9277674360361653E-2"/>
          <c:y val="9.2087260178204289E-2"/>
          <c:w val="0.93870670441644832"/>
          <c:h val="0.78272860868635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'Ark1'!$A$16</c:f>
              <c:strCache>
                <c:ptCount val="1"/>
                <c:pt idx="0">
                  <c:v>Er kontakpunkt kjendt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'Ark1'!$B$15:$E$15</c:f>
              <c:strCache>
                <c:ptCount val="4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  <c:pt idx="3">
                  <c:v>Blank</c:v>
                </c:pt>
              </c:strCache>
            </c:strRef>
          </c:cat>
          <c:val>
            <c:numRef>
              <c:f>'Ark1'!$B$16:$E$16</c:f>
              <c:numCache>
                <c:formatCode>General</c:formatCode>
                <c:ptCount val="4"/>
                <c:pt idx="0">
                  <c:v>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A-4230-BD31-14D696A334A0}"/>
            </c:ext>
          </c:extLst>
        </c:ser>
        <c:ser>
          <c:idx val="1"/>
          <c:order val="1"/>
          <c:tx>
            <c:strRef>
              <c:f>'Ark1'!$A$17</c:f>
              <c:strCache>
                <c:ptCount val="1"/>
                <c:pt idx="0">
                  <c:v>Kontaktpunkta er presisert i prosedyre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'Ark1'!$B$15:$E$15</c:f>
              <c:strCache>
                <c:ptCount val="4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  <c:pt idx="3">
                  <c:v>Blank</c:v>
                </c:pt>
              </c:strCache>
            </c:strRef>
          </c:cat>
          <c:val>
            <c:numRef>
              <c:f>'Ark1'!$B$17:$E$17</c:f>
              <c:numCache>
                <c:formatCode>General</c:formatCode>
                <c:ptCount val="4"/>
                <c:pt idx="0">
                  <c:v>7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9A-4230-BD31-14D696A334A0}"/>
            </c:ext>
          </c:extLst>
        </c:ser>
        <c:ser>
          <c:idx val="2"/>
          <c:order val="2"/>
          <c:tx>
            <c:strRef>
              <c:f>'Ark1'!$A$18</c:f>
              <c:strCache>
                <c:ptCount val="1"/>
                <c:pt idx="0">
                  <c:v>x Er kontaktpunkta vanskeleg å reingjere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'Ark1'!$B$15:$E$15</c:f>
              <c:strCache>
                <c:ptCount val="4"/>
                <c:pt idx="0">
                  <c:v>JA</c:v>
                </c:pt>
                <c:pt idx="1">
                  <c:v>NEI</c:v>
                </c:pt>
                <c:pt idx="2">
                  <c:v>Veit ikkje</c:v>
                </c:pt>
                <c:pt idx="3">
                  <c:v>Blank</c:v>
                </c:pt>
              </c:strCache>
            </c:strRef>
          </c:cat>
          <c:val>
            <c:numRef>
              <c:f>'Ark1'!$B$18:$E$18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9A-4230-BD31-14D696A33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08091584"/>
        <c:axId val="1208092000"/>
      </c:barChart>
      <c:catAx>
        <c:axId val="120809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92000"/>
        <c:crosses val="autoZero"/>
        <c:auto val="1"/>
        <c:lblAlgn val="ctr"/>
        <c:lblOffset val="100"/>
        <c:noMultiLvlLbl val="0"/>
      </c:catAx>
      <c:valAx>
        <c:axId val="120809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91584"/>
        <c:crosses val="autoZero"/>
        <c:crossBetween val="between"/>
      </c:valAx>
      <c:spPr>
        <a:solidFill>
          <a:sysClr val="window" lastClr="FFFFFF"/>
        </a:solidFill>
        <a:ln w="12700" cap="flat" cmpd="sng" algn="ctr">
          <a:solidFill>
            <a:srgbClr val="00338D"/>
          </a:solidFill>
          <a:prstDash val="solid"/>
          <a:miter lim="800000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 Light SemiCondensed" panose="020B0502040204020203" pitchFamily="34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002060"/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r>
              <a:rPr lang="nb-NO" sz="24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Kva grad gir kvalitetskontroll   </a:t>
            </a:r>
          </a:p>
          <a:p>
            <a:pPr>
              <a:defRPr sz="2400">
                <a:solidFill>
                  <a:srgbClr val="002060"/>
                </a:solidFill>
                <a:latin typeface="Bahnschrift Light SemiCondensed" panose="020B0502040204020203" pitchFamily="34" charset="0"/>
              </a:defRPr>
            </a:pPr>
            <a:r>
              <a:rPr lang="nb-NO" sz="2400" b="1" baseline="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fagleg</a:t>
            </a:r>
            <a:r>
              <a:rPr lang="nb-NO" sz="2400" b="1" baseline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utvikling? </a:t>
            </a:r>
            <a:r>
              <a:rPr lang="nb-NO" sz="1600" baseline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mai 2023 </a:t>
            </a:r>
          </a:p>
          <a:p>
            <a:pPr>
              <a:defRPr sz="2400">
                <a:solidFill>
                  <a:srgbClr val="002060"/>
                </a:solidFill>
                <a:latin typeface="Bahnschrift Light SemiCondensed" panose="020B0502040204020203" pitchFamily="34" charset="0"/>
              </a:defRPr>
            </a:pPr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</c:rich>
      </c:tx>
      <c:layout>
        <c:manualLayout>
          <c:xMode val="edge"/>
          <c:yMode val="edge"/>
          <c:x val="0.22355203825299311"/>
          <c:y val="2.4041046579719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002060"/>
              </a:solidFill>
              <a:latin typeface="Bahnschrift Light SemiCondensed" panose="020B0502040204020203" pitchFamily="34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'Ark1'!$A$25</c:f>
              <c:strCache>
                <c:ptCount val="1"/>
                <c:pt idx="0">
                  <c:v>Kva grad blir resultata av KKR tatt opp i avdeling 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'Ark1'!$B$24:$F$24</c:f>
              <c:strCache>
                <c:ptCount val="5"/>
                <c:pt idx="0">
                  <c:v>Lite</c:v>
                </c:pt>
                <c:pt idx="1">
                  <c:v>ganske viktig</c:v>
                </c:pt>
                <c:pt idx="2">
                  <c:v>viktig</c:v>
                </c:pt>
                <c:pt idx="3">
                  <c:v>veldig viktig</c:v>
                </c:pt>
                <c:pt idx="4">
                  <c:v>Blank</c:v>
                </c:pt>
              </c:strCache>
            </c:strRef>
          </c:cat>
          <c:val>
            <c:numRef>
              <c:f>'Ark1'!$B$25:$F$25</c:f>
              <c:numCache>
                <c:formatCode>General</c:formatCode>
                <c:ptCount val="5"/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7-4AE2-87CF-0F009FD5F35C}"/>
            </c:ext>
          </c:extLst>
        </c:ser>
        <c:ser>
          <c:idx val="1"/>
          <c:order val="1"/>
          <c:tx>
            <c:strRef>
              <c:f>'Ark1'!$A$26</c:f>
              <c:strCache>
                <c:ptCount val="1"/>
                <c:pt idx="0">
                  <c:v>I kva grad gir KKR fagleg utvikling i ditt arbeid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'Ark1'!$B$24:$F$24</c:f>
              <c:strCache>
                <c:ptCount val="5"/>
                <c:pt idx="0">
                  <c:v>Lite</c:v>
                </c:pt>
                <c:pt idx="1">
                  <c:v>ganske viktig</c:v>
                </c:pt>
                <c:pt idx="2">
                  <c:v>viktig</c:v>
                </c:pt>
                <c:pt idx="3">
                  <c:v>veldig viktig</c:v>
                </c:pt>
                <c:pt idx="4">
                  <c:v>Blank</c:v>
                </c:pt>
              </c:strCache>
            </c:strRef>
          </c:cat>
          <c:val>
            <c:numRef>
              <c:f>'Ark1'!$B$26:$F$26</c:f>
              <c:numCache>
                <c:formatCode>General</c:formatCode>
                <c:ptCount val="5"/>
                <c:pt idx="2">
                  <c:v>4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77-4AE2-87CF-0F009FD5F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8116400"/>
        <c:axId val="1158119312"/>
      </c:barChart>
      <c:catAx>
        <c:axId val="115811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pPr>
            <a:endParaRPr lang="nb-NO"/>
          </a:p>
        </c:txPr>
        <c:crossAx val="1158119312"/>
        <c:crosses val="autoZero"/>
        <c:auto val="1"/>
        <c:lblAlgn val="ctr"/>
        <c:lblOffset val="100"/>
        <c:noMultiLvlLbl val="0"/>
      </c:catAx>
      <c:valAx>
        <c:axId val="115811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5811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25482508126765"/>
          <c:w val="0.98707241062546458"/>
          <c:h val="7.61761844892632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 Light SemiCondensed" panose="020B0502040204020203" pitchFamily="34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29308-A14F-43FA-A3C5-58A53CCC2EBF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2DEB9-A34F-4D3C-9735-5DD337EAC3A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50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dard.no/fagomrader/bygg-anlegg-og-eiendom/renhold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/>
              <a:t>Då skal </a:t>
            </a:r>
            <a:r>
              <a:rPr lang="nb-NO" sz="2000" dirty="0" err="1"/>
              <a:t>eg</a:t>
            </a:r>
            <a:r>
              <a:rPr lang="nb-NO" sz="2000" dirty="0"/>
              <a:t> snakke om </a:t>
            </a:r>
            <a:r>
              <a:rPr lang="nb-NO" sz="2000" dirty="0" err="1"/>
              <a:t>eit</a:t>
            </a:r>
            <a:r>
              <a:rPr lang="nb-NO" sz="2000" dirty="0"/>
              <a:t> prosjekt reinhaldsavdeling og smittevern i Helse Førde har jobba</a:t>
            </a:r>
            <a:r>
              <a:rPr lang="nb-NO" sz="2000" baseline="0" dirty="0"/>
              <a:t> med </a:t>
            </a:r>
            <a:r>
              <a:rPr lang="nb-NO" sz="2000" dirty="0"/>
              <a:t> siste halve året.</a:t>
            </a: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dirty="0"/>
              <a:t>Eit prosjekt</a:t>
            </a:r>
            <a:r>
              <a:rPr lang="nb-NO" sz="2000" baseline="0" dirty="0"/>
              <a:t> i forhold til å </a:t>
            </a:r>
            <a:r>
              <a:rPr lang="nb-NO" sz="2000" baseline="0" dirty="0" err="1"/>
              <a:t>kvalitetsikre</a:t>
            </a:r>
            <a:r>
              <a:rPr lang="nb-NO" sz="2000" baseline="0" dirty="0"/>
              <a:t> </a:t>
            </a:r>
            <a:r>
              <a:rPr lang="nb-NO" sz="2000" baseline="0" dirty="0" err="1"/>
              <a:t>reinheit</a:t>
            </a:r>
            <a:r>
              <a:rPr lang="nb-NO" sz="2000" baseline="0" dirty="0"/>
              <a:t> i </a:t>
            </a:r>
            <a:r>
              <a:rPr lang="nb-NO" sz="2000" baseline="0" dirty="0" err="1"/>
              <a:t>pasienære</a:t>
            </a:r>
            <a:r>
              <a:rPr lang="nb-NO" sz="2000" baseline="0" dirty="0"/>
              <a:t> områder.</a:t>
            </a: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2000" baseline="0" dirty="0"/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aseline="0" dirty="0"/>
              <a:t> Vi har </a:t>
            </a:r>
            <a:r>
              <a:rPr lang="nb-NO" sz="2000" baseline="0" dirty="0" err="1"/>
              <a:t>følgt</a:t>
            </a:r>
            <a:r>
              <a:rPr lang="nb-NO" sz="2000" baseline="0" dirty="0"/>
              <a:t> </a:t>
            </a:r>
            <a:r>
              <a:rPr lang="nb-NO" sz="2000" baseline="0" dirty="0" err="1"/>
              <a:t>standaren</a:t>
            </a:r>
            <a:r>
              <a:rPr lang="nb-NO" sz="2000" baseline="0" dirty="0"/>
              <a:t> NS 6600:2021 </a:t>
            </a:r>
            <a:r>
              <a:rPr lang="nb-NO" sz="2000" baseline="0" dirty="0" err="1"/>
              <a:t>Ledelsesystemer</a:t>
            </a:r>
            <a:r>
              <a:rPr lang="nb-NO" sz="2000" baseline="0" dirty="0"/>
              <a:t> for reinhold i helse- og </a:t>
            </a:r>
            <a:r>
              <a:rPr lang="nb-NO" sz="2000" baseline="0" dirty="0" err="1"/>
              <a:t>omsorgstjenetsen</a:t>
            </a:r>
            <a:r>
              <a:rPr lang="nb-NO" sz="2000" baseline="0" dirty="0"/>
              <a:t> </a:t>
            </a:r>
            <a:r>
              <a:rPr lang="nb-NO" sz="2000" b="1" baseline="0" dirty="0"/>
              <a:t>slik vi meiner vi kan bruke </a:t>
            </a:r>
            <a:r>
              <a:rPr lang="nb-NO" sz="2000" b="1" baseline="0" dirty="0" err="1"/>
              <a:t>standare</a:t>
            </a:r>
            <a:r>
              <a:rPr lang="nb-NO" sz="2000" baseline="0" dirty="0"/>
              <a:t>.</a:t>
            </a:r>
          </a:p>
          <a:p>
            <a:r>
              <a:rPr lang="nb-NO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Standaren</a:t>
            </a:r>
            <a:r>
              <a:rPr lang="nb-NO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bygger rundt prinsippet om kontinuerlig forbedring og kvalitetsarbeid, og</a:t>
            </a:r>
            <a:r>
              <a:rPr lang="nb-NO" sz="2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bygger på </a:t>
            </a:r>
            <a:r>
              <a:rPr lang="nb-NO" sz="20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renholdsstandarden</a:t>
            </a:r>
            <a:r>
              <a:rPr lang="nb-NO" sz="2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20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NS-INSTA 800-1</a:t>
            </a:r>
            <a:r>
              <a:rPr lang="nb-NO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nb-NO" sz="2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nb-NO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tillegg stiller den krav knyttet til: </a:t>
            </a:r>
            <a:r>
              <a:rPr lang="nb-NO" sz="2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Nivåer for reinhet i ulike rom</a:t>
            </a:r>
            <a:endParaRPr lang="nb-NO" sz="2000" b="1" baseline="0" dirty="0"/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3312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454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</a:t>
            </a:r>
            <a:r>
              <a:rPr lang="nb-NO" dirty="0" err="1"/>
              <a:t>stadaren</a:t>
            </a:r>
            <a:r>
              <a:rPr lang="nb-NO" dirty="0"/>
              <a:t> står </a:t>
            </a:r>
            <a:r>
              <a:rPr lang="nb-NO" dirty="0" err="1"/>
              <a:t>det,at</a:t>
            </a:r>
            <a:r>
              <a:rPr lang="nb-NO" dirty="0"/>
              <a:t> </a:t>
            </a:r>
            <a:r>
              <a:rPr lang="nb-NO" dirty="0" err="1"/>
              <a:t>verksemda</a:t>
            </a:r>
            <a:r>
              <a:rPr lang="nb-NO" dirty="0"/>
              <a:t> skal </a:t>
            </a:r>
            <a:r>
              <a:rPr lang="nb-NO" dirty="0" err="1"/>
              <a:t>sjølv</a:t>
            </a:r>
            <a:r>
              <a:rPr lang="nb-NO" dirty="0"/>
              <a:t> lage eit dokument system for godkjenning av rom.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563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blir gjort </a:t>
            </a:r>
            <a:r>
              <a:rPr lang="nb-NO" sz="1714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obervasjonar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kontroll og dette er </a:t>
            </a:r>
            <a:r>
              <a:rPr lang="nb-NO" sz="1714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nokre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punkt som vert observert</a:t>
            </a: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Får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svar på ulike resultat av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kontrollane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kan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714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brukast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714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diskusjonar</a:t>
            </a:r>
            <a:r>
              <a:rPr lang="nb-NO" sz="1714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forbedring</a:t>
            </a: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8017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21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Med omhug: Resultata vil variere</a:t>
            </a:r>
            <a:r>
              <a:rPr lang="nb-NO" baseline="0" dirty="0"/>
              <a:t>  må ta </a:t>
            </a:r>
            <a:r>
              <a:rPr lang="nb-NO" baseline="0" dirty="0" err="1"/>
              <a:t>fleire</a:t>
            </a:r>
            <a:r>
              <a:rPr lang="nb-NO" baseline="0" dirty="0"/>
              <a:t> </a:t>
            </a:r>
            <a:r>
              <a:rPr lang="nb-NO" baseline="0" dirty="0" err="1"/>
              <a:t>testar</a:t>
            </a:r>
            <a:r>
              <a:rPr lang="nb-NO" baseline="0" dirty="0"/>
              <a:t> for å få eit litt større bilde om kva problemet kan ligge om det ein resultat er tilfeldig resultat</a:t>
            </a:r>
          </a:p>
          <a:p>
            <a:r>
              <a:rPr lang="nb-NO" dirty="0"/>
              <a:t>Resultatene indikerer at renhetsgraden på kontaktpunkt varierer og at renhold av kontaktpunkt faktisk blir utført men grundigheten varierte, kan ikkje ta tal </a:t>
            </a:r>
            <a:r>
              <a:rPr lang="nb-NO" dirty="0" err="1"/>
              <a:t>bokstavleg</a:t>
            </a:r>
            <a:r>
              <a:rPr lang="nb-NO" dirty="0"/>
              <a:t>. Tal over </a:t>
            </a:r>
            <a:r>
              <a:rPr lang="nb-NO" dirty="0" err="1"/>
              <a:t>fleire</a:t>
            </a:r>
            <a:r>
              <a:rPr lang="nb-NO" dirty="0"/>
              <a:t> veker.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1633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909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2535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03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Fordi det har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siste ti åra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vore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stort fokus på kontaktpunkt (risikopunkt) og overflater, grunna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aukande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smitteoverføring av resistente </a:t>
            </a:r>
            <a:r>
              <a:rPr lang="nb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mikroorganismar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sjukehus. </a:t>
            </a:r>
            <a:r>
              <a:rPr lang="nn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har ført til aukande merksemd på reinhaldet, og nye krav og verktøy har kome til</a:t>
            </a: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Tilbakemeldingar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 tilsette i </a:t>
            </a:r>
            <a:r>
              <a:rPr lang="nb-NO" dirty="0" err="1"/>
              <a:t>avdelingane</a:t>
            </a:r>
            <a:r>
              <a:rPr lang="nb-NO" baseline="0" dirty="0"/>
              <a:t> og synergi</a:t>
            </a:r>
            <a:endParaRPr lang="nb-NO" dirty="0"/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12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 err="1"/>
              <a:t>Standaren</a:t>
            </a:r>
            <a:r>
              <a:rPr lang="nb-NO" dirty="0"/>
              <a:t> seier </a:t>
            </a:r>
            <a:r>
              <a:rPr lang="nb-NO" dirty="0" err="1"/>
              <a:t>noko</a:t>
            </a:r>
            <a:r>
              <a:rPr lang="nb-NO" dirty="0"/>
              <a:t> om at øverste leiing i</a:t>
            </a:r>
            <a:r>
              <a:rPr lang="nb-NO" baseline="0" dirty="0"/>
              <a:t> organisasjonen </a:t>
            </a:r>
            <a:r>
              <a:rPr lang="nb-NO" b="1" baseline="0" dirty="0"/>
              <a:t>skal sikre </a:t>
            </a:r>
            <a:r>
              <a:rPr lang="nb-NO" baseline="0" dirty="0"/>
              <a:t>at systemer innen renhold i helsetjenesten er i samsvar med kravene i dette dokumentet Standarden 6600 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58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Reinhald er sett </a:t>
            </a:r>
            <a:r>
              <a:rPr lang="nb-NO" dirty="0" err="1"/>
              <a:t>saman</a:t>
            </a:r>
            <a:r>
              <a:rPr lang="nb-NO" baseline="0" dirty="0"/>
              <a:t> av ulike nasjonaliteter, med og uten fagbrev innan reinhald, språk kan til tider </a:t>
            </a:r>
            <a:r>
              <a:rPr lang="nb-NO" baseline="0" dirty="0" err="1"/>
              <a:t>vere</a:t>
            </a:r>
            <a:r>
              <a:rPr lang="nb-NO" baseline="0" dirty="0"/>
              <a:t> utfordrande. Idemulding: undring, plassere ord og uttrykk, korleis starte prosjektet.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69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dirty="0">
                <a:solidFill>
                  <a:srgbClr val="002060"/>
                </a:solidFill>
              </a:rPr>
              <a:t>Rom blir delt inn</a:t>
            </a:r>
            <a:r>
              <a:rPr lang="nb-NO" sz="1800" b="0" baseline="0" dirty="0">
                <a:solidFill>
                  <a:srgbClr val="002060"/>
                </a:solidFill>
              </a:rPr>
              <a:t> etter nivå for reinheit A-D  etter kor stor smittefaren, infeksjonsrisiko er., Krav til </a:t>
            </a:r>
            <a:r>
              <a:rPr lang="nb-NO" sz="1800" b="0" baseline="0" dirty="0" err="1">
                <a:solidFill>
                  <a:srgbClr val="002060"/>
                </a:solidFill>
              </a:rPr>
              <a:t>reinheitsnivået</a:t>
            </a:r>
            <a:r>
              <a:rPr lang="nb-NO" sz="1800" b="0" baseline="0" dirty="0">
                <a:solidFill>
                  <a:srgbClr val="002060"/>
                </a:solidFill>
              </a:rPr>
              <a:t> er </a:t>
            </a:r>
            <a:r>
              <a:rPr lang="nb-NO" sz="1800" b="0" baseline="0" dirty="0" err="1">
                <a:solidFill>
                  <a:srgbClr val="002060"/>
                </a:solidFill>
              </a:rPr>
              <a:t>rekna</a:t>
            </a:r>
            <a:r>
              <a:rPr lang="nb-NO" sz="1800" b="0" baseline="0" dirty="0">
                <a:solidFill>
                  <a:srgbClr val="002060"/>
                </a:solidFill>
              </a:rPr>
              <a:t> </a:t>
            </a:r>
            <a:r>
              <a:rPr lang="nb-NO" sz="1800" b="0" baseline="0" dirty="0" err="1">
                <a:solidFill>
                  <a:srgbClr val="002060"/>
                </a:solidFill>
              </a:rPr>
              <a:t>utifrå</a:t>
            </a:r>
            <a:r>
              <a:rPr lang="nb-NO" sz="1800" b="0" baseline="0" dirty="0">
                <a:solidFill>
                  <a:srgbClr val="002060"/>
                </a:solidFill>
              </a:rPr>
              <a:t> ei </a:t>
            </a:r>
            <a:r>
              <a:rPr lang="nb-NO" sz="1800" b="0" baseline="0" dirty="0" err="1">
                <a:solidFill>
                  <a:srgbClr val="002060"/>
                </a:solidFill>
              </a:rPr>
              <a:t>risomatrise</a:t>
            </a:r>
            <a:r>
              <a:rPr lang="nb-NO" sz="1800" b="0" baseline="0" dirty="0">
                <a:solidFill>
                  <a:srgbClr val="002060"/>
                </a:solidFill>
              </a:rPr>
              <a:t> (ROS- </a:t>
            </a:r>
            <a:r>
              <a:rPr lang="nb-NO" sz="1800" b="0" baseline="0" dirty="0" err="1">
                <a:solidFill>
                  <a:srgbClr val="002060"/>
                </a:solidFill>
              </a:rPr>
              <a:t>analys</a:t>
            </a:r>
            <a:r>
              <a:rPr lang="nb-NO" sz="1800" b="0" baseline="0" dirty="0">
                <a:solidFill>
                  <a:srgbClr val="002060"/>
                </a:solidFill>
              </a:rPr>
              <a:t>) som kombinerer </a:t>
            </a:r>
            <a:r>
              <a:rPr lang="nb-NO" sz="1800" b="0" baseline="0" dirty="0" err="1">
                <a:solidFill>
                  <a:srgbClr val="002060"/>
                </a:solidFill>
              </a:rPr>
              <a:t>sannasynlegheit</a:t>
            </a:r>
            <a:r>
              <a:rPr lang="nb-NO" sz="1800" b="0" baseline="0" dirty="0">
                <a:solidFill>
                  <a:srgbClr val="002060"/>
                </a:solidFill>
              </a:rPr>
              <a:t> for og konsekvenser av smitte</a:t>
            </a:r>
            <a:endParaRPr lang="nb-NO" sz="1800" b="0" dirty="0">
              <a:solidFill>
                <a:srgbClr val="002060"/>
              </a:solidFill>
            </a:endParaRPr>
          </a:p>
          <a:p>
            <a:endParaRPr lang="nb-NO" sz="1800" b="0" dirty="0">
              <a:solidFill>
                <a:srgbClr val="002060"/>
              </a:solidFill>
            </a:endParaRPr>
          </a:p>
          <a:p>
            <a:endParaRPr lang="nb-NO" sz="1800" b="0" dirty="0">
              <a:solidFill>
                <a:srgbClr val="002060"/>
              </a:solidFill>
            </a:endParaRPr>
          </a:p>
          <a:p>
            <a:r>
              <a:rPr lang="nb-NO" sz="1800" b="0" dirty="0" err="1">
                <a:solidFill>
                  <a:srgbClr val="002060"/>
                </a:solidFill>
              </a:rPr>
              <a:t>Standaren</a:t>
            </a:r>
            <a:r>
              <a:rPr lang="nb-NO" sz="1800" b="0" dirty="0">
                <a:solidFill>
                  <a:srgbClr val="002060"/>
                </a:solidFill>
              </a:rPr>
              <a:t> seier noko om kva system vi må ha for å kunne etterleve krava som vert stilt---</a:t>
            </a:r>
            <a:r>
              <a:rPr lang="nb-NO" sz="1800" b="0" baseline="0" dirty="0">
                <a:solidFill>
                  <a:srgbClr val="002060"/>
                </a:solidFill>
              </a:rPr>
              <a:t> definere leiing, utarbeiding av nødvendig utstyr, prosedyre, dokumentasjon på opplæring, vaskeprosess temp </a:t>
            </a:r>
            <a:r>
              <a:rPr lang="nb-NO" sz="1800" b="0" baseline="0" dirty="0" err="1">
                <a:solidFill>
                  <a:srgbClr val="002060"/>
                </a:solidFill>
              </a:rPr>
              <a:t>kontoll</a:t>
            </a:r>
            <a:r>
              <a:rPr lang="nb-NO" sz="1800" b="0" baseline="0" dirty="0">
                <a:solidFill>
                  <a:srgbClr val="002060"/>
                </a:solidFill>
              </a:rPr>
              <a:t> ,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99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0" dirty="0">
                <a:solidFill>
                  <a:srgbClr val="002060"/>
                </a:solidFill>
              </a:rPr>
              <a:t>I </a:t>
            </a:r>
            <a:r>
              <a:rPr lang="nb-NO" sz="2000" b="0" dirty="0" err="1">
                <a:solidFill>
                  <a:srgbClr val="002060"/>
                </a:solidFill>
              </a:rPr>
              <a:t>standaren</a:t>
            </a:r>
            <a:r>
              <a:rPr lang="nb-NO" sz="2000" b="0" baseline="0" dirty="0">
                <a:solidFill>
                  <a:srgbClr val="002060"/>
                </a:solidFill>
              </a:rPr>
              <a:t> er </a:t>
            </a:r>
            <a:r>
              <a:rPr lang="nb-NO" sz="2000" b="0" dirty="0">
                <a:solidFill>
                  <a:srgbClr val="002060"/>
                </a:solidFill>
              </a:rPr>
              <a:t>risikopunkt (kontaktpunkt) </a:t>
            </a:r>
            <a:r>
              <a:rPr lang="nb-NO" sz="2000" b="1" dirty="0">
                <a:solidFill>
                  <a:srgbClr val="002060"/>
                </a:solidFill>
              </a:rPr>
              <a:t>lagt til grunn for vurdering av nivå</a:t>
            </a:r>
            <a:r>
              <a:rPr lang="nb-NO" sz="2000" b="1" baseline="0" dirty="0">
                <a:solidFill>
                  <a:srgbClr val="002060"/>
                </a:solidFill>
              </a:rPr>
              <a:t> </a:t>
            </a:r>
            <a:r>
              <a:rPr lang="nb-NO" sz="2000" b="1" dirty="0">
                <a:solidFill>
                  <a:srgbClr val="002060"/>
                </a:solidFill>
              </a:rPr>
              <a:t>for reinheit-</a:t>
            </a:r>
            <a:r>
              <a:rPr lang="nb-NO" sz="2000" b="0" dirty="0">
                <a:solidFill>
                  <a:srgbClr val="002060"/>
                </a:solidFill>
              </a:rPr>
              <a:t>--kontaktpunkt </a:t>
            </a:r>
            <a:r>
              <a:rPr lang="nb-NO" sz="2000" b="0" dirty="0" err="1">
                <a:solidFill>
                  <a:srgbClr val="002060"/>
                </a:solidFill>
              </a:rPr>
              <a:t>ein</a:t>
            </a:r>
            <a:r>
              <a:rPr lang="nb-NO" sz="2000" b="0" dirty="0">
                <a:solidFill>
                  <a:srgbClr val="002060"/>
                </a:solidFill>
              </a:rPr>
              <a:t> berører ofte,</a:t>
            </a:r>
            <a:r>
              <a:rPr lang="nb-NO" sz="2000" b="0" baseline="0" dirty="0">
                <a:solidFill>
                  <a:srgbClr val="002060"/>
                </a:solidFill>
              </a:rPr>
              <a:t> </a:t>
            </a:r>
            <a:r>
              <a:rPr lang="nb-NO" sz="2000" b="0" baseline="0" dirty="0" err="1">
                <a:solidFill>
                  <a:srgbClr val="002060"/>
                </a:solidFill>
              </a:rPr>
              <a:t>lysbrytar</a:t>
            </a:r>
            <a:r>
              <a:rPr lang="nb-NO" sz="2000" b="0" baseline="0" dirty="0">
                <a:solidFill>
                  <a:srgbClr val="002060"/>
                </a:solidFill>
              </a:rPr>
              <a:t>, </a:t>
            </a:r>
            <a:r>
              <a:rPr lang="nb-NO" sz="2000" b="0" baseline="0" dirty="0" err="1">
                <a:solidFill>
                  <a:srgbClr val="002060"/>
                </a:solidFill>
              </a:rPr>
              <a:t>armelene</a:t>
            </a:r>
            <a:r>
              <a:rPr lang="nb-NO" sz="2000" b="0" baseline="0" dirty="0">
                <a:solidFill>
                  <a:srgbClr val="002060"/>
                </a:solidFill>
              </a:rPr>
              <a:t>, dørhandtak, fjernkontroll etc..</a:t>
            </a:r>
            <a:endParaRPr lang="nb-NO" sz="2000" b="0" dirty="0">
              <a:solidFill>
                <a:srgbClr val="002060"/>
              </a:solidFill>
            </a:endParaRPr>
          </a:p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151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</a:p>
          <a:p>
            <a:r>
              <a:rPr lang="nb-NO" sz="1800" b="1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Standaren</a:t>
            </a:r>
            <a:r>
              <a:rPr lang="nb-NO" sz="18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NS 6600-</a:t>
            </a:r>
            <a:endParaRPr lang="nb-NO" sz="1800" b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r>
              <a:rPr lang="nb-NO" sz="1800" b="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Standaren</a:t>
            </a:r>
            <a: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er konkret lett å finne fram</a:t>
            </a: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1800" b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r>
              <a:rPr lang="nb-NO" sz="18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Kontroll av </a:t>
            </a:r>
            <a:r>
              <a:rPr lang="nb-NO" sz="1800" b="1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fleire</a:t>
            </a:r>
            <a:r>
              <a:rPr lang="nb-NO" sz="18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rom gir eit</a:t>
            </a:r>
            <a:r>
              <a:rPr lang="nb-NO" sz="1800" b="1" baseline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bedre sammenlikningsgrunnlag</a:t>
            </a:r>
          </a:p>
          <a:p>
            <a:endParaRPr lang="nb-NO" sz="1800" b="0" baseline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r>
              <a:rPr lang="nb-NO" dirty="0"/>
              <a:t>Den visuelle </a:t>
            </a:r>
            <a:r>
              <a:rPr lang="nb-NO" dirty="0" err="1"/>
              <a:t>kontollen</a:t>
            </a:r>
            <a:r>
              <a:rPr lang="nb-NO" dirty="0"/>
              <a:t> blir gjennom </a:t>
            </a:r>
            <a:r>
              <a:rPr lang="nn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regionale reinhaldsprosjektet frå HB, som og går på kvalitetssikre nøye reinholdet i Helsetenesta etter </a:t>
            </a:r>
            <a:r>
              <a:rPr lang="nn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</a:t>
            </a:r>
            <a:r>
              <a:rPr lang="nn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800 og i bruk av verktøyet </a:t>
            </a:r>
            <a:r>
              <a:rPr lang="nn-NO" sz="1714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Xpand</a:t>
            </a:r>
            <a:r>
              <a:rPr lang="nn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Visuelle kontrollen </a:t>
            </a:r>
            <a:r>
              <a:rPr lang="nb-NO" sz="1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er godt beskrive i NS-</a:t>
            </a:r>
            <a:r>
              <a:rPr lang="nb-NO" sz="1600" b="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Insta</a:t>
            </a:r>
            <a:r>
              <a:rPr lang="nb-NO" sz="1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800 -</a:t>
            </a:r>
            <a:r>
              <a:rPr lang="nb-NO" sz="1600" dirty="0"/>
              <a:t>Den visuelle </a:t>
            </a:r>
            <a:r>
              <a:rPr lang="nb-NO" sz="1600" dirty="0" err="1"/>
              <a:t>kontollen</a:t>
            </a:r>
            <a:r>
              <a:rPr lang="nb-NO" sz="1600" dirty="0"/>
              <a:t> blir gjennom </a:t>
            </a:r>
            <a:r>
              <a:rPr lang="nn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regionale reinhaldsprosjektet frå HB, som og går på kvalitetssikre nøye reinholdet i Helsetenesta etter </a:t>
            </a:r>
            <a:r>
              <a:rPr lang="nn-NO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</a:t>
            </a:r>
            <a:r>
              <a:rPr lang="nn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800 og i bruk av verktøyet </a:t>
            </a:r>
            <a:r>
              <a:rPr lang="nn-NO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Xpand</a:t>
            </a:r>
            <a:r>
              <a:rPr lang="nn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417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3300"/>
              </a:lnSpc>
              <a:spcBef>
                <a:spcPts val="0"/>
              </a:spcBef>
              <a:buNone/>
            </a:pPr>
            <a:r>
              <a:rPr lang="nn-NO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Hygicult</a:t>
            </a:r>
            <a:r>
              <a:rPr lang="nn-NO" sz="1800" b="1" dirty="0">
                <a:latin typeface="Arial" panose="020B0604020202020204" pitchFamily="34" charset="0"/>
                <a:cs typeface="Arial" panose="020B0604020202020204" pitchFamily="34" charset="0"/>
              </a:rPr>
              <a:t> TPC </a:t>
            </a:r>
            <a:r>
              <a:rPr lang="nn-NO" sz="1800" dirty="0">
                <a:latin typeface="Arial" panose="020B0604020202020204" pitchFamily="34" charset="0"/>
                <a:cs typeface="Arial" panose="020B0604020202020204" pitchFamily="34" charset="0"/>
              </a:rPr>
              <a:t>er ein mikrobiologisk kontroll. Eit direkte mål på mikrobiologisk forureining.</a:t>
            </a:r>
          </a:p>
          <a:p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som du må gjøre at å sammenligne din resultat (med den avlesning kort), da finner du resultatet under diagrammet. I din tilfelle, resultatet fra </a:t>
            </a:r>
            <a:r>
              <a:rPr lang="nb-NO" sz="1714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 rengjøring</a:t>
            </a:r>
            <a:r>
              <a:rPr lang="nb-NO" sz="1714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havner i resultat: </a:t>
            </a:r>
            <a:r>
              <a:rPr lang="nb-NO" sz="1714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5CFU/cm2. Resultat ETTER rengjøring, blir derfor &lt; 1CFU/cm2.</a:t>
            </a: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714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 </a:t>
            </a:r>
            <a:r>
              <a:rPr lang="nb-NO" sz="1714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standaren</a:t>
            </a:r>
            <a:r>
              <a:rPr lang="nb-NO" sz="1714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står det at i rom med nivå for </a:t>
            </a:r>
            <a:r>
              <a:rPr lang="nb-NO" sz="1714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reinheit</a:t>
            </a:r>
            <a:r>
              <a:rPr lang="nb-NO" sz="1714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mikrobiologiske testa </a:t>
            </a:r>
            <a:r>
              <a:rPr lang="nb-NO" sz="1714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gjerast</a:t>
            </a:r>
            <a:r>
              <a:rPr lang="nb-NO" sz="1714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sz="1714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/>
          </a:p>
          <a:p>
            <a:r>
              <a:rPr lang="nb-NO" b="1" dirty="0"/>
              <a:t>ATP: </a:t>
            </a:r>
            <a:r>
              <a:rPr lang="nb-NO" dirty="0" err="1"/>
              <a:t>Adenotrifosfat</a:t>
            </a:r>
            <a:r>
              <a:rPr lang="nb-NO" dirty="0"/>
              <a:t> (ATP) finnes i alt organisk materiale; dyr, grønnsaker, bakterier, mugg- og gjærceller. Påvising av ATP indikerer forurensing fra en av disse kjeldene. ATP-nivået blir uttrykt som relative </a:t>
            </a:r>
            <a:r>
              <a:rPr lang="nb-NO" dirty="0" err="1"/>
              <a:t>light</a:t>
            </a:r>
            <a:r>
              <a:rPr lang="nb-NO" dirty="0"/>
              <a:t> units (RLU) 1 RLU = 1fmol ATP</a:t>
            </a:r>
            <a:endParaRPr lang="nb-NO" b="1" dirty="0"/>
          </a:p>
          <a:p>
            <a:endParaRPr lang="nb-NO" b="1" dirty="0"/>
          </a:p>
          <a:p>
            <a:r>
              <a:rPr lang="nb-NO" b="1" dirty="0"/>
              <a:t>Grenseverdi for ATP: Det foreligger ingen konsensus angående grenseverdier for ATP i pasientomgivelser. </a:t>
            </a:r>
            <a:r>
              <a:rPr lang="nb-NO" dirty="0"/>
              <a:t>250 RLU blir i flere studier angitt som grense for intervensjon. Dansk Standard opererer med en grenseverdi på 50 RLU. Målt ATP-nivå kan variere med anvendt luminometer, noe som kan vanskeliggjøre universelt gjeldende grenseverdier.</a:t>
            </a:r>
            <a:endParaRPr lang="nb-NO" sz="1714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714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1800" b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981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ATP: </a:t>
            </a:r>
            <a:r>
              <a:rPr lang="nb-NO" dirty="0" err="1"/>
              <a:t>Adenotrifosfat</a:t>
            </a:r>
            <a:r>
              <a:rPr lang="nb-NO" dirty="0"/>
              <a:t> (ATP) finnes i alt organisk materiale; dyr, grønnsaker, bakterier, mugg- og gjærceller. Påvising av ATP indikerer forurensing fra en av disse kjeldene. ATP-testen enkel å bruke og gir resultatet umiddelbart. ATP-nivået blir uttrykt som relative </a:t>
            </a:r>
            <a:r>
              <a:rPr lang="nb-NO" dirty="0" err="1"/>
              <a:t>light</a:t>
            </a:r>
            <a:r>
              <a:rPr lang="nb-NO" dirty="0"/>
              <a:t> units (RLU)</a:t>
            </a:r>
            <a:endParaRPr lang="nb-NO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DEB9-A34F-4D3C-9735-5DD337EAC3A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54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20090" y="1080136"/>
            <a:ext cx="13159645" cy="6480810"/>
          </a:xfrm>
          <a:solidFill>
            <a:schemeClr val="accent1"/>
          </a:solidFill>
        </p:spPr>
        <p:txBody>
          <a:bodyPr lIns="540000" tIns="540000" rIns="5040000" bIns="2448000" anchor="t"/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296162" y="6660833"/>
            <a:ext cx="1008126" cy="324040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06.06.2023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2520315" y="6660833"/>
            <a:ext cx="5040630" cy="324040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r>
              <a:rPr lang="nb-NO" dirty="0"/>
              <a:t> og sted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x bilder /m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720090" y="1080136"/>
            <a:ext cx="4320540" cy="2160270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6"/>
          <p:cNvSpPr>
            <a:spLocks noGrp="1"/>
          </p:cNvSpPr>
          <p:nvPr>
            <p:ph type="pic" sz="quarter" idx="11"/>
          </p:nvPr>
        </p:nvSpPr>
        <p:spPr>
          <a:xfrm>
            <a:off x="5238656" y="1080137"/>
            <a:ext cx="4140517" cy="3240405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bilde 6"/>
          <p:cNvSpPr>
            <a:spLocks noGrp="1"/>
          </p:cNvSpPr>
          <p:nvPr>
            <p:ph type="pic" sz="quarter" idx="12"/>
          </p:nvPr>
        </p:nvSpPr>
        <p:spPr>
          <a:xfrm>
            <a:off x="5238656" y="4500563"/>
            <a:ext cx="4140517" cy="3060383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5"/>
          </p:nvPr>
        </p:nvSpPr>
        <p:spPr>
          <a:xfrm>
            <a:off x="720090" y="3420428"/>
            <a:ext cx="4320540" cy="41405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 bIns="360000">
            <a:norm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>
                <a:solidFill>
                  <a:schemeClr val="lt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bilde 6"/>
          <p:cNvSpPr>
            <a:spLocks noGrp="1"/>
          </p:cNvSpPr>
          <p:nvPr>
            <p:ph type="pic" sz="quarter" idx="16"/>
          </p:nvPr>
        </p:nvSpPr>
        <p:spPr>
          <a:xfrm>
            <a:off x="9559195" y="1080135"/>
            <a:ext cx="4320540" cy="6480809"/>
          </a:xfrm>
          <a:prstGeom prst="rect">
            <a:avLst/>
          </a:prstGeom>
          <a:solidFill>
            <a:schemeClr val="lt2"/>
          </a:solidFill>
        </p:spPr>
        <p:txBody>
          <a:bodyPr lIns="0" tIns="36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2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20090" y="2160270"/>
            <a:ext cx="6300788" cy="54006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560945" y="2160270"/>
            <a:ext cx="6300788" cy="54006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720090" y="1080135"/>
            <a:ext cx="13141643" cy="86410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090" y="2160270"/>
            <a:ext cx="6300788" cy="72009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20090" y="3060383"/>
            <a:ext cx="63007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560945" y="2160270"/>
            <a:ext cx="6300788" cy="72009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7560945" y="3060383"/>
            <a:ext cx="63007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Tit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720090" y="1080137"/>
            <a:ext cx="13159645" cy="6480810"/>
          </a:xfrm>
          <a:prstGeom prst="rect">
            <a:avLst/>
          </a:prstGeom>
          <a:solidFill>
            <a:srgbClr val="AAA09B"/>
          </a:solidFill>
        </p:spPr>
        <p:txBody>
          <a:bodyPr lIns="0" tIns="1980000" rIns="0" bIns="0" anchor="t" anchorCtr="1"/>
          <a:lstStyle>
            <a:lvl1pPr marL="0" indent="0">
              <a:buNone/>
              <a:defRPr sz="1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1620203"/>
            <a:ext cx="7380922" cy="830997"/>
          </a:xfrm>
          <a:noFill/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Legg til tittel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6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6502" y="1080136"/>
            <a:ext cx="13019227" cy="6480810"/>
          </a:xfrm>
          <a:solidFill>
            <a:srgbClr val="AAA09B"/>
          </a:solidFill>
        </p:spPr>
        <p:txBody>
          <a:bodyPr lIns="540000" tIns="540000" rIns="5040000" bIns="2448000" anchor="t">
            <a:normAutofit/>
          </a:bodyPr>
          <a:lstStyle>
            <a:lvl1pPr>
              <a:lnSpc>
                <a:spcPct val="90000"/>
              </a:lnSpc>
              <a:defRPr sz="50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1296162" y="6660833"/>
            <a:ext cx="1008126" cy="32404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06.06.2023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>
          <a:xfrm>
            <a:off x="2520315" y="6660833"/>
            <a:ext cx="5040630" cy="32404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r>
              <a:rPr lang="nb-NO" dirty="0"/>
              <a:t> og sted</a:t>
            </a:r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3480086" y="7681260"/>
            <a:ext cx="345643" cy="221599"/>
          </a:xfrm>
        </p:spPr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0090" y="2340293"/>
            <a:ext cx="10441305" cy="522065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tekst &amp; innhold /m undertit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090" y="2160270"/>
            <a:ext cx="6300788" cy="72009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20090" y="3060383"/>
            <a:ext cx="63007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7560945" y="1080135"/>
            <a:ext cx="6300788" cy="6480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91" y="1080135"/>
            <a:ext cx="6300788" cy="86410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800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&amp;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20090" y="2160270"/>
            <a:ext cx="6300788" cy="54006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7560945" y="1080135"/>
            <a:ext cx="6300788" cy="64808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Sett inn innhold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90" y="1080135"/>
            <a:ext cx="6300788" cy="86410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6485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teks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090" y="2160270"/>
            <a:ext cx="6300788" cy="72009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20090" y="3060383"/>
            <a:ext cx="6300788" cy="450056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90" y="1080135"/>
            <a:ext cx="6300788" cy="86410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414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720090" y="1080137"/>
            <a:ext cx="13159645" cy="6480810"/>
          </a:xfrm>
          <a:prstGeom prst="rect">
            <a:avLst/>
          </a:prstGeom>
          <a:solidFill>
            <a:schemeClr val="lt2"/>
          </a:solidFill>
        </p:spPr>
        <p:txBody>
          <a:bodyPr lIns="0" tIns="144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/>
              <a:t>Klikk ikonet for å legge til et bilde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8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ko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 hasCustomPrompt="1"/>
          </p:nvPr>
        </p:nvSpPr>
        <p:spPr>
          <a:xfrm>
            <a:off x="720090" y="1080137"/>
            <a:ext cx="13159645" cy="6480810"/>
          </a:xfrm>
          <a:prstGeom prst="rect">
            <a:avLst/>
          </a:prstGeom>
          <a:solidFill>
            <a:srgbClr val="DBD6D4"/>
          </a:solidFill>
        </p:spPr>
        <p:txBody>
          <a:bodyPr lIns="0" tIns="1440000" rIns="0" bIns="0" anchor="ctr"/>
          <a:lstStyle>
            <a:lvl1pPr marL="0" indent="0" algn="ctr">
              <a:buNone/>
              <a:defRPr sz="100" baseline="0"/>
            </a:lvl1pPr>
          </a:lstStyle>
          <a:p>
            <a:pPr lvl="0"/>
            <a:r>
              <a:rPr lang="nb-NO" sz="100" dirty="0"/>
              <a:t> </a:t>
            </a:r>
            <a:endParaRPr lang="nb-NO" dirty="0"/>
          </a:p>
        </p:txBody>
      </p:sp>
      <p:sp>
        <p:nvSpPr>
          <p:cNvPr id="4" name="Plassholder for bilde 6"/>
          <p:cNvSpPr>
            <a:spLocks noGrp="1"/>
          </p:cNvSpPr>
          <p:nvPr>
            <p:ph type="pic" sz="quarter" idx="11" hasCustomPrompt="1"/>
          </p:nvPr>
        </p:nvSpPr>
        <p:spPr>
          <a:xfrm>
            <a:off x="4995624" y="2160271"/>
            <a:ext cx="4608576" cy="4320540"/>
          </a:xfrm>
          <a:prstGeom prst="rect">
            <a:avLst/>
          </a:prstGeom>
          <a:noFill/>
        </p:spPr>
        <p:txBody>
          <a:bodyPr lIns="0" tIns="1080000" rIns="0" bIns="0" anchor="t" anchorCtr="1"/>
          <a:lstStyle>
            <a:lvl1pPr marL="0" indent="0">
              <a:buNone/>
              <a:defRPr sz="1800"/>
            </a:lvl1pPr>
          </a:lstStyle>
          <a:p>
            <a:r>
              <a:rPr lang="nb-NO" dirty="0"/>
              <a:t>Ikon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035" y="455558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8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20090" y="1080135"/>
            <a:ext cx="10441305" cy="8641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090" y="2340293"/>
            <a:ext cx="10441305" cy="52206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20090" y="7812977"/>
            <a:ext cx="1152144" cy="2215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06.06.2023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29150" y="7812977"/>
            <a:ext cx="8932245" cy="2215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3541235" y="7812977"/>
            <a:ext cx="345643" cy="2215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21" y="332467"/>
            <a:ext cx="191414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56" r:id="rId5"/>
    <p:sldLayoutId id="2147483658" r:id="rId6"/>
    <p:sldLayoutId id="2147483664" r:id="rId7"/>
    <p:sldLayoutId id="2147483660" r:id="rId8"/>
    <p:sldLayoutId id="2147483662" r:id="rId9"/>
    <p:sldLayoutId id="2147483659" r:id="rId10"/>
    <p:sldLayoutId id="2147483652" r:id="rId11"/>
    <p:sldLayoutId id="2147483653" r:id="rId12"/>
    <p:sldLayoutId id="2147483654" r:id="rId13"/>
    <p:sldLayoutId id="2147483655" r:id="rId14"/>
  </p:sldLayoutIdLst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600"/>
        </a:lnSpc>
        <a:spcBef>
          <a:spcPts val="4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2600"/>
        </a:lnSpc>
        <a:spcBef>
          <a:spcPts val="4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2200"/>
        </a:lnSpc>
        <a:spcBef>
          <a:spcPts val="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2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18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abolytic.no/" TargetMode="External"/><Relationship Id="rId3" Type="http://schemas.openxmlformats.org/officeDocument/2006/relationships/hyperlink" Target="https://www.youtube.com/watch?v=H94LRn7yWA8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us2HVZBdPS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handbok.helse-forde.no/Portal/1/Search?q=atp&amp;ts=1#rpShowDynamicModalDocument-26464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dard.no/nyheter/nyhetsarkiv/helse-og-omsorg/2021-nyheter/ny-norsk-standard-for-renhold-i-helse--og-omsorgstjenesten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abolytic.no/produkter/hygienekontrol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br>
              <a:rPr lang="nb-NO" dirty="0"/>
            </a:br>
            <a:br>
              <a:rPr lang="nb-NO" dirty="0"/>
            </a:br>
            <a:r>
              <a:rPr lang="nb-NO" sz="4400" dirty="0">
                <a:latin typeface="Bahnschrift Light SemiCondensed" panose="020B0502040204020203" pitchFamily="34" charset="0"/>
              </a:rPr>
              <a:t>Det du ikkje ser – ta ein kontroll!</a:t>
            </a:r>
            <a:br>
              <a:rPr lang="nb-NO" sz="4400" dirty="0">
                <a:latin typeface="Bahnschrift Light SemiCondensed" panose="020B0502040204020203" pitchFamily="34" charset="0"/>
              </a:rPr>
            </a:br>
            <a:r>
              <a:rPr lang="nb-NO" sz="2400" dirty="0">
                <a:latin typeface="Bahnschrift Light SemiCondensed" panose="020B0502040204020203" pitchFamily="34" charset="0"/>
              </a:rPr>
              <a:t>Kvalitetsikre reinhaldet i pasientnære områder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06/2023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latin typeface="Bahnschrift Light SemiCondensed" panose="020B0502040204020203" pitchFamily="34" charset="0"/>
              </a:rPr>
              <a:t>Hygienesjukepleiar Åse Skare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477" y="1724401"/>
            <a:ext cx="3149258" cy="5633192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206" y="1724401"/>
            <a:ext cx="3662626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7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16027" y="1077651"/>
            <a:ext cx="13019227" cy="648081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nb-NO" sz="36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</a:br>
            <a:r>
              <a:rPr lang="nb-NO" sz="36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Måleinstrument</a:t>
            </a:r>
            <a:br>
              <a:rPr lang="nb-NO" sz="36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Kontroll av -ikkje visuell kontaminering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Hygicult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Inkubatorskap (+ 30 </a:t>
            </a:r>
            <a:r>
              <a:rPr lang="nb-NO" sz="2700" b="0" baseline="300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0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) i 2 døgn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eller la stå i rom med jevn temp. +20-25</a:t>
            </a:r>
            <a:r>
              <a:rPr lang="nb-NO" sz="2700" b="0" baseline="300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0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.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Les av etter 4 dager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800" b="0" dirty="0">
                <a:hlinkClick r:id="rId3"/>
              </a:rPr>
              <a:t>Hygicult </a:t>
            </a:r>
            <a:r>
              <a:rPr lang="nb-NO" sz="2800" b="0" dirty="0" err="1">
                <a:hlinkClick r:id="rId3"/>
              </a:rPr>
              <a:t>Dipslides</a:t>
            </a:r>
            <a:r>
              <a:rPr lang="nb-NO" sz="2800" b="0" dirty="0">
                <a:hlinkClick r:id="rId3"/>
              </a:rPr>
              <a:t> - </a:t>
            </a:r>
            <a:r>
              <a:rPr lang="nb-NO" sz="2800" b="0" dirty="0" err="1">
                <a:hlinkClick r:id="rId3"/>
              </a:rPr>
              <a:t>YouTube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ATP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(Adenosintrifosfat ) m/svaber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leser av direkte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sz="2800" b="0" dirty="0" err="1">
                <a:hlinkClick r:id="rId4"/>
              </a:rPr>
              <a:t>UltraSnap</a:t>
            </a:r>
            <a:r>
              <a:rPr lang="en-US" sz="2800" b="0" dirty="0">
                <a:hlinkClick r:id="rId4"/>
              </a:rPr>
              <a:t> Surface ATP Test - YouTube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                               </a:t>
            </a:r>
            <a:br>
              <a:rPr lang="nb-NO" sz="27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18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						</a:t>
            </a:r>
            <a:endParaRPr lang="nb-NO" sz="1800" b="0" dirty="0">
              <a:solidFill>
                <a:srgbClr val="002060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/>
          <a:srcRect l="5269" t="8139" b="8391"/>
          <a:stretch/>
        </p:blipFill>
        <p:spPr>
          <a:xfrm>
            <a:off x="9331325" y="2505017"/>
            <a:ext cx="2898356" cy="180022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6"/>
          <a:srcRect b="13729"/>
          <a:stretch/>
        </p:blipFill>
        <p:spPr>
          <a:xfrm>
            <a:off x="8853214" y="2260655"/>
            <a:ext cx="3533033" cy="205740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119" y="4977257"/>
            <a:ext cx="3533033" cy="202882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rot="10800000" flipV="1">
            <a:off x="8108414" y="6838950"/>
            <a:ext cx="5597538" cy="3456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>
                <a:hlinkClick r:id="rId8"/>
              </a:rPr>
              <a:t>Labolytic AS - Hygienekontroll | mikrobiologiske tester | kjemiske analyser | analyseinstumenter og labutstyr | Kvalitet kan måles!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1398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87532" y="1080136"/>
            <a:ext cx="12352034" cy="64808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Kontroll</a:t>
            </a:r>
            <a:br>
              <a:rPr lang="nb-NO" sz="36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Lære og forstå rett måleinstrument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Test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Førebu kontrolldagen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Merke lokk på hygicultglasa og ATP pensel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Hygieniske prinsipp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Fast person som tek </a:t>
            </a:r>
            <a:r>
              <a:rPr lang="nb-NO" sz="2700" b="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kontrollane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kvar gong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Kontroll </a:t>
            </a: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før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reinhald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Kontroll </a:t>
            </a: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rett etter 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reinhald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Observasjonar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Registreringsskjema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ATP svar på display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Hygicult i varmeskap i to døgn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</a:t>
            </a: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</a:t>
            </a: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3600" dirty="0">
                <a:solidFill>
                  <a:srgbClr val="002060"/>
                </a:solidFill>
              </a:rPr>
            </a:br>
            <a:br>
              <a:rPr lang="nb-NO" sz="3600" dirty="0">
                <a:solidFill>
                  <a:srgbClr val="002060"/>
                </a:solidFill>
              </a:rPr>
            </a:br>
            <a:endParaRPr lang="nb-NO" sz="3600" dirty="0">
              <a:solidFill>
                <a:srgbClr val="002060"/>
              </a:solidFill>
            </a:endParaRPr>
          </a:p>
        </p:txBody>
      </p:sp>
      <p:pic>
        <p:nvPicPr>
          <p:cNvPr id="8" name="Plassholder for innhold 3"/>
          <p:cNvPicPr>
            <a:picLocks noChangeAspect="1"/>
          </p:cNvPicPr>
          <p:nvPr/>
        </p:nvPicPr>
        <p:blipFill rotWithShape="1">
          <a:blip r:embed="rId3"/>
          <a:srcRect l="27585"/>
          <a:stretch/>
        </p:blipFill>
        <p:spPr>
          <a:xfrm>
            <a:off x="7638432" y="1123607"/>
            <a:ext cx="5545756" cy="6437339"/>
          </a:xfrm>
          <a:prstGeom prst="rect">
            <a:avLst/>
          </a:prstGeom>
        </p:spPr>
      </p:pic>
      <p:sp>
        <p:nvSpPr>
          <p:cNvPr id="10" name="Minus 9"/>
          <p:cNvSpPr/>
          <p:nvPr/>
        </p:nvSpPr>
        <p:spPr>
          <a:xfrm flipH="1">
            <a:off x="8923261" y="4184387"/>
            <a:ext cx="1958562" cy="45719"/>
          </a:xfrm>
          <a:prstGeom prst="mathMinus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757" y="5355265"/>
            <a:ext cx="1524132" cy="9144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757" y="5618197"/>
            <a:ext cx="1524132" cy="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8995521" y="2125685"/>
            <a:ext cx="5449527" cy="259621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n-NO" sz="2800" dirty="0">
              <a:latin typeface="Bahnschrift SemiLigh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n-NO" sz="2800" dirty="0">
                <a:latin typeface="Bahnschrift Semi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nn-NO" sz="280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Resultata viser:</a:t>
            </a:r>
          </a:p>
          <a:p>
            <a:pPr marL="0" indent="0">
              <a:buNone/>
            </a:pPr>
            <a:r>
              <a:rPr lang="nn-NO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- risikopunkt er gjort reine, andre ikkje.</a:t>
            </a:r>
          </a:p>
          <a:p>
            <a:pPr marL="0" indent="0">
              <a:buNone/>
            </a:pPr>
            <a:r>
              <a:rPr lang="nn-NO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- risikopunkt tilfredsstiller ikkje</a:t>
            </a:r>
          </a:p>
          <a:p>
            <a:pPr marL="0" indent="0">
              <a:buNone/>
            </a:pPr>
            <a:r>
              <a:rPr lang="nn-NO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 grenseverdiane i NS 6600. </a:t>
            </a:r>
          </a:p>
          <a:p>
            <a:pPr marL="0" indent="0">
              <a:buNone/>
            </a:pPr>
            <a:endParaRPr lang="nn-NO" sz="2800" dirty="0">
              <a:latin typeface="Bahnschrift Semi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720090" y="866275"/>
            <a:ext cx="7437321" cy="1010652"/>
          </a:xfrm>
        </p:spPr>
        <p:txBody>
          <a:bodyPr>
            <a:noAutofit/>
          </a:bodyPr>
          <a:lstStyle/>
          <a:p>
            <a:r>
              <a:rPr lang="nb-NO" sz="3200" dirty="0">
                <a:solidFill>
                  <a:srgbClr val="002060"/>
                </a:solidFill>
                <a:latin typeface="Bahnschrift SemiLight" panose="020B0502040204020203" pitchFamily="34" charset="0"/>
              </a:rPr>
              <a:t>Resultat av risikopunkt</a:t>
            </a:r>
            <a:br>
              <a:rPr lang="nb-NO" sz="320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  <a:t>Hygicult   CFU/cm2</a:t>
            </a:r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190843"/>
              </p:ext>
            </p:extLst>
          </p:nvPr>
        </p:nvGraphicFramePr>
        <p:xfrm>
          <a:off x="720724" y="2125685"/>
          <a:ext cx="8043267" cy="1873380"/>
        </p:xfrm>
        <a:graphic>
          <a:graphicData uri="http://schemas.openxmlformats.org/drawingml/2006/table">
            <a:tbl>
              <a:tblPr/>
              <a:tblGrid>
                <a:gridCol w="2782497">
                  <a:extLst>
                    <a:ext uri="{9D8B030D-6E8A-4147-A177-3AD203B41FA5}">
                      <a16:colId xmlns:a16="http://schemas.microsoft.com/office/drawing/2014/main" val="2183028929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8841786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69076002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4049376116"/>
                    </a:ext>
                  </a:extLst>
                </a:gridCol>
                <a:gridCol w="958567">
                  <a:extLst>
                    <a:ext uri="{9D8B030D-6E8A-4147-A177-3AD203B41FA5}">
                      <a16:colId xmlns:a16="http://schemas.microsoft.com/office/drawing/2014/main" val="2165981341"/>
                    </a:ext>
                  </a:extLst>
                </a:gridCol>
                <a:gridCol w="910130">
                  <a:extLst>
                    <a:ext uri="{9D8B030D-6E8A-4147-A177-3AD203B41FA5}">
                      <a16:colId xmlns:a16="http://schemas.microsoft.com/office/drawing/2014/main" val="3132995056"/>
                    </a:ext>
                  </a:extLst>
                </a:gridCol>
                <a:gridCol w="910130">
                  <a:extLst>
                    <a:ext uri="{9D8B030D-6E8A-4147-A177-3AD203B41FA5}">
                      <a16:colId xmlns:a16="http://schemas.microsoft.com/office/drawing/2014/main" val="4253994912"/>
                    </a:ext>
                  </a:extLst>
                </a:gridCol>
              </a:tblGrid>
              <a:tr h="306039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Veke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095833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endParaRPr lang="nb-NO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Før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Etter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Før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Etter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Før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Etter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993151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Wc- knapp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62776"/>
                  </a:ext>
                </a:extLst>
              </a:tr>
              <a:tr h="345528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Dørhandtak bad 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634968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Armlene WC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8916" marR="8916" marT="89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42973"/>
                  </a:ext>
                </a:extLst>
              </a:tr>
            </a:tbl>
          </a:graphicData>
        </a:graphic>
      </p:graphicFrame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4" y="4831492"/>
            <a:ext cx="6434336" cy="329349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78" y="4969042"/>
            <a:ext cx="7069170" cy="31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4471" y="963286"/>
            <a:ext cx="13019227" cy="648081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Resultat av ATP</a:t>
            </a: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612" y="4203691"/>
            <a:ext cx="6064303" cy="3004798"/>
          </a:xfrm>
          <a:prstGeom prst="rect">
            <a:avLst/>
          </a:prstGeom>
        </p:spPr>
      </p:pic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518725"/>
              </p:ext>
            </p:extLst>
          </p:nvPr>
        </p:nvGraphicFramePr>
        <p:xfrm>
          <a:off x="1126231" y="2053430"/>
          <a:ext cx="8366685" cy="1558290"/>
        </p:xfrm>
        <a:graphic>
          <a:graphicData uri="http://schemas.openxmlformats.org/drawingml/2006/table">
            <a:tbl>
              <a:tblPr firstRow="1" firstCol="1" bandRow="1"/>
              <a:tblGrid>
                <a:gridCol w="2609907">
                  <a:extLst>
                    <a:ext uri="{9D8B030D-6E8A-4147-A177-3AD203B41FA5}">
                      <a16:colId xmlns:a16="http://schemas.microsoft.com/office/drawing/2014/main" val="3613028573"/>
                    </a:ext>
                  </a:extLst>
                </a:gridCol>
                <a:gridCol w="959463">
                  <a:extLst>
                    <a:ext uri="{9D8B030D-6E8A-4147-A177-3AD203B41FA5}">
                      <a16:colId xmlns:a16="http://schemas.microsoft.com/office/drawing/2014/main" val="1488153128"/>
                    </a:ext>
                  </a:extLst>
                </a:gridCol>
                <a:gridCol w="959463">
                  <a:extLst>
                    <a:ext uri="{9D8B030D-6E8A-4147-A177-3AD203B41FA5}">
                      <a16:colId xmlns:a16="http://schemas.microsoft.com/office/drawing/2014/main" val="3647166182"/>
                    </a:ext>
                  </a:extLst>
                </a:gridCol>
                <a:gridCol w="807778">
                  <a:extLst>
                    <a:ext uri="{9D8B030D-6E8A-4147-A177-3AD203B41FA5}">
                      <a16:colId xmlns:a16="http://schemas.microsoft.com/office/drawing/2014/main" val="420936388"/>
                    </a:ext>
                  </a:extLst>
                </a:gridCol>
                <a:gridCol w="919664">
                  <a:extLst>
                    <a:ext uri="{9D8B030D-6E8A-4147-A177-3AD203B41FA5}">
                      <a16:colId xmlns:a16="http://schemas.microsoft.com/office/drawing/2014/main" val="2448570459"/>
                    </a:ext>
                  </a:extLst>
                </a:gridCol>
                <a:gridCol w="805587">
                  <a:extLst>
                    <a:ext uri="{9D8B030D-6E8A-4147-A177-3AD203B41FA5}">
                      <a16:colId xmlns:a16="http://schemas.microsoft.com/office/drawing/2014/main" val="3757503857"/>
                    </a:ext>
                  </a:extLst>
                </a:gridCol>
                <a:gridCol w="1304823">
                  <a:extLst>
                    <a:ext uri="{9D8B030D-6E8A-4147-A177-3AD203B41FA5}">
                      <a16:colId xmlns:a16="http://schemas.microsoft.com/office/drawing/2014/main" val="3201712999"/>
                    </a:ext>
                  </a:extLst>
                </a:gridCol>
              </a:tblGrid>
              <a:tr h="3067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Veke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1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2 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459765"/>
                  </a:ext>
                </a:extLst>
              </a:tr>
              <a:tr h="305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Før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Etter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Før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Etter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Før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Etter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449218"/>
                  </a:ext>
                </a:extLst>
              </a:tr>
              <a:tr h="305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Dørhandtak til baderom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26239"/>
                  </a:ext>
                </a:extLst>
              </a:tr>
              <a:tr h="305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Armlene stol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736423"/>
                  </a:ext>
                </a:extLst>
              </a:tr>
              <a:tr h="225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Dørhandtak til</a:t>
                      </a:r>
                      <a:r>
                        <a:rPr lang="nb-NO" sz="20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korridor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72592"/>
                  </a:ext>
                </a:extLst>
              </a:tr>
            </a:tbl>
          </a:graphicData>
        </a:graphic>
      </p:graphicFrame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/>
          <a:srcRect l="30988" t="9203" r="41062"/>
          <a:stretch/>
        </p:blipFill>
        <p:spPr>
          <a:xfrm>
            <a:off x="1335505" y="4836695"/>
            <a:ext cx="1094874" cy="2045612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9624392" y="2987926"/>
            <a:ext cx="4233131" cy="3071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sz="2800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endParaRPr lang="nb-NO" sz="2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r>
              <a:rPr lang="nb-NO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Resultata viste::</a:t>
            </a:r>
          </a:p>
          <a:p>
            <a:r>
              <a:rPr lang="nb-NO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Kvaliteten på </a:t>
            </a:r>
            <a:r>
              <a:rPr lang="nb-NO" sz="2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reingjeringa</a:t>
            </a:r>
            <a:r>
              <a:rPr lang="nb-NO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varierte</a:t>
            </a:r>
          </a:p>
          <a:p>
            <a:r>
              <a:rPr lang="nn-NO" sz="240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- Nokre risikopunkt tilfredsstiller  </a:t>
            </a:r>
          </a:p>
          <a:p>
            <a:r>
              <a:rPr lang="nn-NO" sz="240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ikkje grenseverdiane i NS 6600</a:t>
            </a:r>
          </a:p>
          <a:p>
            <a:r>
              <a:rPr lang="nn-NO" sz="240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- Ureininga er større etter at  </a:t>
            </a:r>
          </a:p>
          <a:p>
            <a:r>
              <a:rPr lang="nn-NO" sz="240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reinhaldet er utført enn før </a:t>
            </a:r>
          </a:p>
          <a:p>
            <a:pPr algn="ctr"/>
            <a:endParaRPr lang="nb-NO" sz="2400" dirty="0">
              <a:solidFill>
                <a:schemeClr val="accent1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dirty="0">
              <a:solidFill>
                <a:schemeClr val="tx1"/>
              </a:solidFill>
              <a:latin typeface="Bahnschrift SemiLight SemiConde" panose="020B0502040204020203" pitchFamily="34" charset="0"/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25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6502" y="715108"/>
            <a:ext cx="13019227" cy="68458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Observasjonar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Same klut blir brukt rundt omkring i heile rommet og på  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dørhandtak tilslutt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Kluten blir brukt frå botn av servanten opp til servantkanten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Skifter sjeldan klut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Bretter og snur kluten lite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Bruker ureine hansker på rein klut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Skifter sjelden hansker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Samtidig blei og </a:t>
            </a:r>
            <a:r>
              <a:rPr lang="nb-NO" sz="2700" b="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mykje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positivt observert!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+mn-lt"/>
              </a:rPr>
            </a:br>
            <a:br>
              <a:rPr lang="nb-NO" sz="2700" b="0" dirty="0">
                <a:solidFill>
                  <a:srgbClr val="002060"/>
                </a:solidFill>
                <a:latin typeface="+mn-lt"/>
              </a:rPr>
            </a:b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200" b="0" dirty="0">
                <a:solidFill>
                  <a:srgbClr val="002060"/>
                </a:solidFill>
              </a:rPr>
            </a:br>
            <a:endParaRPr lang="nb-NO" sz="2700" b="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t="11460" b="14378"/>
          <a:stretch/>
        </p:blipFill>
        <p:spPr>
          <a:xfrm>
            <a:off x="10220452" y="2201383"/>
            <a:ext cx="3091097" cy="324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62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720090" y="948511"/>
            <a:ext cx="12983878" cy="662248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</a:rPr>
              <a:t>     </a:t>
            </a:r>
            <a:r>
              <a:rPr lang="nb-NO" sz="32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Presentasjon av resultat</a:t>
            </a:r>
          </a:p>
          <a:p>
            <a:pPr marL="0" indent="0">
              <a:buNone/>
            </a:pPr>
            <a:r>
              <a:rPr lang="nb-NO" sz="32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    </a:t>
            </a:r>
          </a:p>
          <a:p>
            <a:pPr marL="0" indent="0">
              <a:buNone/>
            </a:pPr>
            <a:r>
              <a:rPr lang="nb-NO" sz="32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    </a:t>
            </a:r>
          </a:p>
          <a:p>
            <a:pPr marL="0" indent="0">
              <a:buNone/>
            </a:pPr>
            <a:endParaRPr lang="nb-NO" sz="3200" b="1" dirty="0">
              <a:solidFill>
                <a:srgbClr val="002060"/>
              </a:solidFill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r>
              <a:rPr lang="nb-NO" sz="32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         </a:t>
            </a:r>
            <a:r>
              <a:rPr lang="nb-NO" sz="32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</a:t>
            </a: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eaksjoner</a:t>
            </a:r>
          </a:p>
          <a:p>
            <a:pPr marL="0" indent="0">
              <a:buNone/>
            </a:pP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- Diskusjon</a:t>
            </a:r>
          </a:p>
          <a:p>
            <a:pPr marL="216000" lvl="1" indent="0">
              <a:buNone/>
            </a:pP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- Presenterte resultata for alle </a:t>
            </a:r>
          </a:p>
          <a:p>
            <a:pPr marL="216000" lvl="1" indent="0">
              <a:buNone/>
            </a:pP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reinhaldarane i HF, og kva endringane</a:t>
            </a:r>
          </a:p>
          <a:p>
            <a:pPr marL="216000" lvl="1" indent="0">
              <a:buNone/>
            </a:pP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	     det har medført</a:t>
            </a:r>
          </a:p>
          <a:p>
            <a:pPr marL="0" indent="0">
              <a:buNone/>
            </a:pPr>
            <a:r>
              <a:rPr lang="nb-NO" sz="28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</a:t>
            </a:r>
            <a:br>
              <a:rPr lang="nb-NO" sz="320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endParaRPr lang="nb-NO" sz="3200" dirty="0">
              <a:solidFill>
                <a:srgbClr val="002060"/>
              </a:solidFill>
              <a:latin typeface="Bahnschrift SemiLight" panose="020B0502040204020203" pitchFamily="34" charset="0"/>
            </a:endParaRP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    </a:t>
            </a: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   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14" y="3402971"/>
            <a:ext cx="3561782" cy="3218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514" y="3237729"/>
            <a:ext cx="2914022" cy="319803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894" y="3271391"/>
            <a:ext cx="3577213" cy="324064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894" y="3161457"/>
            <a:ext cx="3224004" cy="325246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514" y="3161457"/>
            <a:ext cx="3733800" cy="31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half" idx="2"/>
          </p:nvPr>
        </p:nvSpPr>
        <p:spPr>
          <a:xfrm>
            <a:off x="542610" y="763675"/>
            <a:ext cx="13507022" cy="720466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</a:t>
            </a:r>
          </a:p>
          <a:p>
            <a:pPr marL="0" indent="0">
              <a:buNone/>
            </a:pP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</a:t>
            </a:r>
          </a:p>
          <a:p>
            <a:pPr marL="0" indent="0">
              <a:buNone/>
            </a:pP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nb-NO" b="1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Opplæring  </a:t>
            </a:r>
          </a:p>
          <a:p>
            <a:pPr lvl="1">
              <a:buFontTx/>
              <a:buChar char="-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Kva er eit risikopunkt </a:t>
            </a:r>
          </a:p>
          <a:p>
            <a:pPr lvl="1">
              <a:buFontTx/>
              <a:buChar char="-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Kva betyr nivå (A-D) av reinheit i ulike rom</a:t>
            </a:r>
          </a:p>
          <a:p>
            <a:pPr lvl="1">
              <a:buFontTx/>
              <a:buChar char="-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Bruk og handtering av klutar, reine hansker, handhygiene</a:t>
            </a:r>
          </a:p>
          <a:p>
            <a:pPr>
              <a:buFontTx/>
              <a:buChar char="-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Ulike prosedyre – reviderte og nye</a:t>
            </a:r>
          </a:p>
          <a:p>
            <a:pPr marL="216000" lvl="1" indent="0">
              <a:buNone/>
            </a:pP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-  V</a:t>
            </a: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ask og oppbevaring av klutar og moppar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-  Kontroll av ikkje synleg forureining bruk av ATP og </a:t>
            </a:r>
            <a:r>
              <a:rPr lang="nb-NO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hygicult</a:t>
            </a: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</a:t>
            </a:r>
            <a:r>
              <a:rPr lang="nb-NO" dirty="0">
                <a:hlinkClick r:id="rId3"/>
              </a:rPr>
              <a:t>Kvalitetshandboka (helse-forde.no)</a:t>
            </a: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</a:t>
            </a:r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Diskusjon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-  Bruk av reinhaldarar med og uten fagbrev </a:t>
            </a:r>
          </a:p>
          <a:p>
            <a:pPr marL="0" indent="0">
              <a:buNone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lvl="0" indent="0" algn="ctr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              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2468" t="1773" b="-1"/>
          <a:stretch/>
        </p:blipFill>
        <p:spPr>
          <a:xfrm>
            <a:off x="11680584" y="814191"/>
            <a:ext cx="2247627" cy="3339497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947450" y="1211855"/>
            <a:ext cx="6073427" cy="692194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Endringar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827" y="795837"/>
            <a:ext cx="1920406" cy="167044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902" y="5224367"/>
            <a:ext cx="3516923" cy="260684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45289" flipH="1">
            <a:off x="9347759" y="2772869"/>
            <a:ext cx="2243179" cy="106602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965" y="3437033"/>
            <a:ext cx="2338510" cy="1913803"/>
          </a:xfrm>
          <a:prstGeom prst="rect">
            <a:avLst/>
          </a:prstGeom>
        </p:spPr>
      </p:pic>
      <p:sp>
        <p:nvSpPr>
          <p:cNvPr id="11" name="Stjerne med 5 tagger 10"/>
          <p:cNvSpPr/>
          <p:nvPr/>
        </p:nvSpPr>
        <p:spPr>
          <a:xfrm>
            <a:off x="9967965" y="6318953"/>
            <a:ext cx="211015" cy="222524"/>
          </a:xfrm>
          <a:prstGeom prst="star5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626" y="6550183"/>
            <a:ext cx="249958" cy="26215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9910" y="6419107"/>
            <a:ext cx="249958" cy="262151"/>
          </a:xfrm>
          <a:prstGeom prst="rect">
            <a:avLst/>
          </a:prstGeom>
        </p:spPr>
      </p:pic>
      <p:sp>
        <p:nvSpPr>
          <p:cNvPr id="14" name="Stjerne med 5 tagger 13"/>
          <p:cNvSpPr/>
          <p:nvPr/>
        </p:nvSpPr>
        <p:spPr>
          <a:xfrm>
            <a:off x="8882872" y="7466139"/>
            <a:ext cx="211015" cy="222524"/>
          </a:xfrm>
          <a:prstGeom prst="star5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6414" y="6318953"/>
            <a:ext cx="249958" cy="262151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3472" y="7061188"/>
            <a:ext cx="249958" cy="262151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6456" y="6007321"/>
            <a:ext cx="249958" cy="262151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053" y="7009603"/>
            <a:ext cx="249958" cy="262151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81445" y="6930112"/>
            <a:ext cx="249958" cy="262151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4487" y="6607081"/>
            <a:ext cx="249958" cy="262151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1086" y="800281"/>
            <a:ext cx="4677125" cy="441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99993" y="612951"/>
            <a:ext cx="13287312" cy="70941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nb-NO" dirty="0"/>
          </a:p>
          <a:p>
            <a:pPr marL="0" indent="0">
              <a:buNone/>
            </a:pPr>
            <a:endParaRPr lang="nb-NO" dirty="0">
              <a:solidFill>
                <a:srgbClr val="002060"/>
              </a:solidFill>
            </a:endParaRPr>
          </a:p>
          <a:p>
            <a:endParaRPr lang="nb-NO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002060"/>
                </a:solidFill>
              </a:rPr>
              <a:t>   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Reinhald får resultat og oversikt over korleis kvaliteten er i pasientnæreområde 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Resultata er hjelp til å diskutere evt. endringar eller nye tiltak </a:t>
            </a: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Resultata gir reinhaldaren motivasjon i arbeid sitt</a:t>
            </a:r>
          </a:p>
          <a:p>
            <a:pPr lvl="1"/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216000" lvl="1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Kontrollane blir gjennomført 4 x pr. år</a:t>
            </a:r>
          </a:p>
          <a:p>
            <a:pPr marL="0" indent="0">
              <a:buNone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- Reinhald er eit av </a:t>
            </a:r>
            <a:r>
              <a:rPr lang="nb-NO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dei</a:t>
            </a: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11 punkta i basale smittevernrutiner</a:t>
            </a:r>
          </a:p>
          <a:p>
            <a:pPr marL="0" indent="0">
              <a:buNone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Ref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:</a:t>
            </a:r>
          </a:p>
          <a:p>
            <a:pPr marL="0" indent="0">
              <a:buNone/>
            </a:pPr>
            <a:r>
              <a:rPr lang="nb-NO" sz="1400" dirty="0">
                <a:latin typeface="Bahnschrift Light SemiCondensed" panose="020B0502040204020203" pitchFamily="34" charset="0"/>
                <a:hlinkClick r:id="rId3"/>
              </a:rPr>
              <a:t> 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  <a:hlinkClick r:id="rId3"/>
              </a:rPr>
              <a:t>Norsk Standard for renhold i helse- og omsorgstjenestene 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. NS-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Insta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800.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Rettleiar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til forskrift om smittevern i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helsetenesta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DS 2451-10; Styring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af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infektionshygiejne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i sundhetssektoren – Del 10: krav til rengjøring, </a:t>
            </a:r>
          </a:p>
          <a:p>
            <a:pPr marL="0" indent="0">
              <a:buNone/>
            </a:pP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  <a:hlinkClick r:id="rId4"/>
              </a:rPr>
              <a:t>Hygienekontroll - </a:t>
            </a:r>
            <a:r>
              <a:rPr lang="nb-NO" sz="1400" dirty="0" err="1">
                <a:solidFill>
                  <a:srgbClr val="002060"/>
                </a:solidFill>
                <a:latin typeface="Bahnschrift Light SemiCondensed" panose="020B0502040204020203" pitchFamily="34" charset="0"/>
                <a:hlinkClick r:id="rId4"/>
              </a:rPr>
              <a:t>Labolytic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  <a:hlinkClick r:id="rId4"/>
              </a:rPr>
              <a:t> AS</a:t>
            </a:r>
            <a:r>
              <a:rPr lang="nb-NO" sz="1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, Reinholdavdeling Helse Bergen, </a:t>
            </a:r>
          </a:p>
          <a:p>
            <a:pPr marL="0" indent="0">
              <a:buNone/>
            </a:pPr>
            <a:r>
              <a:rPr lang="nb-NO" sz="1400" dirty="0">
                <a:latin typeface="Bahnschrift Light SemiCondensed" panose="020B0502040204020203" pitchFamily="34" charset="0"/>
              </a:rPr>
              <a:t>  </a:t>
            </a:r>
            <a:endParaRPr lang="nb-NO" sz="14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3600" dirty="0">
                <a:latin typeface="Bahnschrift Light SemiCondensed" panose="020B0502040204020203" pitchFamily="34" charset="0"/>
                <a:hlinkClick r:id="rId3"/>
              </a:rPr>
              <a:t> </a:t>
            </a:r>
            <a:b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dirty="0">
              <a:solidFill>
                <a:srgbClr val="002060"/>
              </a:solidFill>
            </a:endParaRPr>
          </a:p>
          <a:p>
            <a:endParaRPr lang="nb-NO" dirty="0">
              <a:solidFill>
                <a:srgbClr val="002060"/>
              </a:solidFill>
            </a:endParaRPr>
          </a:p>
          <a:p>
            <a:endParaRPr lang="nb-NO" dirty="0">
              <a:solidFill>
                <a:srgbClr val="002060"/>
              </a:solidFill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890912" y="1422913"/>
            <a:ext cx="10441305" cy="582805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Har vi nådd målet?</a:t>
            </a:r>
          </a:p>
        </p:txBody>
      </p:sp>
      <p:sp>
        <p:nvSpPr>
          <p:cNvPr id="4" name="Eksplosjon 2 3"/>
          <p:cNvSpPr/>
          <p:nvPr/>
        </p:nvSpPr>
        <p:spPr>
          <a:xfrm rot="883650">
            <a:off x="8820387" y="1976057"/>
            <a:ext cx="5557892" cy="4491973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Eit pasientrom ser reint ut </a:t>
            </a:r>
            <a:r>
              <a:rPr lang="nb-NO" sz="1800" kern="0" dirty="0">
                <a:solidFill>
                  <a:srgbClr val="4472C4">
                    <a:lumMod val="50000"/>
                  </a:srgbClr>
                </a:solidFill>
                <a:latin typeface="Bahnschrift Light SemiCondensed" panose="020B0502040204020203" pitchFamily="34" charset="0"/>
              </a:rPr>
              <a:t>ved 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visuell kontroll.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kern="0" dirty="0">
              <a:solidFill>
                <a:srgbClr val="4472C4">
                  <a:lumMod val="50000"/>
                </a:srgbClr>
              </a:solidFill>
              <a:latin typeface="Bahnschrift Light SemiCondensed" panose="020B050204020402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 Derimot ved ikkje-visuell kontroll, avdekker </a:t>
            </a:r>
            <a:r>
              <a:rPr kumimoji="0" lang="nb-NO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ein</a:t>
            </a: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 forureining av kritiske kontaktpunkt i det same rom.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776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46742" y="1049882"/>
            <a:ext cx="13019227" cy="6728026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Korleis har det gått </a:t>
            </a:r>
            <a:r>
              <a:rPr lang="nb-NO" sz="36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vidare</a:t>
            </a:r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?</a:t>
            </a: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9.2.3 Tabell 5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          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              Vi har 77 pasientrom med bad 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                   10 % av 77 = ( 7,7 rom) 8 pasientrom m/ bad </a:t>
            </a: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28466" t="5871" r="2110" b="12438"/>
          <a:stretch/>
        </p:blipFill>
        <p:spPr>
          <a:xfrm>
            <a:off x="3547986" y="2409248"/>
            <a:ext cx="6752295" cy="4009293"/>
          </a:xfrm>
          <a:prstGeom prst="rect">
            <a:avLst/>
          </a:prstGeom>
        </p:spPr>
      </p:pic>
      <p:cxnSp>
        <p:nvCxnSpPr>
          <p:cNvPr id="7" name="Rett pilkobling 6"/>
          <p:cNvCxnSpPr/>
          <p:nvPr/>
        </p:nvCxnSpPr>
        <p:spPr>
          <a:xfrm>
            <a:off x="2301578" y="3465274"/>
            <a:ext cx="2875357" cy="80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996" y="2226311"/>
            <a:ext cx="3315956" cy="41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FFCA9F6E-8869-AA93-9653-9CEBB38BF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C0B73C0-7FF8-7444-832D-4A198D5BF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431" y="1620203"/>
            <a:ext cx="11847756" cy="4099584"/>
          </a:xfrm>
        </p:spPr>
        <p:txBody>
          <a:bodyPr/>
          <a:lstStyle/>
          <a:p>
            <a:r>
              <a:rPr lang="nb-NO" dirty="0"/>
              <a:t> 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              </a:t>
            </a:r>
            <a:r>
              <a:rPr lang="nb-NO" sz="1200" b="0" i="0" dirty="0" err="1">
                <a:solidFill>
                  <a:srgbClr val="636363"/>
                </a:solidFill>
                <a:effectLst/>
                <a:latin typeface="myriad-pro-semi-condensed"/>
              </a:rPr>
              <a:t>Labolytic</a:t>
            </a:r>
            <a:r>
              <a:rPr lang="nb-NO" sz="1200" b="0" i="0" dirty="0">
                <a:solidFill>
                  <a:srgbClr val="636363"/>
                </a:solidFill>
                <a:effectLst/>
                <a:latin typeface="myriad-pro-semi-condensed"/>
              </a:rPr>
              <a:t> AS</a:t>
            </a:r>
            <a:br>
              <a:rPr lang="nb-NO" dirty="0"/>
            </a:br>
            <a:r>
              <a:rPr lang="nb-NO" dirty="0"/>
              <a:t> </a:t>
            </a:r>
            <a: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Kontrollør observerer </a:t>
            </a:r>
            <a:r>
              <a:rPr lang="nb-NO" sz="2800" b="0" dirty="0" err="1">
                <a:solidFill>
                  <a:srgbClr val="002060"/>
                </a:solidFill>
                <a:latin typeface="Bahnschrift SemiBold SemiConden" panose="020B0502040204020203" pitchFamily="34" charset="0"/>
              </a:rPr>
              <a:t>reinhaldar</a:t>
            </a:r>
            <a: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under reinhaldet og tek ATP og </a:t>
            </a:r>
            <a:r>
              <a:rPr lang="nb-NO" sz="2800" b="0" dirty="0" err="1">
                <a:solidFill>
                  <a:srgbClr val="002060"/>
                </a:solidFill>
                <a:latin typeface="Bahnschrift SemiBold SemiConden" panose="020B0502040204020203" pitchFamily="34" charset="0"/>
              </a:rPr>
              <a:t>hygicult</a:t>
            </a:r>
            <a: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-  </a:t>
            </a:r>
            <a:b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  kontroll rett etter reinhald er gjennomført.</a:t>
            </a:r>
            <a:br>
              <a:rPr lang="nb-NO" sz="2800" b="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endParaRPr lang="nb-NO" sz="2800" b="0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C584840-730E-636B-2C5E-096D5C4F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20" y="1451778"/>
            <a:ext cx="4124325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66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Bakgrunn</a:t>
            </a: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Tilbakemeldingar frå avdelingane;            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« dårleg reinhald, skite, støvete»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u="sng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11 saker meldt i synergi, 2018-2021: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Skite og sterk urinlukt på bad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Dårleg reinhald, rot på golv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Tilgrisa toalett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Manglande reinhald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Ikkje dagleg reinhald på smitterom</a:t>
            </a: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n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Utbrot</a:t>
            </a:r>
            <a:br>
              <a:rPr lang="nb-NO" sz="28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8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8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8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2700" dirty="0"/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chemeClr val="accent1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2400" b="0" dirty="0">
              <a:solidFill>
                <a:srgbClr val="002060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b="3020"/>
          <a:stretch/>
        </p:blipFill>
        <p:spPr>
          <a:xfrm>
            <a:off x="8570986" y="2204327"/>
            <a:ext cx="4401693" cy="382094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86" y="5750928"/>
            <a:ext cx="54704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5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C1114FC-0AD9-1B8A-9C1A-A40EB995E1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2425" b="48126"/>
          <a:stretch/>
        </p:blipFill>
        <p:spPr>
          <a:xfrm>
            <a:off x="427591" y="1760510"/>
            <a:ext cx="7176367" cy="3328848"/>
          </a:xfrm>
          <a:solidFill>
            <a:schemeClr val="accent2"/>
          </a:solidFill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A59CD4C4-4211-EC9A-BD3F-CE24494D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866275"/>
            <a:ext cx="6300788" cy="481262"/>
          </a:xfrm>
        </p:spPr>
        <p:txBody>
          <a:bodyPr>
            <a:normAutofit/>
          </a:bodyPr>
          <a:lstStyle/>
          <a:p>
            <a:r>
              <a:rPr lang="nb-NO" sz="32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Resultat av kvalitetskontroll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34A253F-0A7D-F0FC-5C1C-7E602CEFC87C}"/>
              </a:ext>
            </a:extLst>
          </p:cNvPr>
          <p:cNvSpPr/>
          <p:nvPr/>
        </p:nvSpPr>
        <p:spPr>
          <a:xfrm>
            <a:off x="8249697" y="1347536"/>
            <a:ext cx="4340888" cy="62892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Fleste avvik på reinhald var på armlenet på toalett</a:t>
            </a:r>
          </a:p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dirty="0"/>
          </a:p>
          <a:p>
            <a:pPr algn="ctr"/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E38AB80-7AB8-149D-0BCC-DFCC6D833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 r="7634"/>
          <a:stretch/>
        </p:blipFill>
        <p:spPr>
          <a:xfrm>
            <a:off x="8335108" y="4703047"/>
            <a:ext cx="4170066" cy="29337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20ED0C0D-F9C1-E0E1-9620-A43DCCF6DF8B}"/>
              </a:ext>
            </a:extLst>
          </p:cNvPr>
          <p:cNvSpPr/>
          <p:nvPr/>
        </p:nvSpPr>
        <p:spPr>
          <a:xfrm>
            <a:off x="1728316" y="3405239"/>
            <a:ext cx="2039816" cy="203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7FE6DAD-4A78-9A2F-B68D-F39C0CB3D039}"/>
              </a:ext>
            </a:extLst>
          </p:cNvPr>
          <p:cNvSpPr/>
          <p:nvPr/>
        </p:nvSpPr>
        <p:spPr>
          <a:xfrm flipV="1">
            <a:off x="600022" y="2683336"/>
            <a:ext cx="3168110" cy="12158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BCF7D7F-5707-4034-005E-63B11481C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00021" y="2370221"/>
            <a:ext cx="3340542" cy="74595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8015664-BB5C-75FA-0E45-546E409B9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74" y="1281266"/>
            <a:ext cx="1694835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2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65C633E-8E88-82DB-99F8-5C258FBEF65A}"/>
              </a:ext>
            </a:extLst>
          </p:cNvPr>
          <p:cNvSpPr/>
          <p:nvPr/>
        </p:nvSpPr>
        <p:spPr>
          <a:xfrm>
            <a:off x="646612" y="1431758"/>
            <a:ext cx="6206364" cy="286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4783D7C-FD2F-B559-6A63-945310213EE2}"/>
              </a:ext>
            </a:extLst>
          </p:cNvPr>
          <p:cNvSpPr/>
          <p:nvPr/>
        </p:nvSpPr>
        <p:spPr>
          <a:xfrm flipV="1">
            <a:off x="7974103" y="6077376"/>
            <a:ext cx="1280160" cy="161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D13814-100C-835B-3974-6E68528C6308}"/>
              </a:ext>
            </a:extLst>
          </p:cNvPr>
          <p:cNvSpPr/>
          <p:nvPr/>
        </p:nvSpPr>
        <p:spPr>
          <a:xfrm>
            <a:off x="7840615" y="1015104"/>
            <a:ext cx="5315712" cy="69484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Observasjoner viser</a:t>
            </a:r>
          </a:p>
          <a:p>
            <a:pPr algn="ctr"/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Bruker lite mekanisk bearbeiding av kluten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algn="ctr"/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Bretter kluten feil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Ei av </a:t>
            </a:r>
            <a:r>
              <a:rPr lang="nb-NO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avdelingane</a:t>
            </a:r>
            <a: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hadde ingen avvik hos </a:t>
            </a:r>
            <a:r>
              <a:rPr lang="nb-NO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reinhaldar</a:t>
            </a:r>
            <a:endParaRPr lang="nb-NO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b-NO" dirty="0"/>
          </a:p>
          <a:p>
            <a:pPr algn="ctr"/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A5D4C56-CE57-81EF-BAC2-F617E14D60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3"/>
          <a:stretch/>
        </p:blipFill>
        <p:spPr bwMode="auto">
          <a:xfrm>
            <a:off x="532159" y="351912"/>
            <a:ext cx="6812783" cy="68015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202B1A5-615D-4671-748A-BB75DA3C9D40}"/>
              </a:ext>
            </a:extLst>
          </p:cNvPr>
          <p:cNvSpPr/>
          <p:nvPr/>
        </p:nvSpPr>
        <p:spPr>
          <a:xfrm>
            <a:off x="1595736" y="2170444"/>
            <a:ext cx="1029889" cy="286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3FDD51F-67B7-AA29-E369-05F757322762}"/>
              </a:ext>
            </a:extLst>
          </p:cNvPr>
          <p:cNvSpPr/>
          <p:nvPr/>
        </p:nvSpPr>
        <p:spPr>
          <a:xfrm>
            <a:off x="2110680" y="1858945"/>
            <a:ext cx="1199792" cy="1708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B594E97B-6E53-791F-722E-7DC397896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120"/>
          <a:stretch/>
        </p:blipFill>
        <p:spPr>
          <a:xfrm>
            <a:off x="9958361" y="4489322"/>
            <a:ext cx="1109430" cy="12305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E60E188F-897F-F8A1-2651-E625BE1AC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901" y="2902466"/>
            <a:ext cx="1218057" cy="850228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06A2885-33D3-B1DD-846E-D8A84B1EE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361" y="6881628"/>
            <a:ext cx="1149139" cy="8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2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50D51F-F84C-ED17-7C30-12FD602C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502" y="950495"/>
            <a:ext cx="13019227" cy="6521117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ts val="2600"/>
              </a:lnSpc>
              <a:spcBef>
                <a:spcPts val="400"/>
              </a:spcBef>
              <a:spcAft>
                <a:spcPts val="0"/>
              </a:spcAft>
              <a:tabLst/>
              <a:defRPr/>
            </a:pPr>
            <a: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Korleis blir resultat av kontroll og observasjonane brukt i forbedringsarbeid?</a:t>
            </a:r>
            <a:b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rPr>
            </a:br>
            <a:b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Arial" panose="020B0604020202020204" pitchFamily="34" charset="0"/>
              </a:rPr>
            </a:br>
            <a:r>
              <a:rPr kumimoji="0" lang="nb-NO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Svar på ATP og observasjonar</a:t>
            </a:r>
            <a:br>
              <a:rPr kumimoji="0" lang="nb-NO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1 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Reinhaldar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får tilbakemelding rett etter kontroll.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  - individuell tilbakemelding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2 Resultat av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kontrollane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blir og tatt opp  på avdelingsmøte  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  etter at svara på  Hygicult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føreligg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-på generelt plan 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t.d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dusjkraner, viser korleis ein bruker  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  kluten på dusjkraner og dørhandtak 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-Gå gjennom prosedyrene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noko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som skal </a:t>
            </a:r>
            <a:r>
              <a:rPr kumimoji="0" lang="nb-NO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endrast</a:t>
            </a:r>
            <a:b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Calibri" panose="020F0502020204030204" pitchFamily="34" charset="0"/>
              </a:rPr>
              <a:t> -Opplæringsplan for nytilsette- legge inn punkt </a:t>
            </a:r>
            <a:r>
              <a:rPr kumimoji="0" lang="nb-NO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Calibri" panose="020F0502020204030204" pitchFamily="34" charset="0"/>
              </a:rPr>
              <a:t>her</a:t>
            </a:r>
            <a:endParaRPr lang="nb-NO" sz="1100" b="0" dirty="0">
              <a:solidFill>
                <a:schemeClr val="accent1">
                  <a:lumMod val="75000"/>
                </a:schemeClr>
              </a:solidFill>
              <a:latin typeface="Bahnschrift SemiLight SemiConde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59CA548-E856-22A7-875A-85626586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629">
            <a:off x="8681776" y="2285633"/>
            <a:ext cx="4710530" cy="3095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CAD8E13-59E0-EB19-C4AA-536726546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135" y="5163334"/>
            <a:ext cx="859611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1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F7F7953B-2339-2678-D12A-A3BC177710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3453" y="1064151"/>
            <a:ext cx="13069455" cy="6480810"/>
          </a:xfrm>
          <a:solidFill>
            <a:schemeClr val="accent2">
              <a:lumMod val="20000"/>
              <a:lumOff val="80000"/>
            </a:schemeClr>
          </a:solidFill>
        </p:spPr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9DED46B-5206-7D29-0543-1310666A2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156" y="1287379"/>
            <a:ext cx="9491579" cy="997196"/>
          </a:xfrm>
        </p:spPr>
        <p:txBody>
          <a:bodyPr/>
          <a:lstStyle/>
          <a:p>
            <a:r>
              <a:rPr lang="nb-NO" sz="36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Intervju</a:t>
            </a:r>
            <a:br>
              <a:rPr lang="nb-NO" sz="36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nb-NO" sz="36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2 tilsette med fagbrev og 7 tilsette uten fagbrev (tilfeldig </a:t>
            </a:r>
            <a:r>
              <a:rPr lang="nb-NO" sz="2000" dirty="0" err="1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utvalte</a:t>
            </a:r>
            <a:r>
              <a:rPr lang="nb-NO" sz="20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)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42E6B954-A0B1-4BBB-D004-834226E1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083132"/>
              </p:ext>
            </p:extLst>
          </p:nvPr>
        </p:nvGraphicFramePr>
        <p:xfrm>
          <a:off x="1260157" y="2382253"/>
          <a:ext cx="11712266" cy="5920265"/>
        </p:xfrm>
        <a:graphic>
          <a:graphicData uri="http://schemas.openxmlformats.org/drawingml/2006/table">
            <a:tbl>
              <a:tblPr/>
              <a:tblGrid>
                <a:gridCol w="7117135">
                  <a:extLst>
                    <a:ext uri="{9D8B030D-6E8A-4147-A177-3AD203B41FA5}">
                      <a16:colId xmlns:a16="http://schemas.microsoft.com/office/drawing/2014/main" val="1913652102"/>
                    </a:ext>
                  </a:extLst>
                </a:gridCol>
                <a:gridCol w="1924663">
                  <a:extLst>
                    <a:ext uri="{9D8B030D-6E8A-4147-A177-3AD203B41FA5}">
                      <a16:colId xmlns:a16="http://schemas.microsoft.com/office/drawing/2014/main" val="3493364964"/>
                    </a:ext>
                  </a:extLst>
                </a:gridCol>
                <a:gridCol w="2670468">
                  <a:extLst>
                    <a:ext uri="{9D8B030D-6E8A-4147-A177-3AD203B41FA5}">
                      <a16:colId xmlns:a16="http://schemas.microsoft.com/office/drawing/2014/main" val="382781097"/>
                    </a:ext>
                  </a:extLst>
                </a:gridCol>
              </a:tblGrid>
              <a:tr h="1155581">
                <a:tc gridSpan="3">
                  <a:txBody>
                    <a:bodyPr/>
                    <a:lstStyle/>
                    <a:p>
                      <a:pPr algn="l" fontAlgn="b"/>
                      <a:r>
                        <a:rPr lang="nn-NO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Kva er mest utfordrande i jobben din som påverkar kvaliteten på reinhaldet?</a:t>
                      </a:r>
                    </a:p>
                    <a:p>
                      <a:pPr algn="l" fontAlgn="b"/>
                      <a:endParaRPr lang="nn-NO" sz="2400" b="1" i="0" u="none" strike="noStrike" dirty="0">
                        <a:solidFill>
                          <a:srgbClr val="002060"/>
                        </a:solidFill>
                        <a:effectLst/>
                        <a:latin typeface="Bahnschrift Light SemiCondensed" panose="020B0502040204020203" pitchFamily="34" charset="0"/>
                      </a:endParaRPr>
                    </a:p>
                    <a:p>
                      <a:pPr algn="l" fontAlgn="b"/>
                      <a:r>
                        <a:rPr lang="nn-NO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024114"/>
                  </a:ext>
                </a:extLst>
              </a:tr>
              <a:tr h="1155581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/>
                      </a:pPr>
                      <a:r>
                        <a:rPr lang="nn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Kjem ikkje til i ulike områder, ting står i vegen </a:t>
                      </a:r>
                      <a:r>
                        <a:rPr lang="nn-NO" sz="2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t.d</a:t>
                      </a:r>
                      <a:endParaRPr lang="nn-NO" sz="2400" b="0" i="0" u="none" strike="noStrike" dirty="0">
                        <a:solidFill>
                          <a:srgbClr val="002060"/>
                        </a:solidFill>
                        <a:effectLst/>
                        <a:latin typeface="Bahnschrift Light SemiCondensed" panose="020B0502040204020203" pitchFamily="34" charset="0"/>
                      </a:endParaRPr>
                    </a:p>
                    <a:p>
                      <a:pPr marL="0" indent="0" algn="l" fontAlgn="b">
                        <a:buNone/>
                      </a:pPr>
                      <a:r>
                        <a:rPr lang="nn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     bagasje til pasienten (baggar) på golv, ulike 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nn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     hjelpemiddel, besøkande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130446"/>
                  </a:ext>
                </a:extLst>
              </a:tr>
              <a:tr h="391823">
                <a:tc gridSpan="2"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2.   For lite </a:t>
                      </a:r>
                      <a:r>
                        <a:rPr lang="nb-NO" sz="2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reinhaldarar</a:t>
                      </a:r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på jobb, må springe rundt til andre områder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456405"/>
                  </a:ext>
                </a:extLst>
              </a:tr>
              <a:tr h="427513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3.   Liten tid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626853"/>
                  </a:ext>
                </a:extLst>
              </a:tr>
              <a:tr h="391823">
                <a:tc>
                  <a:txBody>
                    <a:bodyPr/>
                    <a:lstStyle/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4.  Stadig avbrudd pga. andre ting som skjer på </a:t>
                      </a:r>
                    </a:p>
                    <a:p>
                      <a:pPr algn="l" fontAlgn="b"/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     </a:t>
                      </a:r>
                      <a:r>
                        <a:rPr lang="nb-NO" sz="2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pasientroma</a:t>
                      </a:r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, stell, legevisitt, </a:t>
                      </a:r>
                      <a:r>
                        <a:rPr lang="nb-NO" sz="24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fysioterpi</a:t>
                      </a:r>
                      <a:r>
                        <a:rPr lang="nb-NO" sz="2400" b="0" i="0" u="none" strike="noStrike" dirty="0">
                          <a:solidFill>
                            <a:srgbClr val="002060"/>
                          </a:solidFill>
                          <a:effectLst/>
                          <a:latin typeface="Bahnschrift Light SemiCondensed" panose="020B0502040204020203" pitchFamily="34" charset="0"/>
                        </a:rPr>
                        <a:t> etc..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383578"/>
                  </a:ext>
                </a:extLst>
              </a:tr>
              <a:tr h="773702">
                <a:tc>
                  <a:txBody>
                    <a:bodyPr/>
                    <a:lstStyle/>
                    <a:p>
                      <a:pPr algn="l" fontAlgn="b"/>
                      <a:endParaRPr lang="nb-NO" sz="2400" b="0" i="0" u="none" strike="noStrike" dirty="0">
                        <a:solidFill>
                          <a:srgbClr val="002060"/>
                        </a:solidFill>
                        <a:effectLst/>
                        <a:latin typeface="Bahnschrift Light SemiCondensed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004746"/>
                  </a:ext>
                </a:extLst>
              </a:tr>
              <a:tr h="597203">
                <a:tc>
                  <a:txBody>
                    <a:bodyPr/>
                    <a:lstStyle/>
                    <a:p>
                      <a:pPr algn="l" fontAlgn="b"/>
                      <a:endParaRPr lang="nb-NO" sz="2400" b="0" i="0" u="none" strike="noStrike" dirty="0">
                        <a:solidFill>
                          <a:srgbClr val="002060"/>
                        </a:solidFill>
                        <a:effectLst/>
                        <a:latin typeface="Bahnschrift SemiLight SemiConde" panose="020B0502040204020203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046484"/>
                  </a:ext>
                </a:extLst>
              </a:tr>
              <a:tr h="677817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763950"/>
                  </a:ext>
                </a:extLst>
              </a:tr>
            </a:tbl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1948C3C3-7F5E-E0D9-E865-EE1AC74C2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7652">
            <a:off x="9716426" y="3575603"/>
            <a:ext cx="3328704" cy="2908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8588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Plassholder for innhold 15">
            <a:extLst>
              <a:ext uri="{FF2B5EF4-FFF2-40B4-BE49-F238E27FC236}">
                <a16:creationId xmlns:a16="http://schemas.microsoft.com/office/drawing/2014/main" id="{51799FB9-E638-B8A2-8F65-37EC4BAE23E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73118049"/>
              </p:ext>
            </p:extLst>
          </p:nvPr>
        </p:nvGraphicFramePr>
        <p:xfrm>
          <a:off x="443362" y="252663"/>
          <a:ext cx="6871838" cy="7976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Plassholder for innhold 24">
            <a:extLst>
              <a:ext uri="{FF2B5EF4-FFF2-40B4-BE49-F238E27FC236}">
                <a16:creationId xmlns:a16="http://schemas.microsoft.com/office/drawing/2014/main" id="{CFB104F0-2F1D-20F7-07E1-E9258CABAF0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96778229"/>
              </p:ext>
            </p:extLst>
          </p:nvPr>
        </p:nvGraphicFramePr>
        <p:xfrm>
          <a:off x="7561263" y="1079500"/>
          <a:ext cx="6300787" cy="686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588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A050A38A-8A33-F48F-E9EA-7E6896F5C7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813864">
            <a:off x="9163550" y="1725320"/>
            <a:ext cx="280035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Plassholder for innhold 7">
            <a:extLst>
              <a:ext uri="{FF2B5EF4-FFF2-40B4-BE49-F238E27FC236}">
                <a16:creationId xmlns:a16="http://schemas.microsoft.com/office/drawing/2014/main" id="{547B472F-5D7C-3042-B81F-E88244BBDFE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1262161"/>
              </p:ext>
            </p:extLst>
          </p:nvPr>
        </p:nvGraphicFramePr>
        <p:xfrm>
          <a:off x="720724" y="713434"/>
          <a:ext cx="6594475" cy="6847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Bilde 10">
            <a:extLst>
              <a:ext uri="{FF2B5EF4-FFF2-40B4-BE49-F238E27FC236}">
                <a16:creationId xmlns:a16="http://schemas.microsoft.com/office/drawing/2014/main" id="{23B5F8DE-A5C7-CF6A-31A5-34CAA38D1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487" y="4335380"/>
            <a:ext cx="3781425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3698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3900" y="834013"/>
            <a:ext cx="13062438" cy="67826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600" b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3600" b="1" dirty="0">
                <a:solidFill>
                  <a:schemeClr val="accent1">
                    <a:lumMod val="50000"/>
                  </a:schemeClr>
                </a:solidFill>
                <a:latin typeface="Bahnschrift SemiLight" panose="020B0502040204020203" pitchFamily="34" charset="0"/>
              </a:rPr>
              <a:t>       </a:t>
            </a:r>
            <a:r>
              <a:rPr lang="nb-NO" sz="3600" b="1" dirty="0">
                <a:solidFill>
                  <a:srgbClr val="002060"/>
                </a:solidFill>
                <a:latin typeface="Bahnschrift SemiLight" panose="020B0502040204020203" pitchFamily="34" charset="0"/>
              </a:rPr>
              <a:t> </a:t>
            </a:r>
            <a:b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endParaRPr lang="nb-NO" dirty="0">
              <a:solidFill>
                <a:srgbClr val="002060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25" y="1195754"/>
            <a:ext cx="12369521" cy="6039059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8721">
            <a:off x="10007456" y="883085"/>
            <a:ext cx="3660400" cy="2421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942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4947" y="1133061"/>
            <a:ext cx="12771783" cy="618563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Medlemmer i arbeidsguppa</a:t>
            </a:r>
            <a:br>
              <a:rPr lang="nb-NO" sz="3600" dirty="0">
                <a:latin typeface="Bahnschrift Light SemiCondensed" panose="020B0502040204020203" pitchFamily="34" charset="0"/>
              </a:rPr>
            </a:br>
            <a:br>
              <a:rPr lang="nb-NO" dirty="0"/>
            </a:br>
            <a:br>
              <a:rPr lang="nb-NO" dirty="0"/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Frå reinhaldsavdelinga: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Avdelingssjef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Seksjonsleiar frå alle tre sjukehusa i S. og F.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Fagleiar for reinhaldane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Reinhaldsoperatør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Hygienesjukepleiar frå smittevern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289" y="2827977"/>
            <a:ext cx="4188897" cy="219917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359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7452" y="1118236"/>
            <a:ext cx="13019227" cy="64808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Leiarforankring</a:t>
            </a: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Søknaden blei godkjend, og vi fekk mandat frå kvalitetsutvalget (KU) i Helse Førde til å gjennomføre prosjektet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t="792" r="2931"/>
          <a:stretch/>
        </p:blipFill>
        <p:spPr>
          <a:xfrm>
            <a:off x="9567078" y="2883998"/>
            <a:ext cx="2838450" cy="2388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972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770095" y="910674"/>
            <a:ext cx="12464098" cy="6560822"/>
          </a:xfrm>
          <a:solidFill>
            <a:srgbClr val="A0D58B"/>
          </a:solidFill>
        </p:spPr>
        <p:txBody>
          <a:bodyPr>
            <a:normAutofit/>
          </a:bodyPr>
          <a:lstStyle/>
          <a:p>
            <a:endParaRPr lang="nn-NO" dirty="0"/>
          </a:p>
          <a:p>
            <a:pPr marL="0" indent="0">
              <a:buNone/>
            </a:pPr>
            <a:r>
              <a:rPr lang="nb-NO" sz="3600" dirty="0">
                <a:latin typeface="Bahnschrift Light SemiCondensed" panose="020B0502040204020203" pitchFamily="34" charset="0"/>
              </a:rPr>
              <a:t>  </a:t>
            </a:r>
            <a:r>
              <a:rPr lang="nb-NO" sz="32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Idemyldring</a:t>
            </a:r>
            <a:endParaRPr lang="nn-NO" sz="3200" b="1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endParaRPr lang="nn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3" name="Ellipse 2"/>
          <p:cNvSpPr/>
          <p:nvPr/>
        </p:nvSpPr>
        <p:spPr>
          <a:xfrm>
            <a:off x="7291387" y="2499358"/>
            <a:ext cx="3474584" cy="12858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Er opplæringa god nok? Reinhaldstralle/utstyr?</a:t>
            </a:r>
          </a:p>
        </p:txBody>
      </p:sp>
      <p:sp>
        <p:nvSpPr>
          <p:cNvPr id="4" name="Ellipse 3"/>
          <p:cNvSpPr/>
          <p:nvPr/>
        </p:nvSpPr>
        <p:spPr>
          <a:xfrm>
            <a:off x="1212555" y="1926907"/>
            <a:ext cx="3150870" cy="914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Definere kritisk kontaktpunkt</a:t>
            </a:r>
          </a:p>
        </p:txBody>
      </p:sp>
      <p:sp>
        <p:nvSpPr>
          <p:cNvPr id="5" name="Ellipse 4"/>
          <p:cNvSpPr/>
          <p:nvPr/>
        </p:nvSpPr>
        <p:spPr>
          <a:xfrm>
            <a:off x="1371600" y="4114800"/>
            <a:ext cx="3151187" cy="11272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Lære ATP og hygicult- kontroll. Kva er forskjellen?</a:t>
            </a:r>
          </a:p>
        </p:txBody>
      </p:sp>
      <p:sp>
        <p:nvSpPr>
          <p:cNvPr id="6" name="Ellipse 5"/>
          <p:cNvSpPr/>
          <p:nvPr/>
        </p:nvSpPr>
        <p:spPr>
          <a:xfrm>
            <a:off x="4113070" y="1408210"/>
            <a:ext cx="4181474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Avgrense!</a:t>
            </a:r>
          </a:p>
          <a:p>
            <a:pPr algn="ctr"/>
            <a:r>
              <a:rPr lang="nb-NO" sz="1800" dirty="0"/>
              <a:t>Til kva avdeling?</a:t>
            </a:r>
          </a:p>
        </p:txBody>
      </p:sp>
      <p:sp>
        <p:nvSpPr>
          <p:cNvPr id="7" name="Ellipse 6"/>
          <p:cNvSpPr/>
          <p:nvPr/>
        </p:nvSpPr>
        <p:spPr>
          <a:xfrm>
            <a:off x="8561387" y="3785234"/>
            <a:ext cx="3706813" cy="112775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Korleis bruke talla?  </a:t>
            </a:r>
          </a:p>
        </p:txBody>
      </p:sp>
      <p:sp>
        <p:nvSpPr>
          <p:cNvPr id="8" name="Ellipse 7"/>
          <p:cNvSpPr/>
          <p:nvPr/>
        </p:nvSpPr>
        <p:spPr>
          <a:xfrm>
            <a:off x="7291387" y="5396197"/>
            <a:ext cx="2686050" cy="110496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Bruker vi klutane på rett måte??</a:t>
            </a:r>
          </a:p>
        </p:txBody>
      </p:sp>
      <p:sp>
        <p:nvSpPr>
          <p:cNvPr id="9" name="Ellipse 8"/>
          <p:cNvSpPr/>
          <p:nvPr/>
        </p:nvSpPr>
        <p:spPr>
          <a:xfrm>
            <a:off x="3719512" y="6108829"/>
            <a:ext cx="3571875" cy="91766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Standard, kva er det?</a:t>
            </a:r>
          </a:p>
        </p:txBody>
      </p:sp>
      <p:sp>
        <p:nvSpPr>
          <p:cNvPr id="10" name="Ellipse 9"/>
          <p:cNvSpPr/>
          <p:nvPr/>
        </p:nvSpPr>
        <p:spPr>
          <a:xfrm>
            <a:off x="4915136" y="4119641"/>
            <a:ext cx="3815215" cy="120205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Innføre kontroll, men ikkje alt på ein gong, men heller  litt og  litt?</a:t>
            </a:r>
          </a:p>
        </p:txBody>
      </p:sp>
      <p:sp>
        <p:nvSpPr>
          <p:cNvPr id="11" name="Ellipse 10"/>
          <p:cNvSpPr/>
          <p:nvPr/>
        </p:nvSpPr>
        <p:spPr>
          <a:xfrm>
            <a:off x="3588770" y="2634614"/>
            <a:ext cx="3345430" cy="115062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 Les og forstå standarden!</a:t>
            </a:r>
          </a:p>
        </p:txBody>
      </p:sp>
      <p:sp>
        <p:nvSpPr>
          <p:cNvPr id="12" name="Ellipse 11"/>
          <p:cNvSpPr/>
          <p:nvPr/>
        </p:nvSpPr>
        <p:spPr>
          <a:xfrm>
            <a:off x="9318172" y="1239204"/>
            <a:ext cx="3115241" cy="10210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 Vi må sjå på  prosedyrane våre!!</a:t>
            </a:r>
          </a:p>
        </p:txBody>
      </p:sp>
      <p:sp>
        <p:nvSpPr>
          <p:cNvPr id="13" name="Ellipse 12"/>
          <p:cNvSpPr/>
          <p:nvPr/>
        </p:nvSpPr>
        <p:spPr>
          <a:xfrm>
            <a:off x="1485712" y="5332078"/>
            <a:ext cx="3571875" cy="91766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800" dirty="0"/>
              <a:t>Vi må bruke tid på prosjektet?</a:t>
            </a:r>
          </a:p>
        </p:txBody>
      </p:sp>
      <p:sp>
        <p:nvSpPr>
          <p:cNvPr id="14" name="Ellipse 13"/>
          <p:cNvSpPr/>
          <p:nvPr/>
        </p:nvSpPr>
        <p:spPr>
          <a:xfrm>
            <a:off x="9861350" y="5079703"/>
            <a:ext cx="3014042" cy="914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2800" dirty="0"/>
              <a:t>Spennande!</a:t>
            </a:r>
          </a:p>
        </p:txBody>
      </p:sp>
    </p:spTree>
    <p:extLst>
      <p:ext uri="{BB962C8B-B14F-4D97-AF65-F5344CB8AC3E}">
        <p14:creationId xmlns:p14="http://schemas.microsoft.com/office/powerpoint/2010/main" val="17390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931106" y="1135465"/>
            <a:ext cx="12774846" cy="646567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    </a:t>
            </a:r>
          </a:p>
          <a:p>
            <a:pPr marL="0" indent="0">
              <a:buNone/>
            </a:pPr>
            <a:r>
              <a:rPr lang="nb-NO" sz="3200" b="1" dirty="0">
                <a:latin typeface="Bahnschrift Light SemiCondensed" panose="020B0502040204020203" pitchFamily="34" charset="0"/>
              </a:rPr>
              <a:t>      </a:t>
            </a:r>
            <a:r>
              <a:rPr lang="nb-NO" sz="3200" b="1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Mål for prosjektet</a:t>
            </a:r>
          </a:p>
          <a:p>
            <a:pPr marL="0" indent="0">
              <a:buNone/>
            </a:pP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</a:t>
            </a: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Kvalitetsikre reinhaldet i pasientnære områder</a:t>
            </a: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</a:t>
            </a:r>
          </a:p>
          <a:p>
            <a:pPr marL="0" indent="0">
              <a:buNone/>
            </a:pP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2060"/>
                </a:solidFill>
                <a:latin typeface="Source Sans Pro"/>
              </a:rPr>
              <a:t>                                                                                                                                                </a:t>
            </a:r>
            <a:endParaRPr lang="nb-NO" sz="16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r>
              <a:rPr lang="nb-NO" sz="1600" dirty="0">
                <a:solidFill>
                  <a:srgbClr val="002060"/>
                </a:solidFill>
                <a:latin typeface="Source Sans Pro"/>
              </a:rPr>
              <a:t>                                                                                                                                                                 </a:t>
            </a:r>
            <a:endParaRPr lang="nb-NO" sz="320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b="3471"/>
          <a:stretch/>
        </p:blipFill>
        <p:spPr>
          <a:xfrm flipH="1">
            <a:off x="9123904" y="2316756"/>
            <a:ext cx="4208814" cy="340075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5868" y="5580340"/>
            <a:ext cx="131685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2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774" y="1080136"/>
            <a:ext cx="13417956" cy="648081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nb-NO" sz="360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br>
              <a:rPr lang="nb-NO" sz="3600" dirty="0">
                <a:solidFill>
                  <a:srgbClr val="002060"/>
                </a:solidFill>
                <a:latin typeface="Bahnschrift SemiLight" panose="020B0502040204020203" pitchFamily="34" charset="0"/>
              </a:rPr>
            </a:br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Nivå for reinheit </a:t>
            </a:r>
            <a:b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  <a:latin typeface="Bahnschrift Light Condensed" panose="020B0502040204020203" pitchFamily="34" charset="0"/>
              </a:rPr>
            </a:br>
            <a: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Romma er delt inn i ulike nivå for reinheit (A-D): </a:t>
            </a: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Nivå A er bad, dusj, wc </a:t>
            </a: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Nivå B er pasientrom</a:t>
            </a: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  <a:latin typeface="Bahnschrift Light Condensed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2700" b="0" dirty="0">
              <a:solidFill>
                <a:srgbClr val="002060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10630" t="3489" r="6256" b="1410"/>
          <a:stretch/>
        </p:blipFill>
        <p:spPr>
          <a:xfrm>
            <a:off x="7928149" y="1080136"/>
            <a:ext cx="5897580" cy="6480810"/>
          </a:xfrm>
          <a:prstGeom prst="rect">
            <a:avLst/>
          </a:prstGeom>
        </p:spPr>
      </p:pic>
      <p:sp>
        <p:nvSpPr>
          <p:cNvPr id="4" name="Minus 3"/>
          <p:cNvSpPr/>
          <p:nvPr/>
        </p:nvSpPr>
        <p:spPr>
          <a:xfrm>
            <a:off x="8190643" y="2326820"/>
            <a:ext cx="819150" cy="94833"/>
          </a:xfrm>
          <a:prstGeom prst="mathMinus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091" y="5205442"/>
            <a:ext cx="688908" cy="1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8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8550" y="790715"/>
            <a:ext cx="13019227" cy="665511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2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Risikopunkt </a:t>
            </a:r>
            <a:br>
              <a:rPr lang="nb-NO" sz="32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Nivå A for r</a:t>
            </a:r>
            <a:r>
              <a:rPr lang="nb-NO" sz="2400" b="0" u="sng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einhald i bad/wc</a:t>
            </a:r>
            <a:br>
              <a:rPr lang="nb-NO" sz="2400" b="0" u="sng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Nedspylingsknapp WC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Armlene WC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Dørhandtak 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Nivå B for reinhald i p</a:t>
            </a:r>
            <a:r>
              <a:rPr lang="nb-NO" sz="2400" b="0" u="sng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asientrom</a:t>
            </a:r>
            <a:br>
              <a:rPr lang="nb-NO" sz="2400" b="0" u="sng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Dørhandtak til bad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Armlene på stol i rom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Dørhandtak ut av pasientrom</a:t>
            </a:r>
            <a:br>
              <a:rPr lang="nb-NO" sz="24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endParaRPr lang="nb-NO" sz="2400" dirty="0">
              <a:latin typeface="Bahnschrift Light SemiCondensed" panose="020B0502040204020203" pitchFamily="34" charset="0"/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3"/>
          <a:srcRect r="1231" b="14400"/>
          <a:stretch/>
        </p:blipFill>
        <p:spPr>
          <a:xfrm>
            <a:off x="8706679" y="3595103"/>
            <a:ext cx="3876260" cy="3850726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31" name="Rett linje 30"/>
          <p:cNvCxnSpPr/>
          <p:nvPr/>
        </p:nvCxnSpPr>
        <p:spPr>
          <a:xfrm>
            <a:off x="9074426" y="4031120"/>
            <a:ext cx="944217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lassholder for innhold 3"/>
          <p:cNvPicPr>
            <a:picLocks noChangeAspect="1"/>
          </p:cNvPicPr>
          <p:nvPr/>
        </p:nvPicPr>
        <p:blipFill rotWithShape="1">
          <a:blip r:embed="rId4"/>
          <a:srcRect l="27672" r="2288" b="37634"/>
          <a:stretch/>
        </p:blipFill>
        <p:spPr>
          <a:xfrm>
            <a:off x="6838769" y="790715"/>
            <a:ext cx="6839008" cy="280438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567">
            <a:off x="4939419" y="5889624"/>
            <a:ext cx="6542659" cy="500807"/>
          </a:xfrm>
          <a:prstGeom prst="rect">
            <a:avLst/>
          </a:prstGeom>
        </p:spPr>
      </p:pic>
      <p:cxnSp>
        <p:nvCxnSpPr>
          <p:cNvPr id="4" name="Rett linje 3"/>
          <p:cNvCxnSpPr/>
          <p:nvPr/>
        </p:nvCxnSpPr>
        <p:spPr>
          <a:xfrm flipV="1">
            <a:off x="8874066" y="2528422"/>
            <a:ext cx="149035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96008">
            <a:off x="4471594" y="3232231"/>
            <a:ext cx="4819565" cy="5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9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6502" y="854764"/>
            <a:ext cx="13019227" cy="670618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NS 6600:2021</a:t>
            </a:r>
            <a:br>
              <a:rPr lang="nb-NO" sz="36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9.2.1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«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Det </a:t>
            </a:r>
            <a:r>
              <a:rPr lang="nb-NO" sz="2700" b="0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skal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utføres </a:t>
            </a:r>
            <a:r>
              <a:rPr lang="nb-NO" sz="27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både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visuell kvalitetskontroll og kontroller for ikke – visuell kontaminering».» Rengjøringskvaliteten </a:t>
            </a:r>
            <a:r>
              <a:rPr lang="nb-NO" sz="2700" b="0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skal </a:t>
            </a: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kontrolleres og dokumenteres».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Prosjektet avgrensa seg til: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Kontroller for ikke – visuell kontaminering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- Firsengsrom med bad/wc i to ulike somatiske avd.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(I alt fem pasientrom)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             </a:t>
            </a:r>
            <a:br>
              <a:rPr lang="nb-NO" sz="27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100" b="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</a:b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3600" b="0" dirty="0">
                <a:solidFill>
                  <a:srgbClr val="002060"/>
                </a:solidFill>
              </a:rPr>
            </a:br>
            <a:br>
              <a:rPr lang="nb-NO" sz="3600" b="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nb-NO" sz="3600" b="0" dirty="0">
                <a:solidFill>
                  <a:schemeClr val="accent3">
                    <a:lumMod val="50000"/>
                  </a:schemeClr>
                </a:solidFill>
              </a:rPr>
            </a:br>
            <a:endParaRPr lang="nb-NO" sz="36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99" y="1920168"/>
            <a:ext cx="4031059" cy="48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69157"/>
      </p:ext>
    </p:extLst>
  </p:cSld>
  <p:clrMapOvr>
    <a:masterClrMapping/>
  </p:clrMapOvr>
</p:sld>
</file>

<file path=ppt/theme/theme1.xml><?xml version="1.0" encoding="utf-8"?>
<a:theme xmlns:a="http://schemas.openxmlformats.org/drawingml/2006/main" name="Mal01_Format_16-9">
  <a:themeElements>
    <a:clrScheme name="Helse Vest">
      <a:dk1>
        <a:sysClr val="windowText" lastClr="000000"/>
      </a:dk1>
      <a:lt1>
        <a:sysClr val="window" lastClr="FFFFFF"/>
      </a:lt1>
      <a:dk2>
        <a:srgbClr val="323232"/>
      </a:dk2>
      <a:lt2>
        <a:srgbClr val="E7E6E6"/>
      </a:lt2>
      <a:accent1>
        <a:srgbClr val="00338D"/>
      </a:accent1>
      <a:accent2>
        <a:srgbClr val="86786F"/>
      </a:accent2>
      <a:accent3>
        <a:srgbClr val="7AB2DC"/>
      </a:accent3>
      <a:accent4>
        <a:srgbClr val="F7D93E"/>
      </a:accent4>
      <a:accent5>
        <a:srgbClr val="FA7369"/>
      </a:accent5>
      <a:accent6>
        <a:srgbClr val="7DDBD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HelseVest_16_9.potx" id="{3327F725-F5AB-4F23-8515-419A6D40C242}" vid="{9E4DF230-4A50-432A-B0B1-1FB5168D8C8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4447312DA7BD4A96285F47EEAC4356" ma:contentTypeVersion="1" ma:contentTypeDescription="Opprett et nytt dokument." ma:contentTypeScope="" ma:versionID="aab1c2ebc5b43c28c378db7c7f7c00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38fcb2e5a7bd60766267fa170e0d6aa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62356B-17A7-4063-8489-06B76D99A7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C838CB-AC11-4873-915B-2EA06E4271B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644394-5557-45F6-A40D-9CDDEAB65F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PowerPointmal HFD 16-9</Template>
  <TotalTime>17163</TotalTime>
  <Words>2212</Words>
  <Application>Microsoft Office PowerPoint</Application>
  <PresentationFormat>Egendefinert</PresentationFormat>
  <Paragraphs>300</Paragraphs>
  <Slides>26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7" baseType="lpstr">
      <vt:lpstr>Arial</vt:lpstr>
      <vt:lpstr>Bahnschrift Light Condensed</vt:lpstr>
      <vt:lpstr>Bahnschrift Light SemiCondensed</vt:lpstr>
      <vt:lpstr>Bahnschrift SemiBold SemiConden</vt:lpstr>
      <vt:lpstr>Bahnschrift SemiLight</vt:lpstr>
      <vt:lpstr>Bahnschrift SemiLight SemiConde</vt:lpstr>
      <vt:lpstr>Calibri</vt:lpstr>
      <vt:lpstr>Cambria</vt:lpstr>
      <vt:lpstr>myriad-pro-semi-condensed</vt:lpstr>
      <vt:lpstr>Source Sans Pro</vt:lpstr>
      <vt:lpstr>Mal01_Format_16-9</vt:lpstr>
      <vt:lpstr>  Det du ikkje ser – ta ein kontroll! Kvalitetsikre reinhaldet i pasientnære områder</vt:lpstr>
      <vt:lpstr>Bakgrunn  Tilbakemeldingar frå avdelingane;                « dårleg reinhald, skite, støvete»    11 saker meldt i synergi, 2018-2021: - Skite og sterk urinlukt på bad - Dårleg reinhald, rot på golv - Tilgrisa toalett - Manglande reinhald - Ikkje dagleg reinhald på smitterom  - Utbrot           </vt:lpstr>
      <vt:lpstr> Medlemmer i arbeidsguppa   Frå reinhaldsavdelinga: - Avdelingssjef - Seksjonsleiar frå alle tre sjukehusa i S. og F.  - Fagleiar for reinhaldane - Reinhaldsoperatør - Hygienesjukepleiar frå smittevern</vt:lpstr>
      <vt:lpstr>Leiarforankring      Søknaden blei godkjend, og vi fekk mandat frå kvalitetsutvalget (KU) i Helse Førde til å gjennomføre prosjektet</vt:lpstr>
      <vt:lpstr>PowerPoint-presentasjon</vt:lpstr>
      <vt:lpstr>PowerPoint-presentasjon</vt:lpstr>
      <vt:lpstr>  Nivå for reinheit    Romma er delt inn i ulike nivå for reinheit (A-D):  - Nivå A er bad, dusj, wc  - Nivå B er pasientrom        </vt:lpstr>
      <vt:lpstr> Risikopunkt    Nivå A for reinhald i bad/wc - Nedspylingsknapp WC - Armlene WC - Dørhandtak    Nivå B for reinhald i pasientrom - Dørhandtak til bad - Armlene på stol i rom - Dørhandtak ut av pasientrom </vt:lpstr>
      <vt:lpstr> NS 6600:2021  9.2.1 «Det skal utføres både visuell kvalitetskontroll og kontroller for ikke – visuell kontaminering».» Rengjøringskvaliteten skal kontrolleres og dokumenteres».   Prosjektet avgrensa seg til: - Kontroller for ikke – visuell kontaminering - Firsengsrom med bad/wc i to ulike somatiske avd.   (I alt fem pasientrom)                       </vt:lpstr>
      <vt:lpstr> Måleinstrument Kontroll av -ikkje visuell kontaminering   Hygicult Inkubatorskap (+ 30 0) i 2 døgn eller la stå i rom med jevn temp. +20-250. Les av etter 4 dager Hygicult Dipslides - YouTube  ATP (Adenosintrifosfat ) m/svaber leser av direkte  UltraSnap Surface ATP Test - YouTube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Kontroll  -Lære og forstå rett måleinstrument - Test - Førebu kontrolldagen - Merke lokk på hygicultglasa og ATP pensel - Hygieniske prinsipp - Fast person som tek kontrollane kvar gong - Kontroll før reinhald - Kontroll rett etter reinhald - Observasjonar  - Registreringsskjema - ATP svar på display - Hygicult i varmeskap i to døgn                         </vt:lpstr>
      <vt:lpstr>Resultat av risikopunkt Hygicult   CFU/cm2</vt:lpstr>
      <vt:lpstr>Resultat av ATP               </vt:lpstr>
      <vt:lpstr>Observasjonar   - Same klut blir brukt rundt omkring i heile rommet og på       dørhandtak tilslutt - Kluten blir brukt frå botn av servanten opp til servantkanten - Skifter sjeldan klut - Bretter og snur kluten lite - Bruker ureine hansker på rein klut - Skifter sjelden hansker  - Samtidig blei og mykje positivt observert!         </vt:lpstr>
      <vt:lpstr>PowerPoint-presentasjon</vt:lpstr>
      <vt:lpstr>Endringar </vt:lpstr>
      <vt:lpstr>Har vi nådd målet?</vt:lpstr>
      <vt:lpstr>Korleis har det gått vidare?   9.2.3 Tabell 5                                                                                                     Vi har 77 pasientrom med bad                                   10 % av 77 = ( 7,7 rom) 8 pasientrom m/ bad </vt:lpstr>
      <vt:lpstr>                   Labolytic AS  Kontrollør observerer reinhaldar under reinhaldet og tek ATP og hygicult-     kontroll rett etter reinhald er gjennomført. </vt:lpstr>
      <vt:lpstr>Resultat av kvalitetskontroll</vt:lpstr>
      <vt:lpstr>PowerPoint-presentasjon</vt:lpstr>
      <vt:lpstr>Korleis blir resultat av kontroll og observasjonane brukt i forbedringsarbeid?  Svar på ATP og observasjonar  1  Reinhaldar får tilbakemelding rett etter kontroll.    - individuell tilbakemelding  2 Resultat av kontrollane blir og tatt opp  på avdelingsmøte      etter at svara på  Hygicult føreligg.  -på generelt plan     t.d dusjkraner, viser korleis ein bruker      kluten på dusjkraner og dørhandtak   -Gå gjennom prosedyrene noko som skal endrast  -Opplæringsplan for nytilsette- legge inn punkt her</vt:lpstr>
      <vt:lpstr>Intervju  2 tilsette med fagbrev og 7 tilsette uten fagbrev (tilfeldig utvalte)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Lindseth, Thomas Christopher Manzini</dc:creator>
  <cp:lastModifiedBy>Skare, Åse Ingeborg</cp:lastModifiedBy>
  <cp:revision>416</cp:revision>
  <dcterms:created xsi:type="dcterms:W3CDTF">2018-07-02T08:59:43Z</dcterms:created>
  <dcterms:modified xsi:type="dcterms:W3CDTF">2023-06-06T11:26:21Z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0x0101009D4447312DA7BD4A96285F47EEAC4356</vt:lpwstr>
  </property>
  <property fmtid="{D5CDD505-2E9C-101B-9397-08002B2CF9AE}" pid="3" name="MSIP_Label_0c3ffc1c-ef00-4620-9c2f-7d9c1597774b_Enabled">
    <vt:lpwstr>true</vt:lpwstr>
  </property>
  <property fmtid="{D5CDD505-2E9C-101B-9397-08002B2CF9AE}" pid="4" name="MSIP_Label_0c3ffc1c-ef00-4620-9c2f-7d9c1597774b_SetDate">
    <vt:lpwstr>2023-05-19T17:16:33Z</vt:lpwstr>
  </property>
  <property fmtid="{D5CDD505-2E9C-101B-9397-08002B2CF9AE}" pid="5" name="MSIP_Label_0c3ffc1c-ef00-4620-9c2f-7d9c1597774b_Method">
    <vt:lpwstr>Standard</vt:lpwstr>
  </property>
  <property fmtid="{D5CDD505-2E9C-101B-9397-08002B2CF9AE}" pid="6" name="MSIP_Label_0c3ffc1c-ef00-4620-9c2f-7d9c1597774b_Name">
    <vt:lpwstr>Intern</vt:lpwstr>
  </property>
  <property fmtid="{D5CDD505-2E9C-101B-9397-08002B2CF9AE}" pid="7" name="MSIP_Label_0c3ffc1c-ef00-4620-9c2f-7d9c1597774b_SiteId">
    <vt:lpwstr>bdcbe535-f3cf-49f5-8a6a-fb6d98dc7837</vt:lpwstr>
  </property>
  <property fmtid="{D5CDD505-2E9C-101B-9397-08002B2CF9AE}" pid="8" name="MSIP_Label_0c3ffc1c-ef00-4620-9c2f-7d9c1597774b_ActionId">
    <vt:lpwstr>518c71d6-6938-490a-8307-c26d9b10bb21</vt:lpwstr>
  </property>
  <property fmtid="{D5CDD505-2E9C-101B-9397-08002B2CF9AE}" pid="9" name="MSIP_Label_0c3ffc1c-ef00-4620-9c2f-7d9c1597774b_ContentBits">
    <vt:lpwstr>2</vt:lpwstr>
  </property>
</Properties>
</file>