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92" r:id="rId2"/>
    <p:sldId id="294" r:id="rId3"/>
    <p:sldId id="295" r:id="rId4"/>
    <p:sldId id="296" r:id="rId5"/>
    <p:sldId id="297" r:id="rId6"/>
    <p:sldId id="298" r:id="rId7"/>
    <p:sldId id="307" r:id="rId8"/>
    <p:sldId id="299" r:id="rId9"/>
    <p:sldId id="306" r:id="rId10"/>
    <p:sldId id="308" r:id="rId11"/>
    <p:sldId id="300" r:id="rId12"/>
    <p:sldId id="301" r:id="rId13"/>
    <p:sldId id="302" r:id="rId14"/>
    <p:sldId id="303" r:id="rId15"/>
    <p:sldId id="304" r:id="rId16"/>
    <p:sldId id="293" r:id="rId17"/>
    <p:sldId id="259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9359B-87FC-E00F-6D73-EF297BB88009}" v="9" dt="2023-06-06T11:31:03.110"/>
    <p1510:client id="{58DF0DC7-F99B-70DB-278A-61B2D1DC01D3}" v="3" dt="2023-05-30T12:30:52.499"/>
    <p1510:client id="{80EC15AF-158E-E243-3716-46BF725741FE}" v="11" dt="2023-06-06T13:03:54.870"/>
    <p1510:client id="{88EF55D3-FC2A-4AD1-E926-06D5262549A9}" v="276" dt="2023-06-02T09:23:01.975"/>
    <p1510:client id="{D5E2BC67-1D4A-4E24-6AFA-25DAF41D4A45}" v="462" dt="2023-05-31T11:23:56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aldset, Bodil Ingeborg Sætren" userId="S::bose0489@ihelse.net::64b9321f-4640-4b37-a198-6408b0f0d559" providerId="AD" clId="Web-{58DF0DC7-F99B-70DB-278A-61B2D1DC01D3}"/>
    <pc:docChg chg="addSld delSld modSld">
      <pc:chgData name="Taraldset, Bodil Ingeborg Sætren" userId="S::bose0489@ihelse.net::64b9321f-4640-4b37-a198-6408b0f0d559" providerId="AD" clId="Web-{58DF0DC7-F99B-70DB-278A-61B2D1DC01D3}" dt="2023-05-30T12:30:52.499" v="3" actId="20577"/>
      <pc:docMkLst>
        <pc:docMk/>
      </pc:docMkLst>
      <pc:sldChg chg="modSp">
        <pc:chgData name="Taraldset, Bodil Ingeborg Sætren" userId="S::bose0489@ihelse.net::64b9321f-4640-4b37-a198-6408b0f0d559" providerId="AD" clId="Web-{58DF0DC7-F99B-70DB-278A-61B2D1DC01D3}" dt="2023-05-30T12:30:52.499" v="3" actId="20577"/>
        <pc:sldMkLst>
          <pc:docMk/>
          <pc:sldMk cId="2525958631" sldId="292"/>
        </pc:sldMkLst>
        <pc:spChg chg="mod">
          <ac:chgData name="Taraldset, Bodil Ingeborg Sætren" userId="S::bose0489@ihelse.net::64b9321f-4640-4b37-a198-6408b0f0d559" providerId="AD" clId="Web-{58DF0DC7-F99B-70DB-278A-61B2D1DC01D3}" dt="2023-05-30T12:30:52.499" v="3" actId="20577"/>
          <ac:spMkLst>
            <pc:docMk/>
            <pc:sldMk cId="2525958631" sldId="292"/>
            <ac:spMk id="2" creationId="{394F8822-322E-4935-896B-F94E01C5EF58}"/>
          </ac:spMkLst>
        </pc:spChg>
      </pc:sldChg>
      <pc:sldChg chg="new del">
        <pc:chgData name="Taraldset, Bodil Ingeborg Sætren" userId="S::bose0489@ihelse.net::64b9321f-4640-4b37-a198-6408b0f0d559" providerId="AD" clId="Web-{58DF0DC7-F99B-70DB-278A-61B2D1DC01D3}" dt="2023-05-30T09:58:10.149" v="1"/>
        <pc:sldMkLst>
          <pc:docMk/>
          <pc:sldMk cId="3976199823" sldId="305"/>
        </pc:sldMkLst>
      </pc:sldChg>
    </pc:docChg>
  </pc:docChgLst>
  <pc:docChgLst>
    <pc:chgData name="Taraldset, Bodil Ingeborg Sætren" userId="S::bose0489@ihelse.net::64b9321f-4640-4b37-a198-6408b0f0d559" providerId="AD" clId="Web-{88EF55D3-FC2A-4AD1-E926-06D5262549A9}"/>
    <pc:docChg chg="delSld modSld">
      <pc:chgData name="Taraldset, Bodil Ingeborg Sætren" userId="S::bose0489@ihelse.net::64b9321f-4640-4b37-a198-6408b0f0d559" providerId="AD" clId="Web-{88EF55D3-FC2A-4AD1-E926-06D5262549A9}" dt="2023-06-02T09:23:01.975" v="262" actId="20577"/>
      <pc:docMkLst>
        <pc:docMk/>
      </pc:docMkLst>
      <pc:sldChg chg="modSp">
        <pc:chgData name="Taraldset, Bodil Ingeborg Sætren" userId="S::bose0489@ihelse.net::64b9321f-4640-4b37-a198-6408b0f0d559" providerId="AD" clId="Web-{88EF55D3-FC2A-4AD1-E926-06D5262549A9}" dt="2023-06-02T09:03:04.007" v="243" actId="20577"/>
        <pc:sldMkLst>
          <pc:docMk/>
          <pc:sldMk cId="483625137" sldId="259"/>
        </pc:sldMkLst>
        <pc:spChg chg="mod">
          <ac:chgData name="Taraldset, Bodil Ingeborg Sætren" userId="S::bose0489@ihelse.net::64b9321f-4640-4b37-a198-6408b0f0d559" providerId="AD" clId="Web-{88EF55D3-FC2A-4AD1-E926-06D5262549A9}" dt="2023-06-02T09:03:04.007" v="243" actId="20577"/>
          <ac:spMkLst>
            <pc:docMk/>
            <pc:sldMk cId="483625137" sldId="259"/>
            <ac:spMk id="2" creationId="{00000000-0000-0000-0000-000000000000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9:22:38.662" v="257" actId="20577"/>
        <pc:sldMkLst>
          <pc:docMk/>
          <pc:sldMk cId="2525958631" sldId="292"/>
        </pc:sldMkLst>
        <pc:spChg chg="mod">
          <ac:chgData name="Taraldset, Bodil Ingeborg Sætren" userId="S::bose0489@ihelse.net::64b9321f-4640-4b37-a198-6408b0f0d559" providerId="AD" clId="Web-{88EF55D3-FC2A-4AD1-E926-06D5262549A9}" dt="2023-06-02T09:22:38.662" v="257" actId="20577"/>
          <ac:spMkLst>
            <pc:docMk/>
            <pc:sldMk cId="2525958631" sldId="292"/>
            <ac:spMk id="2" creationId="{394F8822-322E-4935-896B-F94E01C5EF58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8:40:55.255" v="135" actId="20577"/>
        <pc:sldMkLst>
          <pc:docMk/>
          <pc:sldMk cId="2242442572" sldId="293"/>
        </pc:sldMkLst>
        <pc:spChg chg="mod">
          <ac:chgData name="Taraldset, Bodil Ingeborg Sætren" userId="S::bose0489@ihelse.net::64b9321f-4640-4b37-a198-6408b0f0d559" providerId="AD" clId="Web-{88EF55D3-FC2A-4AD1-E926-06D5262549A9}" dt="2023-06-02T08:40:55.255" v="135" actId="20577"/>
          <ac:spMkLst>
            <pc:docMk/>
            <pc:sldMk cId="2242442572" sldId="293"/>
            <ac:spMk id="2" creationId="{A05EC5EA-6FCE-4613-A3AF-D3CE58AFD79E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9:23:01.975" v="262" actId="20577"/>
        <pc:sldMkLst>
          <pc:docMk/>
          <pc:sldMk cId="735011460" sldId="294"/>
        </pc:sldMkLst>
        <pc:spChg chg="mod">
          <ac:chgData name="Taraldset, Bodil Ingeborg Sætren" userId="S::bose0489@ihelse.net::64b9321f-4640-4b37-a198-6408b0f0d559" providerId="AD" clId="Web-{88EF55D3-FC2A-4AD1-E926-06D5262549A9}" dt="2023-06-02T09:23:01.975" v="262" actId="20577"/>
          <ac:spMkLst>
            <pc:docMk/>
            <pc:sldMk cId="735011460" sldId="294"/>
            <ac:spMk id="2" creationId="{7973D1A3-800D-47D3-BAD1-748DDB6AF12B}"/>
          </ac:spMkLst>
        </pc:spChg>
        <pc:spChg chg="mod">
          <ac:chgData name="Taraldset, Bodil Ingeborg Sætren" userId="S::bose0489@ihelse.net::64b9321f-4640-4b37-a198-6408b0f0d559" providerId="AD" clId="Web-{88EF55D3-FC2A-4AD1-E926-06D5262549A9}" dt="2023-06-02T09:22:53.241" v="259" actId="20577"/>
          <ac:spMkLst>
            <pc:docMk/>
            <pc:sldMk cId="735011460" sldId="294"/>
            <ac:spMk id="4" creationId="{BBD4683C-C0A7-4D6A-A5AD-98AED368A15A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8:58:44.675" v="192" actId="20577"/>
        <pc:sldMkLst>
          <pc:docMk/>
          <pc:sldMk cId="3575743155" sldId="295"/>
        </pc:sldMkLst>
        <pc:spChg chg="mod">
          <ac:chgData name="Taraldset, Bodil Ingeborg Sætren" userId="S::bose0489@ihelse.net::64b9321f-4640-4b37-a198-6408b0f0d559" providerId="AD" clId="Web-{88EF55D3-FC2A-4AD1-E926-06D5262549A9}" dt="2023-06-02T08:58:44.675" v="192" actId="20577"/>
          <ac:spMkLst>
            <pc:docMk/>
            <pc:sldMk cId="3575743155" sldId="295"/>
            <ac:spMk id="2" creationId="{FFD9946F-D846-40BE-ADBA-CEDB0482C932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8:31:21.326" v="45" actId="20577"/>
        <pc:sldMkLst>
          <pc:docMk/>
          <pc:sldMk cId="2703257458" sldId="296"/>
        </pc:sldMkLst>
        <pc:spChg chg="mod">
          <ac:chgData name="Taraldset, Bodil Ingeborg Sætren" userId="S::bose0489@ihelse.net::64b9321f-4640-4b37-a198-6408b0f0d559" providerId="AD" clId="Web-{88EF55D3-FC2A-4AD1-E926-06D5262549A9}" dt="2023-06-02T08:31:21.326" v="45" actId="20577"/>
          <ac:spMkLst>
            <pc:docMk/>
            <pc:sldMk cId="2703257458" sldId="296"/>
            <ac:spMk id="2" creationId="{E27DC772-055B-4BC2-864A-D95BA4C33223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8:37:02.721" v="115" actId="20577"/>
        <pc:sldMkLst>
          <pc:docMk/>
          <pc:sldMk cId="2990750951" sldId="297"/>
        </pc:sldMkLst>
        <pc:spChg chg="mod">
          <ac:chgData name="Taraldset, Bodil Ingeborg Sætren" userId="S::bose0489@ihelse.net::64b9321f-4640-4b37-a198-6408b0f0d559" providerId="AD" clId="Web-{88EF55D3-FC2A-4AD1-E926-06D5262549A9}" dt="2023-06-02T08:37:02.721" v="115" actId="20577"/>
          <ac:spMkLst>
            <pc:docMk/>
            <pc:sldMk cId="2990750951" sldId="297"/>
            <ac:spMk id="2" creationId="{0A7CB663-3D82-4A73-AFFD-AC8A45D9097A}"/>
          </ac:spMkLst>
        </pc:spChg>
        <pc:spChg chg="mod">
          <ac:chgData name="Taraldset, Bodil Ingeborg Sætren" userId="S::bose0489@ihelse.net::64b9321f-4640-4b37-a198-6408b0f0d559" providerId="AD" clId="Web-{88EF55D3-FC2A-4AD1-E926-06D5262549A9}" dt="2023-06-02T08:36:20.580" v="99" actId="20577"/>
          <ac:spMkLst>
            <pc:docMk/>
            <pc:sldMk cId="2990750951" sldId="297"/>
            <ac:spMk id="4" creationId="{0C4958E4-1F33-42D9-B7A7-8B483A4E4DDD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8:34:41.438" v="89" actId="20577"/>
        <pc:sldMkLst>
          <pc:docMk/>
          <pc:sldMk cId="1367929499" sldId="298"/>
        </pc:sldMkLst>
        <pc:spChg chg="mod">
          <ac:chgData name="Taraldset, Bodil Ingeborg Sætren" userId="S::bose0489@ihelse.net::64b9321f-4640-4b37-a198-6408b0f0d559" providerId="AD" clId="Web-{88EF55D3-FC2A-4AD1-E926-06D5262549A9}" dt="2023-06-02T08:30:58.841" v="41" actId="20577"/>
          <ac:spMkLst>
            <pc:docMk/>
            <pc:sldMk cId="1367929499" sldId="298"/>
            <ac:spMk id="2" creationId="{FC048AE0-3602-4FE7-AB14-DCAC5407FEB7}"/>
          </ac:spMkLst>
        </pc:spChg>
        <pc:spChg chg="mod">
          <ac:chgData name="Taraldset, Bodil Ingeborg Sætren" userId="S::bose0489@ihelse.net::64b9321f-4640-4b37-a198-6408b0f0d559" providerId="AD" clId="Web-{88EF55D3-FC2A-4AD1-E926-06D5262549A9}" dt="2023-06-02T08:34:41.438" v="89" actId="20577"/>
          <ac:spMkLst>
            <pc:docMk/>
            <pc:sldMk cId="1367929499" sldId="298"/>
            <ac:spMk id="4" creationId="{8CC6CE2A-4C2C-407B-8C8F-6018251D61C0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9:17:34.502" v="251" actId="20577"/>
        <pc:sldMkLst>
          <pc:docMk/>
          <pc:sldMk cId="3054571321" sldId="299"/>
        </pc:sldMkLst>
        <pc:spChg chg="mod">
          <ac:chgData name="Taraldset, Bodil Ingeborg Sætren" userId="S::bose0489@ihelse.net::64b9321f-4640-4b37-a198-6408b0f0d559" providerId="AD" clId="Web-{88EF55D3-FC2A-4AD1-E926-06D5262549A9}" dt="2023-06-02T09:17:34.502" v="251" actId="20577"/>
          <ac:spMkLst>
            <pc:docMk/>
            <pc:sldMk cId="3054571321" sldId="299"/>
            <ac:spMk id="2" creationId="{B6442B87-D079-48D3-92BB-33BD4CBBF3A4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9:00:54.896" v="216" actId="20577"/>
        <pc:sldMkLst>
          <pc:docMk/>
          <pc:sldMk cId="1297374901" sldId="300"/>
        </pc:sldMkLst>
        <pc:spChg chg="mod">
          <ac:chgData name="Taraldset, Bodil Ingeborg Sætren" userId="S::bose0489@ihelse.net::64b9321f-4640-4b37-a198-6408b0f0d559" providerId="AD" clId="Web-{88EF55D3-FC2A-4AD1-E926-06D5262549A9}" dt="2023-06-02T09:00:54.896" v="216" actId="20577"/>
          <ac:spMkLst>
            <pc:docMk/>
            <pc:sldMk cId="1297374901" sldId="300"/>
            <ac:spMk id="2" creationId="{40E006E7-ADEB-462D-BE7C-530DE24B909E}"/>
          </ac:spMkLst>
        </pc:spChg>
        <pc:spChg chg="mod">
          <ac:chgData name="Taraldset, Bodil Ingeborg Sætren" userId="S::bose0489@ihelse.net::64b9321f-4640-4b37-a198-6408b0f0d559" providerId="AD" clId="Web-{88EF55D3-FC2A-4AD1-E926-06D5262549A9}" dt="2023-06-02T08:38:07.347" v="116" actId="20577"/>
          <ac:spMkLst>
            <pc:docMk/>
            <pc:sldMk cId="1297374901" sldId="300"/>
            <ac:spMk id="4" creationId="{7E55B7CB-B7BC-4A6F-8B69-12369D541A7C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8:39:42.582" v="124" actId="20577"/>
        <pc:sldMkLst>
          <pc:docMk/>
          <pc:sldMk cId="3659881612" sldId="301"/>
        </pc:sldMkLst>
        <pc:spChg chg="mod">
          <ac:chgData name="Taraldset, Bodil Ingeborg Sætren" userId="S::bose0489@ihelse.net::64b9321f-4640-4b37-a198-6408b0f0d559" providerId="AD" clId="Web-{88EF55D3-FC2A-4AD1-E926-06D5262549A9}" dt="2023-06-02T08:39:42.582" v="124" actId="20577"/>
          <ac:spMkLst>
            <pc:docMk/>
            <pc:sldMk cId="3659881612" sldId="301"/>
            <ac:spMk id="2" creationId="{076F68AE-C4BB-422F-9BA9-89E5670CFC94}"/>
          </ac:spMkLst>
        </pc:spChg>
        <pc:spChg chg="mod">
          <ac:chgData name="Taraldset, Bodil Ingeborg Sætren" userId="S::bose0489@ihelse.net::64b9321f-4640-4b37-a198-6408b0f0d559" providerId="AD" clId="Web-{88EF55D3-FC2A-4AD1-E926-06D5262549A9}" dt="2023-06-02T08:38:49.582" v="120" actId="20577"/>
          <ac:spMkLst>
            <pc:docMk/>
            <pc:sldMk cId="3659881612" sldId="301"/>
            <ac:spMk id="4" creationId="{9EA237BD-D545-45DB-9968-C8272A721555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8:39:59.286" v="127" actId="20577"/>
        <pc:sldMkLst>
          <pc:docMk/>
          <pc:sldMk cId="3160084559" sldId="302"/>
        </pc:sldMkLst>
        <pc:spChg chg="mod">
          <ac:chgData name="Taraldset, Bodil Ingeborg Sætren" userId="S::bose0489@ihelse.net::64b9321f-4640-4b37-a198-6408b0f0d559" providerId="AD" clId="Web-{88EF55D3-FC2A-4AD1-E926-06D5262549A9}" dt="2023-06-02T08:39:59.286" v="127" actId="20577"/>
          <ac:spMkLst>
            <pc:docMk/>
            <pc:sldMk cId="3160084559" sldId="302"/>
            <ac:spMk id="2" creationId="{787C3A0D-BBED-46CB-B541-3CDE2EA2985B}"/>
          </ac:spMkLst>
        </pc:spChg>
        <pc:spChg chg="mod">
          <ac:chgData name="Taraldset, Bodil Ingeborg Sætren" userId="S::bose0489@ihelse.net::64b9321f-4640-4b37-a198-6408b0f0d559" providerId="AD" clId="Web-{88EF55D3-FC2A-4AD1-E926-06D5262549A9}" dt="2023-06-02T08:39:50.457" v="125" actId="20577"/>
          <ac:spMkLst>
            <pc:docMk/>
            <pc:sldMk cId="3160084559" sldId="302"/>
            <ac:spMk id="4" creationId="{E0C54CD5-4887-4CD9-9A93-9BD247782D09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9:01:59.209" v="230" actId="20577"/>
        <pc:sldMkLst>
          <pc:docMk/>
          <pc:sldMk cId="2893055390" sldId="303"/>
        </pc:sldMkLst>
        <pc:spChg chg="mod">
          <ac:chgData name="Taraldset, Bodil Ingeborg Sætren" userId="S::bose0489@ihelse.net::64b9321f-4640-4b37-a198-6408b0f0d559" providerId="AD" clId="Web-{88EF55D3-FC2A-4AD1-E926-06D5262549A9}" dt="2023-06-02T09:01:59.209" v="230" actId="20577"/>
          <ac:spMkLst>
            <pc:docMk/>
            <pc:sldMk cId="2893055390" sldId="303"/>
            <ac:spMk id="2" creationId="{6D00E09D-3904-40B2-87CB-7B6161D4556E}"/>
          </ac:spMkLst>
        </pc:spChg>
        <pc:spChg chg="mod">
          <ac:chgData name="Taraldset, Bodil Ingeborg Sætren" userId="S::bose0489@ihelse.net::64b9321f-4640-4b37-a198-6408b0f0d559" providerId="AD" clId="Web-{88EF55D3-FC2A-4AD1-E926-06D5262549A9}" dt="2023-06-02T08:40:08.770" v="129" actId="20577"/>
          <ac:spMkLst>
            <pc:docMk/>
            <pc:sldMk cId="2893055390" sldId="303"/>
            <ac:spMk id="4" creationId="{8A174988-9FA6-486E-8CF1-37D3C1261F10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8:40:44.208" v="133" actId="20577"/>
        <pc:sldMkLst>
          <pc:docMk/>
          <pc:sldMk cId="1714755441" sldId="304"/>
        </pc:sldMkLst>
        <pc:spChg chg="mod">
          <ac:chgData name="Taraldset, Bodil Ingeborg Sætren" userId="S::bose0489@ihelse.net::64b9321f-4640-4b37-a198-6408b0f0d559" providerId="AD" clId="Web-{88EF55D3-FC2A-4AD1-E926-06D5262549A9}" dt="2023-06-02T08:40:44.208" v="133" actId="20577"/>
          <ac:spMkLst>
            <pc:docMk/>
            <pc:sldMk cId="1714755441" sldId="304"/>
            <ac:spMk id="2" creationId="{B89897C2-53FA-4F45-BD2B-9CE9B04ACA4A}"/>
          </ac:spMkLst>
        </pc:spChg>
      </pc:sldChg>
      <pc:sldChg chg="del">
        <pc:chgData name="Taraldset, Bodil Ingeborg Sætren" userId="S::bose0489@ihelse.net::64b9321f-4640-4b37-a198-6408b0f0d559" providerId="AD" clId="Web-{88EF55D3-FC2A-4AD1-E926-06D5262549A9}" dt="2023-06-02T08:31:42.420" v="48"/>
        <pc:sldMkLst>
          <pc:docMk/>
          <pc:sldMk cId="2866373003" sldId="305"/>
        </pc:sldMkLst>
      </pc:sldChg>
      <pc:sldChg chg="modSp">
        <pc:chgData name="Taraldset, Bodil Ingeborg Sætren" userId="S::bose0489@ihelse.net::64b9321f-4640-4b37-a198-6408b0f0d559" providerId="AD" clId="Web-{88EF55D3-FC2A-4AD1-E926-06D5262549A9}" dt="2023-06-02T08:32:17.592" v="49" actId="20577"/>
        <pc:sldMkLst>
          <pc:docMk/>
          <pc:sldMk cId="118428829" sldId="307"/>
        </pc:sldMkLst>
        <pc:spChg chg="mod">
          <ac:chgData name="Taraldset, Bodil Ingeborg Sætren" userId="S::bose0489@ihelse.net::64b9321f-4640-4b37-a198-6408b0f0d559" providerId="AD" clId="Web-{88EF55D3-FC2A-4AD1-E926-06D5262549A9}" dt="2023-06-02T08:32:17.592" v="49" actId="20577"/>
          <ac:spMkLst>
            <pc:docMk/>
            <pc:sldMk cId="118428829" sldId="307"/>
            <ac:spMk id="4" creationId="{6AA304E9-922D-3EB8-BE41-55441853C9AB}"/>
          </ac:spMkLst>
        </pc:spChg>
      </pc:sldChg>
      <pc:sldChg chg="modSp">
        <pc:chgData name="Taraldset, Bodil Ingeborg Sætren" userId="S::bose0489@ihelse.net::64b9321f-4640-4b37-a198-6408b0f0d559" providerId="AD" clId="Web-{88EF55D3-FC2A-4AD1-E926-06D5262549A9}" dt="2023-06-02T08:35:50.017" v="91" actId="20577"/>
        <pc:sldMkLst>
          <pc:docMk/>
          <pc:sldMk cId="2155251912" sldId="308"/>
        </pc:sldMkLst>
        <pc:spChg chg="mod">
          <ac:chgData name="Taraldset, Bodil Ingeborg Sætren" userId="S::bose0489@ihelse.net::64b9321f-4640-4b37-a198-6408b0f0d559" providerId="AD" clId="Web-{88EF55D3-FC2A-4AD1-E926-06D5262549A9}" dt="2023-06-02T08:35:50.017" v="91" actId="20577"/>
          <ac:spMkLst>
            <pc:docMk/>
            <pc:sldMk cId="2155251912" sldId="308"/>
            <ac:spMk id="2" creationId="{E7507AE1-C557-151A-5BCD-6E122D95A572}"/>
          </ac:spMkLst>
        </pc:spChg>
      </pc:sldChg>
    </pc:docChg>
  </pc:docChgLst>
  <pc:docChgLst>
    <pc:chgData name="Taraldset, Bodil Ingeborg Sætren" userId="S::bose0489@ihelse.net::64b9321f-4640-4b37-a198-6408b0f0d559" providerId="AD" clId="Web-{80EC15AF-158E-E243-3716-46BF725741FE}"/>
    <pc:docChg chg="modSld">
      <pc:chgData name="Taraldset, Bodil Ingeborg Sætren" userId="S::bose0489@ihelse.net::64b9321f-4640-4b37-a198-6408b0f0d559" providerId="AD" clId="Web-{80EC15AF-158E-E243-3716-46BF725741FE}" dt="2023-06-06T13:03:50.260" v="9" actId="20577"/>
      <pc:docMkLst>
        <pc:docMk/>
      </pc:docMkLst>
      <pc:sldChg chg="modSp">
        <pc:chgData name="Taraldset, Bodil Ingeborg Sætren" userId="S::bose0489@ihelse.net::64b9321f-4640-4b37-a198-6408b0f0d559" providerId="AD" clId="Web-{80EC15AF-158E-E243-3716-46BF725741FE}" dt="2023-06-06T13:03:50.260" v="9" actId="20577"/>
        <pc:sldMkLst>
          <pc:docMk/>
          <pc:sldMk cId="2525958631" sldId="292"/>
        </pc:sldMkLst>
        <pc:spChg chg="mod">
          <ac:chgData name="Taraldset, Bodil Ingeborg Sætren" userId="S::bose0489@ihelse.net::64b9321f-4640-4b37-a198-6408b0f0d559" providerId="AD" clId="Web-{80EC15AF-158E-E243-3716-46BF725741FE}" dt="2023-06-06T13:03:50.260" v="9" actId="20577"/>
          <ac:spMkLst>
            <pc:docMk/>
            <pc:sldMk cId="2525958631" sldId="292"/>
            <ac:spMk id="2" creationId="{394F8822-322E-4935-896B-F94E01C5EF58}"/>
          </ac:spMkLst>
        </pc:spChg>
      </pc:sldChg>
    </pc:docChg>
  </pc:docChgLst>
  <pc:docChgLst>
    <pc:chgData name="Taraldset, Bodil Ingeborg Sætren" userId="64b9321f-4640-4b37-a198-6408b0f0d559" providerId="ADAL" clId="{F729AC37-C6D0-459A-958E-79949D18CEB1}"/>
    <pc:docChg chg="custSel delSld modSld">
      <pc:chgData name="Taraldset, Bodil Ingeborg Sætren" userId="64b9321f-4640-4b37-a198-6408b0f0d559" providerId="ADAL" clId="{F729AC37-C6D0-459A-958E-79949D18CEB1}" dt="2023-05-28T14:07:39.018" v="117" actId="5793"/>
      <pc:docMkLst>
        <pc:docMk/>
      </pc:docMkLst>
      <pc:sldChg chg="del">
        <pc:chgData name="Taraldset, Bodil Ingeborg Sætren" userId="64b9321f-4640-4b37-a198-6408b0f0d559" providerId="ADAL" clId="{F729AC37-C6D0-459A-958E-79949D18CEB1}" dt="2023-05-28T13:43:20.724" v="20" actId="47"/>
        <pc:sldMkLst>
          <pc:docMk/>
          <pc:sldMk cId="185999289" sldId="257"/>
        </pc:sldMkLst>
      </pc:sldChg>
      <pc:sldChg chg="del">
        <pc:chgData name="Taraldset, Bodil Ingeborg Sætren" userId="64b9321f-4640-4b37-a198-6408b0f0d559" providerId="ADAL" clId="{F729AC37-C6D0-459A-958E-79949D18CEB1}" dt="2023-05-28T13:43:03.855" v="11" actId="47"/>
        <pc:sldMkLst>
          <pc:docMk/>
          <pc:sldMk cId="46812009" sldId="261"/>
        </pc:sldMkLst>
      </pc:sldChg>
      <pc:sldChg chg="del">
        <pc:chgData name="Taraldset, Bodil Ingeborg Sætren" userId="64b9321f-4640-4b37-a198-6408b0f0d559" providerId="ADAL" clId="{F729AC37-C6D0-459A-958E-79949D18CEB1}" dt="2023-05-28T13:43:02.300" v="10" actId="47"/>
        <pc:sldMkLst>
          <pc:docMk/>
          <pc:sldMk cId="142478134" sldId="262"/>
        </pc:sldMkLst>
      </pc:sldChg>
      <pc:sldChg chg="del">
        <pc:chgData name="Taraldset, Bodil Ingeborg Sætren" userId="64b9321f-4640-4b37-a198-6408b0f0d559" providerId="ADAL" clId="{F729AC37-C6D0-459A-958E-79949D18CEB1}" dt="2023-05-28T13:43:00.108" v="9" actId="47"/>
        <pc:sldMkLst>
          <pc:docMk/>
          <pc:sldMk cId="1226271692" sldId="266"/>
        </pc:sldMkLst>
      </pc:sldChg>
      <pc:sldChg chg="del">
        <pc:chgData name="Taraldset, Bodil Ingeborg Sætren" userId="64b9321f-4640-4b37-a198-6408b0f0d559" providerId="ADAL" clId="{F729AC37-C6D0-459A-958E-79949D18CEB1}" dt="2023-05-28T13:42:58.265" v="8" actId="47"/>
        <pc:sldMkLst>
          <pc:docMk/>
          <pc:sldMk cId="2525049280" sldId="267"/>
        </pc:sldMkLst>
      </pc:sldChg>
      <pc:sldChg chg="del">
        <pc:chgData name="Taraldset, Bodil Ingeborg Sætren" userId="64b9321f-4640-4b37-a198-6408b0f0d559" providerId="ADAL" clId="{F729AC37-C6D0-459A-958E-79949D18CEB1}" dt="2023-05-28T13:42:56.724" v="7" actId="47"/>
        <pc:sldMkLst>
          <pc:docMk/>
          <pc:sldMk cId="715443215" sldId="269"/>
        </pc:sldMkLst>
      </pc:sldChg>
      <pc:sldChg chg="del">
        <pc:chgData name="Taraldset, Bodil Ingeborg Sætren" userId="64b9321f-4640-4b37-a198-6408b0f0d559" providerId="ADAL" clId="{F729AC37-C6D0-459A-958E-79949D18CEB1}" dt="2023-05-28T13:42:54.169" v="6" actId="47"/>
        <pc:sldMkLst>
          <pc:docMk/>
          <pc:sldMk cId="2622405356" sldId="270"/>
        </pc:sldMkLst>
      </pc:sldChg>
      <pc:sldChg chg="del">
        <pc:chgData name="Taraldset, Bodil Ingeborg Sætren" userId="64b9321f-4640-4b37-a198-6408b0f0d559" providerId="ADAL" clId="{F729AC37-C6D0-459A-958E-79949D18CEB1}" dt="2023-05-28T13:42:46.717" v="5" actId="47"/>
        <pc:sldMkLst>
          <pc:docMk/>
          <pc:sldMk cId="2245308915" sldId="272"/>
        </pc:sldMkLst>
      </pc:sldChg>
      <pc:sldChg chg="del">
        <pc:chgData name="Taraldset, Bodil Ingeborg Sætren" userId="64b9321f-4640-4b37-a198-6408b0f0d559" providerId="ADAL" clId="{F729AC37-C6D0-459A-958E-79949D18CEB1}" dt="2023-05-28T13:42:17.370" v="0" actId="47"/>
        <pc:sldMkLst>
          <pc:docMk/>
          <pc:sldMk cId="2209457966" sldId="274"/>
        </pc:sldMkLst>
      </pc:sldChg>
      <pc:sldChg chg="del">
        <pc:chgData name="Taraldset, Bodil Ingeborg Sætren" userId="64b9321f-4640-4b37-a198-6408b0f0d559" providerId="ADAL" clId="{F729AC37-C6D0-459A-958E-79949D18CEB1}" dt="2023-05-28T13:42:18.952" v="1" actId="47"/>
        <pc:sldMkLst>
          <pc:docMk/>
          <pc:sldMk cId="3312627163" sldId="275"/>
        </pc:sldMkLst>
      </pc:sldChg>
      <pc:sldChg chg="del">
        <pc:chgData name="Taraldset, Bodil Ingeborg Sætren" userId="64b9321f-4640-4b37-a198-6408b0f0d559" providerId="ADAL" clId="{F729AC37-C6D0-459A-958E-79949D18CEB1}" dt="2023-05-28T13:42:20.345" v="2" actId="47"/>
        <pc:sldMkLst>
          <pc:docMk/>
          <pc:sldMk cId="540799964" sldId="276"/>
        </pc:sldMkLst>
      </pc:sldChg>
      <pc:sldChg chg="del">
        <pc:chgData name="Taraldset, Bodil Ingeborg Sætren" userId="64b9321f-4640-4b37-a198-6408b0f0d559" providerId="ADAL" clId="{F729AC37-C6D0-459A-958E-79949D18CEB1}" dt="2023-05-28T13:42:22.746" v="3" actId="47"/>
        <pc:sldMkLst>
          <pc:docMk/>
          <pc:sldMk cId="3422084069" sldId="277"/>
        </pc:sldMkLst>
      </pc:sldChg>
      <pc:sldChg chg="del">
        <pc:chgData name="Taraldset, Bodil Ingeborg Sætren" userId="64b9321f-4640-4b37-a198-6408b0f0d559" providerId="ADAL" clId="{F729AC37-C6D0-459A-958E-79949D18CEB1}" dt="2023-05-28T13:43:16.208" v="18" actId="47"/>
        <pc:sldMkLst>
          <pc:docMk/>
          <pc:sldMk cId="191102412" sldId="278"/>
        </pc:sldMkLst>
      </pc:sldChg>
      <pc:sldChg chg="del">
        <pc:chgData name="Taraldset, Bodil Ingeborg Sætren" userId="64b9321f-4640-4b37-a198-6408b0f0d559" providerId="ADAL" clId="{F729AC37-C6D0-459A-958E-79949D18CEB1}" dt="2023-05-28T13:43:15.095" v="17" actId="47"/>
        <pc:sldMkLst>
          <pc:docMk/>
          <pc:sldMk cId="48654864" sldId="281"/>
        </pc:sldMkLst>
      </pc:sldChg>
      <pc:sldChg chg="del">
        <pc:chgData name="Taraldset, Bodil Ingeborg Sætren" userId="64b9321f-4640-4b37-a198-6408b0f0d559" providerId="ADAL" clId="{F729AC37-C6D0-459A-958E-79949D18CEB1}" dt="2023-05-28T13:43:13.146" v="16" actId="47"/>
        <pc:sldMkLst>
          <pc:docMk/>
          <pc:sldMk cId="2979167165" sldId="283"/>
        </pc:sldMkLst>
      </pc:sldChg>
      <pc:sldChg chg="del">
        <pc:chgData name="Taraldset, Bodil Ingeborg Sætren" userId="64b9321f-4640-4b37-a198-6408b0f0d559" providerId="ADAL" clId="{F729AC37-C6D0-459A-958E-79949D18CEB1}" dt="2023-05-28T13:43:04.962" v="12" actId="47"/>
        <pc:sldMkLst>
          <pc:docMk/>
          <pc:sldMk cId="4019495043" sldId="284"/>
        </pc:sldMkLst>
      </pc:sldChg>
      <pc:sldChg chg="del">
        <pc:chgData name="Taraldset, Bodil Ingeborg Sætren" userId="64b9321f-4640-4b37-a198-6408b0f0d559" providerId="ADAL" clId="{F729AC37-C6D0-459A-958E-79949D18CEB1}" dt="2023-05-28T13:43:18.499" v="19" actId="47"/>
        <pc:sldMkLst>
          <pc:docMk/>
          <pc:sldMk cId="268306223" sldId="285"/>
        </pc:sldMkLst>
      </pc:sldChg>
      <pc:sldChg chg="del">
        <pc:chgData name="Taraldset, Bodil Ingeborg Sætren" userId="64b9321f-4640-4b37-a198-6408b0f0d559" providerId="ADAL" clId="{F729AC37-C6D0-459A-958E-79949D18CEB1}" dt="2023-05-28T13:43:11.696" v="15" actId="47"/>
        <pc:sldMkLst>
          <pc:docMk/>
          <pc:sldMk cId="3773983794" sldId="287"/>
        </pc:sldMkLst>
      </pc:sldChg>
      <pc:sldChg chg="del">
        <pc:chgData name="Taraldset, Bodil Ingeborg Sætren" userId="64b9321f-4640-4b37-a198-6408b0f0d559" providerId="ADAL" clId="{F729AC37-C6D0-459A-958E-79949D18CEB1}" dt="2023-05-28T13:43:06.725" v="13" actId="47"/>
        <pc:sldMkLst>
          <pc:docMk/>
          <pc:sldMk cId="1965606958" sldId="289"/>
        </pc:sldMkLst>
      </pc:sldChg>
      <pc:sldChg chg="del">
        <pc:chgData name="Taraldset, Bodil Ingeborg Sætren" userId="64b9321f-4640-4b37-a198-6408b0f0d559" providerId="ADAL" clId="{F729AC37-C6D0-459A-958E-79949D18CEB1}" dt="2023-05-28T13:43:08.215" v="14" actId="47"/>
        <pc:sldMkLst>
          <pc:docMk/>
          <pc:sldMk cId="2278584868" sldId="290"/>
        </pc:sldMkLst>
      </pc:sldChg>
      <pc:sldChg chg="del">
        <pc:chgData name="Taraldset, Bodil Ingeborg Sætren" userId="64b9321f-4640-4b37-a198-6408b0f0d559" providerId="ADAL" clId="{F729AC37-C6D0-459A-958E-79949D18CEB1}" dt="2023-05-28T13:42:44.689" v="4" actId="47"/>
        <pc:sldMkLst>
          <pc:docMk/>
          <pc:sldMk cId="3864454616" sldId="291"/>
        </pc:sldMkLst>
      </pc:sldChg>
      <pc:sldChg chg="modSp mod">
        <pc:chgData name="Taraldset, Bodil Ingeborg Sætren" userId="64b9321f-4640-4b37-a198-6408b0f0d559" providerId="ADAL" clId="{F729AC37-C6D0-459A-958E-79949D18CEB1}" dt="2023-05-28T14:07:39.018" v="117" actId="5793"/>
        <pc:sldMkLst>
          <pc:docMk/>
          <pc:sldMk cId="3575743155" sldId="295"/>
        </pc:sldMkLst>
        <pc:spChg chg="mod">
          <ac:chgData name="Taraldset, Bodil Ingeborg Sætren" userId="64b9321f-4640-4b37-a198-6408b0f0d559" providerId="ADAL" clId="{F729AC37-C6D0-459A-958E-79949D18CEB1}" dt="2023-05-28T14:07:39.018" v="117" actId="5793"/>
          <ac:spMkLst>
            <pc:docMk/>
            <pc:sldMk cId="3575743155" sldId="295"/>
            <ac:spMk id="4" creationId="{4C3AB8F1-F96F-4B08-AAD4-33DC77E450D7}"/>
          </ac:spMkLst>
        </pc:spChg>
      </pc:sldChg>
      <pc:sldChg chg="modSp mod">
        <pc:chgData name="Taraldset, Bodil Ingeborg Sætren" userId="64b9321f-4640-4b37-a198-6408b0f0d559" providerId="ADAL" clId="{F729AC37-C6D0-459A-958E-79949D18CEB1}" dt="2023-05-28T13:45:39.182" v="109" actId="20577"/>
        <pc:sldMkLst>
          <pc:docMk/>
          <pc:sldMk cId="1714755441" sldId="304"/>
        </pc:sldMkLst>
        <pc:spChg chg="mod">
          <ac:chgData name="Taraldset, Bodil Ingeborg Sætren" userId="64b9321f-4640-4b37-a198-6408b0f0d559" providerId="ADAL" clId="{F729AC37-C6D0-459A-958E-79949D18CEB1}" dt="2023-05-28T13:45:39.182" v="109" actId="20577"/>
          <ac:spMkLst>
            <pc:docMk/>
            <pc:sldMk cId="1714755441" sldId="304"/>
            <ac:spMk id="2" creationId="{B89897C2-53FA-4F45-BD2B-9CE9B04ACA4A}"/>
          </ac:spMkLst>
        </pc:spChg>
      </pc:sldChg>
    </pc:docChg>
  </pc:docChgLst>
  <pc:docChgLst>
    <pc:chgData name="Taraldset, Bodil Ingeborg Sætren" userId="S::bose0489@ihelse.net::64b9321f-4640-4b37-a198-6408b0f0d559" providerId="AD" clId="Web-{D5E2BC67-1D4A-4E24-6AFA-25DAF41D4A45}"/>
    <pc:docChg chg="addSld modSld">
      <pc:chgData name="Taraldset, Bodil Ingeborg Sætren" userId="S::bose0489@ihelse.net::64b9321f-4640-4b37-a198-6408b0f0d559" providerId="AD" clId="Web-{D5E2BC67-1D4A-4E24-6AFA-25DAF41D4A45}" dt="2023-05-31T11:23:56.111" v="442" actId="20577"/>
      <pc:docMkLst>
        <pc:docMk/>
      </pc:docMkLst>
      <pc:sldChg chg="modSp">
        <pc:chgData name="Taraldset, Bodil Ingeborg Sætren" userId="S::bose0489@ihelse.net::64b9321f-4640-4b37-a198-6408b0f0d559" providerId="AD" clId="Web-{D5E2BC67-1D4A-4E24-6AFA-25DAF41D4A45}" dt="2023-05-31T09:13:20.167" v="10" actId="20577"/>
        <pc:sldMkLst>
          <pc:docMk/>
          <pc:sldMk cId="2525958631" sldId="292"/>
        </pc:sldMkLst>
        <pc:spChg chg="mod">
          <ac:chgData name="Taraldset, Bodil Ingeborg Sætren" userId="S::bose0489@ihelse.net::64b9321f-4640-4b37-a198-6408b0f0d559" providerId="AD" clId="Web-{D5E2BC67-1D4A-4E24-6AFA-25DAF41D4A45}" dt="2023-05-31T09:13:20.167" v="10" actId="20577"/>
          <ac:spMkLst>
            <pc:docMk/>
            <pc:sldMk cId="2525958631" sldId="292"/>
            <ac:spMk id="2" creationId="{394F8822-322E-4935-896B-F94E01C5EF58}"/>
          </ac:spMkLst>
        </pc:spChg>
      </pc:sldChg>
      <pc:sldChg chg="modSp new">
        <pc:chgData name="Taraldset, Bodil Ingeborg Sætren" userId="S::bose0489@ihelse.net::64b9321f-4640-4b37-a198-6408b0f0d559" providerId="AD" clId="Web-{D5E2BC67-1D4A-4E24-6AFA-25DAF41D4A45}" dt="2023-05-31T09:41:48.661" v="40" actId="20577"/>
        <pc:sldMkLst>
          <pc:docMk/>
          <pc:sldMk cId="2866373003" sldId="305"/>
        </pc:sldMkLst>
        <pc:spChg chg="mod">
          <ac:chgData name="Taraldset, Bodil Ingeborg Sætren" userId="S::bose0489@ihelse.net::64b9321f-4640-4b37-a198-6408b0f0d559" providerId="AD" clId="Web-{D5E2BC67-1D4A-4E24-6AFA-25DAF41D4A45}" dt="2023-05-31T09:41:48.661" v="40" actId="20577"/>
          <ac:spMkLst>
            <pc:docMk/>
            <pc:sldMk cId="2866373003" sldId="305"/>
            <ac:spMk id="2" creationId="{6AF1B7DE-4734-2B77-2ABA-9AA92798DC5D}"/>
          </ac:spMkLst>
        </pc:spChg>
        <pc:spChg chg="mod">
          <ac:chgData name="Taraldset, Bodil Ingeborg Sætren" userId="S::bose0489@ihelse.net::64b9321f-4640-4b37-a198-6408b0f0d559" providerId="AD" clId="Web-{D5E2BC67-1D4A-4E24-6AFA-25DAF41D4A45}" dt="2023-05-31T09:17:52.736" v="20" actId="20577"/>
          <ac:spMkLst>
            <pc:docMk/>
            <pc:sldMk cId="2866373003" sldId="305"/>
            <ac:spMk id="4" creationId="{B43F5772-FD98-7007-FB3D-AF8E3806D953}"/>
          </ac:spMkLst>
        </pc:spChg>
      </pc:sldChg>
      <pc:sldChg chg="addSp delSp modSp new">
        <pc:chgData name="Taraldset, Bodil Ingeborg Sætren" userId="S::bose0489@ihelse.net::64b9321f-4640-4b37-a198-6408b0f0d559" providerId="AD" clId="Web-{D5E2BC67-1D4A-4E24-6AFA-25DAF41D4A45}" dt="2023-05-31T10:09:52.392" v="324" actId="20577"/>
        <pc:sldMkLst>
          <pc:docMk/>
          <pc:sldMk cId="2683672356" sldId="306"/>
        </pc:sldMkLst>
        <pc:spChg chg="add del mod">
          <ac:chgData name="Taraldset, Bodil Ingeborg Sætren" userId="S::bose0489@ihelse.net::64b9321f-4640-4b37-a198-6408b0f0d559" providerId="AD" clId="Web-{D5E2BC67-1D4A-4E24-6AFA-25DAF41D4A45}" dt="2023-05-31T10:09:52.392" v="324" actId="20577"/>
          <ac:spMkLst>
            <pc:docMk/>
            <pc:sldMk cId="2683672356" sldId="306"/>
            <ac:spMk id="2" creationId="{A5EE03E5-230A-7334-9E16-FFF6B1C7FB05}"/>
          </ac:spMkLst>
        </pc:spChg>
        <pc:spChg chg="mod">
          <ac:chgData name="Taraldset, Bodil Ingeborg Sætren" userId="S::bose0489@ihelse.net::64b9321f-4640-4b37-a198-6408b0f0d559" providerId="AD" clId="Web-{D5E2BC67-1D4A-4E24-6AFA-25DAF41D4A45}" dt="2023-05-31T09:58:47.153" v="300" actId="20577"/>
          <ac:spMkLst>
            <pc:docMk/>
            <pc:sldMk cId="2683672356" sldId="306"/>
            <ac:spMk id="4" creationId="{7395C41E-DB20-9D2B-1916-0BC1925E2652}"/>
          </ac:spMkLst>
        </pc:spChg>
        <pc:graphicFrameChg chg="add del mod ord modGraphic">
          <ac:chgData name="Taraldset, Bodil Ingeborg Sætren" userId="S::bose0489@ihelse.net::64b9321f-4640-4b37-a198-6408b0f0d559" providerId="AD" clId="Web-{D5E2BC67-1D4A-4E24-6AFA-25DAF41D4A45}" dt="2023-05-31T09:58:55.012" v="302"/>
          <ac:graphicFrameMkLst>
            <pc:docMk/>
            <pc:sldMk cId="2683672356" sldId="306"/>
            <ac:graphicFrameMk id="5" creationId="{C9E1A256-CFCC-5B73-81F5-717555BF6FB6}"/>
          </ac:graphicFrameMkLst>
        </pc:graphicFrameChg>
        <pc:graphicFrameChg chg="add del mod ord modGraphic">
          <ac:chgData name="Taraldset, Bodil Ingeborg Sætren" userId="S::bose0489@ihelse.net::64b9321f-4640-4b37-a198-6408b0f0d559" providerId="AD" clId="Web-{D5E2BC67-1D4A-4E24-6AFA-25DAF41D4A45}" dt="2023-05-31T10:07:31.047" v="304"/>
          <ac:graphicFrameMkLst>
            <pc:docMk/>
            <pc:sldMk cId="2683672356" sldId="306"/>
            <ac:graphicFrameMk id="12" creationId="{A740D342-C788-8E81-0D8A-FA716682CD05}"/>
          </ac:graphicFrameMkLst>
        </pc:graphicFrameChg>
      </pc:sldChg>
      <pc:sldChg chg="addSp delSp modSp new">
        <pc:chgData name="Taraldset, Bodil Ingeborg Sætren" userId="S::bose0489@ihelse.net::64b9321f-4640-4b37-a198-6408b0f0d559" providerId="AD" clId="Web-{D5E2BC67-1D4A-4E24-6AFA-25DAF41D4A45}" dt="2023-05-31T09:55:42.917" v="295"/>
        <pc:sldMkLst>
          <pc:docMk/>
          <pc:sldMk cId="118428829" sldId="307"/>
        </pc:sldMkLst>
        <pc:spChg chg="del">
          <ac:chgData name="Taraldset, Bodil Ingeborg Sætren" userId="S::bose0489@ihelse.net::64b9321f-4640-4b37-a198-6408b0f0d559" providerId="AD" clId="Web-{D5E2BC67-1D4A-4E24-6AFA-25DAF41D4A45}" dt="2023-05-31T09:43:54.365" v="47"/>
          <ac:spMkLst>
            <pc:docMk/>
            <pc:sldMk cId="118428829" sldId="307"/>
            <ac:spMk id="2" creationId="{8EB9C9BB-DCB3-9542-2EF2-74E948150492}"/>
          </ac:spMkLst>
        </pc:spChg>
        <pc:spChg chg="mod">
          <ac:chgData name="Taraldset, Bodil Ingeborg Sætren" userId="S::bose0489@ihelse.net::64b9321f-4640-4b37-a198-6408b0f0d559" providerId="AD" clId="Web-{D5E2BC67-1D4A-4E24-6AFA-25DAF41D4A45}" dt="2023-05-31T09:44:13.349" v="56" actId="20577"/>
          <ac:spMkLst>
            <pc:docMk/>
            <pc:sldMk cId="118428829" sldId="307"/>
            <ac:spMk id="4" creationId="{6AA304E9-922D-3EB8-BE41-55441853C9AB}"/>
          </ac:spMkLst>
        </pc:spChg>
        <pc:graphicFrameChg chg="add mod ord modGraphic">
          <ac:chgData name="Taraldset, Bodil Ingeborg Sætren" userId="S::bose0489@ihelse.net::64b9321f-4640-4b37-a198-6408b0f0d559" providerId="AD" clId="Web-{D5E2BC67-1D4A-4E24-6AFA-25DAF41D4A45}" dt="2023-05-31T09:55:42.917" v="295"/>
          <ac:graphicFrameMkLst>
            <pc:docMk/>
            <pc:sldMk cId="118428829" sldId="307"/>
            <ac:graphicFrameMk id="5" creationId="{5DDBD7CB-F396-2B91-BC98-0404DF59D10C}"/>
          </ac:graphicFrameMkLst>
        </pc:graphicFrameChg>
      </pc:sldChg>
      <pc:sldChg chg="modSp new">
        <pc:chgData name="Taraldset, Bodil Ingeborg Sætren" userId="S::bose0489@ihelse.net::64b9321f-4640-4b37-a198-6408b0f0d559" providerId="AD" clId="Web-{D5E2BC67-1D4A-4E24-6AFA-25DAF41D4A45}" dt="2023-05-31T11:23:56.111" v="442" actId="20577"/>
        <pc:sldMkLst>
          <pc:docMk/>
          <pc:sldMk cId="2155251912" sldId="308"/>
        </pc:sldMkLst>
        <pc:spChg chg="mod">
          <ac:chgData name="Taraldset, Bodil Ingeborg Sætren" userId="S::bose0489@ihelse.net::64b9321f-4640-4b37-a198-6408b0f0d559" providerId="AD" clId="Web-{D5E2BC67-1D4A-4E24-6AFA-25DAF41D4A45}" dt="2023-05-31T11:23:56.111" v="442" actId="20577"/>
          <ac:spMkLst>
            <pc:docMk/>
            <pc:sldMk cId="2155251912" sldId="308"/>
            <ac:spMk id="2" creationId="{E7507AE1-C557-151A-5BCD-6E122D95A572}"/>
          </ac:spMkLst>
        </pc:spChg>
        <pc:spChg chg="mod">
          <ac:chgData name="Taraldset, Bodil Ingeborg Sætren" userId="S::bose0489@ihelse.net::64b9321f-4640-4b37-a198-6408b0f0d559" providerId="AD" clId="Web-{D5E2BC67-1D4A-4E24-6AFA-25DAF41D4A45}" dt="2023-05-31T11:20:17.093" v="328" actId="20577"/>
          <ac:spMkLst>
            <pc:docMk/>
            <pc:sldMk cId="2155251912" sldId="308"/>
            <ac:spMk id="4" creationId="{18F5E926-3689-2F57-6423-8AA20DA55127}"/>
          </ac:spMkLst>
        </pc:spChg>
      </pc:sldChg>
    </pc:docChg>
  </pc:docChgLst>
  <pc:docChgLst>
    <pc:chgData name="Taraldset, Bodil Ingeborg Sætren" userId="S::bose0489@ihelse.net::64b9321f-4640-4b37-a198-6408b0f0d559" providerId="AD" clId="Web-{0CF9359B-87FC-E00F-6D73-EF297BB88009}"/>
    <pc:docChg chg="modSld">
      <pc:chgData name="Taraldset, Bodil Ingeborg Sætren" userId="S::bose0489@ihelse.net::64b9321f-4640-4b37-a198-6408b0f0d559" providerId="AD" clId="Web-{0CF9359B-87FC-E00F-6D73-EF297BB88009}" dt="2023-06-06T11:31:03.110" v="9" actId="20577"/>
      <pc:docMkLst>
        <pc:docMk/>
      </pc:docMkLst>
      <pc:sldChg chg="modSp">
        <pc:chgData name="Taraldset, Bodil Ingeborg Sætren" userId="S::bose0489@ihelse.net::64b9321f-4640-4b37-a198-6408b0f0d559" providerId="AD" clId="Web-{0CF9359B-87FC-E00F-6D73-EF297BB88009}" dt="2023-06-06T11:31:03.110" v="9" actId="20577"/>
        <pc:sldMkLst>
          <pc:docMk/>
          <pc:sldMk cId="1367929499" sldId="298"/>
        </pc:sldMkLst>
        <pc:spChg chg="mod">
          <ac:chgData name="Taraldset, Bodil Ingeborg Sætren" userId="S::bose0489@ihelse.net::64b9321f-4640-4b37-a198-6408b0f0d559" providerId="AD" clId="Web-{0CF9359B-87FC-E00F-6D73-EF297BB88009}" dt="2023-06-06T11:31:03.110" v="9" actId="20577"/>
          <ac:spMkLst>
            <pc:docMk/>
            <pc:sldMk cId="1367929499" sldId="298"/>
            <ac:spMk id="2" creationId="{FC048AE0-3602-4FE7-AB14-DCAC5407FEB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5435F-6F0E-4640-B56C-8B9631B5BF5B}" type="datetimeFigureOut">
              <a:rPr lang="nb-NO" smtClean="0"/>
              <a:t>06.06.2023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44987-E517-4F7B-B618-2A067BE688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923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116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3534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6459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418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3980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1428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5684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3519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76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8972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3364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7889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3786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0370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8872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5613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44987-E517-4F7B-B618-2A067BE6880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709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9BE4-4837-4D19-8F1D-FA1685D09508}" type="datetime1">
              <a:rPr lang="nb-NO" smtClean="0"/>
              <a:t>06.06.2023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4D9F-60B3-439D-8510-77DCBE0F8356}" type="datetime1">
              <a:rPr lang="nb-NO" smtClean="0"/>
              <a:t>06.06.2023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B028-0750-45B3-B2A8-82B166389369}" type="datetime1">
              <a:rPr lang="nb-NO" smtClean="0"/>
              <a:t>06.06.2023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9A7C-2708-4691-A57B-01999EF24D03}" type="datetime1">
              <a:rPr lang="nb-NO" smtClean="0"/>
              <a:t>06.06.2023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D6DC-E49D-4E56-8DC7-7FDF0122F067}" type="datetime1">
              <a:rPr lang="nb-NO" smtClean="0"/>
              <a:t>06.06.2023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5F18-A0EF-49AE-915F-80838FFCB50B}" type="datetime1">
              <a:rPr lang="nb-NO" smtClean="0"/>
              <a:t>06.06.2023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B17D-FA1F-4F62-9B9C-7F925A4FC7C2}" type="datetime1">
              <a:rPr lang="nb-NO" smtClean="0"/>
              <a:t>06.06.2023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D8CA-DB9B-4588-BBBF-1B81F8A110FB}" type="datetime1">
              <a:rPr lang="nb-NO" smtClean="0"/>
              <a:t>06.06.2023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8B71-E986-47D1-AD16-4EBD8DA7EF3B}" type="datetime1">
              <a:rPr lang="nb-NO" smtClean="0"/>
              <a:t>06.06.2023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4EF-D519-485A-B8D4-BEAB38A5AF80}" type="datetime1">
              <a:rPr lang="nb-NO" smtClean="0"/>
              <a:t>06.06.2023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A6B8-3BAE-4FC7-A2F1-E1979076A1BF}" type="datetime1">
              <a:rPr lang="nb-NO" smtClean="0"/>
              <a:t>06.06.2023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E91BEA2-98BB-47CB-BACF-F6D9DD917DD9}" type="datetime1">
              <a:rPr lang="nb-NO" smtClean="0"/>
              <a:t>06.06.2023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3FB4C8-42CA-4108-BB39-42708439FBE2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ecoonline.com/ecosuite/applic/shoplink/shoplink.php?msdsCid=1000453&amp;viewForm=pdf&amp;msdsInt=L-4132&amp;msdsLang=1&amp;showVB=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.ecoonline.com/api/document/v1/sds/22126127/pdf?accesskey=3Jk9GsqZFJ414FvEvsoNVaMkx9WF_A7O5YHdLyPyqlUs_B&amp;applicationID=7&amp;int_status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4F8822-322E-4935-896B-F94E01C5EF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Fagdag smittevern </a:t>
            </a:r>
            <a:r>
              <a:rPr lang="nb-NO" dirty="0" err="1"/>
              <a:t>kommunehelsetjenesta</a:t>
            </a:r>
            <a:r>
              <a:rPr lang="nb-NO" dirty="0"/>
              <a:t> 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2A69C02-6EE0-4312-A74D-714C8EC7F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Bodil Sætren Taraldset</a:t>
            </a:r>
          </a:p>
          <a:p>
            <a:r>
              <a:rPr lang="nb-NO" err="1"/>
              <a:t>Seksjonsleiar</a:t>
            </a:r>
            <a:r>
              <a:rPr lang="nb-NO"/>
              <a:t> husøkonom Nordfjord sjukehus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D457E63-A9C0-401B-AF70-B3E1C148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595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507AE1-C557-151A-5BCD-6E122D9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n-NO" dirty="0"/>
              <a:t>Følg </a:t>
            </a:r>
            <a:r>
              <a:rPr lang="nn-NO" dirty="0" err="1"/>
              <a:t>bruksanvisning</a:t>
            </a:r>
            <a:r>
              <a:rPr lang="nn-NO" dirty="0"/>
              <a:t> på middelet eks:</a:t>
            </a:r>
          </a:p>
          <a:p>
            <a:r>
              <a:rPr lang="nn-NO" dirty="0"/>
              <a:t> 10 ml pr 10 liter vatn 0 1 ml pr 1 liter vatn</a:t>
            </a:r>
          </a:p>
          <a:p>
            <a:r>
              <a:rPr lang="nn-NO" dirty="0"/>
              <a:t>Reinhaldsmiddel treng ein berre å bruke på flekkar.</a:t>
            </a:r>
          </a:p>
          <a:p>
            <a:r>
              <a:rPr lang="nn-NO" dirty="0"/>
              <a:t>Bruk vatn der det er nødvendig. Vatn skal tørkast vekk.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05BB97-74DF-8E07-FFAD-EBE6103F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10</a:t>
            </a:fld>
            <a:endParaRPr lang="nb-NO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F5E926-3689-2F57-6423-8AA20DA5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Reinhaldsmiddel</a:t>
            </a:r>
          </a:p>
        </p:txBody>
      </p:sp>
    </p:spTree>
    <p:extLst>
      <p:ext uri="{BB962C8B-B14F-4D97-AF65-F5344CB8AC3E}">
        <p14:creationId xmlns:p14="http://schemas.microsoft.com/office/powerpoint/2010/main" val="2155251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0E006E7-ADEB-462D-BE7C-530DE24B9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n-NO" dirty="0"/>
              <a:t>Skaftet skal regulerast slik at du kan jobbe med ryggen rett. Ca til nasetippen.</a:t>
            </a:r>
          </a:p>
          <a:p>
            <a:r>
              <a:rPr lang="nn-NO" dirty="0"/>
              <a:t>Varier grepet med å byte om på hendene</a:t>
            </a:r>
          </a:p>
          <a:p>
            <a:r>
              <a:rPr lang="nn-NO" dirty="0"/>
              <a:t>I lange korridorar kan du skyve moppen føre deg.</a:t>
            </a:r>
          </a:p>
          <a:p>
            <a:r>
              <a:rPr lang="nn-NO" dirty="0"/>
              <a:t>Ta moppen av stativet nede meg golvet når den er skitten, ikkje ta på den skitne sida av moppen.</a:t>
            </a:r>
          </a:p>
          <a:p>
            <a:r>
              <a:rPr lang="nn-NO" dirty="0"/>
              <a:t>Det skal brukast rein mopp for kvart rom. Ein må bruke fleire moppar på eit rom ved </a:t>
            </a:r>
            <a:r>
              <a:rPr lang="nn-NO" dirty="0" err="1"/>
              <a:t>beh</a:t>
            </a:r>
            <a:r>
              <a:rPr lang="nb-NO" dirty="0" err="1"/>
              <a:t>ov</a:t>
            </a:r>
            <a:r>
              <a:rPr lang="nb-NO" dirty="0"/>
              <a:t>.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0C97EDE-E390-4279-8638-06FCE1A1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11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7E55B7CB-B7BC-4A6F-8B69-12369D541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Reingjering med mopp</a:t>
            </a:r>
          </a:p>
        </p:txBody>
      </p:sp>
    </p:spTree>
    <p:extLst>
      <p:ext uri="{BB962C8B-B14F-4D97-AF65-F5344CB8AC3E}">
        <p14:creationId xmlns:p14="http://schemas.microsoft.com/office/powerpoint/2010/main" val="1297374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076F68AE-C4BB-422F-9BA9-89E5670CF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nn-NO" dirty="0"/>
              <a:t>Fuktige klutar skal ikkje oppbevarast i </a:t>
            </a:r>
            <a:r>
              <a:rPr lang="nn-NO" dirty="0" err="1"/>
              <a:t>romtempratur</a:t>
            </a:r>
            <a:r>
              <a:rPr lang="nn-NO" dirty="0"/>
              <a:t> meir enn 4 timar. </a:t>
            </a:r>
          </a:p>
          <a:p>
            <a:r>
              <a:rPr lang="nn-NO" dirty="0"/>
              <a:t>Klutane skal oppbevarast i rein bøtte med lokk eller tette posar</a:t>
            </a:r>
          </a:p>
          <a:p>
            <a:r>
              <a:rPr lang="nn-NO" dirty="0"/>
              <a:t>Bruk alltid rein klut på kvart område eller rom</a:t>
            </a:r>
          </a:p>
          <a:p>
            <a:r>
              <a:rPr lang="nn-NO" dirty="0"/>
              <a:t>Start reingjering frå rein mot urein</a:t>
            </a:r>
          </a:p>
          <a:p>
            <a:r>
              <a:rPr lang="nn-NO" dirty="0"/>
              <a:t>Brett kluten til rein side mellom kvar reingjering</a:t>
            </a:r>
          </a:p>
          <a:p>
            <a:r>
              <a:rPr lang="nn-NO" dirty="0"/>
              <a:t>Skitne klutar skal i eigen plastpose.</a:t>
            </a:r>
          </a:p>
          <a:p>
            <a:r>
              <a:rPr lang="nn-NO" dirty="0"/>
              <a:t>Ein brukar utblanda reingjeringsmiddel på flekkar.</a:t>
            </a:r>
          </a:p>
          <a:p>
            <a:r>
              <a:rPr lang="nn-NO" dirty="0"/>
              <a:t>Bøtte eller moppeboks må </a:t>
            </a:r>
            <a:r>
              <a:rPr lang="nn-NO" dirty="0" err="1"/>
              <a:t>tømast</a:t>
            </a:r>
            <a:r>
              <a:rPr lang="nn-NO" dirty="0"/>
              <a:t> før ein legg i nye reine klutar</a:t>
            </a:r>
          </a:p>
          <a:p>
            <a:endParaRPr lang="nn-NO" dirty="0"/>
          </a:p>
          <a:p>
            <a:endParaRPr lang="nn-NO" dirty="0"/>
          </a:p>
          <a:p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0AC0F20B-BD5C-4F95-9BEE-CC1E88D1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12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9EA237BD-D545-45DB-9968-C8272A72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Reingjering med fuktige sentrifugerte klutar</a:t>
            </a:r>
          </a:p>
        </p:txBody>
      </p:sp>
    </p:spTree>
    <p:extLst>
      <p:ext uri="{BB962C8B-B14F-4D97-AF65-F5344CB8AC3E}">
        <p14:creationId xmlns:p14="http://schemas.microsoft.com/office/powerpoint/2010/main" val="3659881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787C3A0D-BBED-46CB-B541-3CDE2EA29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n-NO" dirty="0"/>
              <a:t>Begynn alltid med handhygiene</a:t>
            </a:r>
          </a:p>
          <a:p>
            <a:r>
              <a:rPr lang="nn-NO" dirty="0"/>
              <a:t>Brett kluten slik at du kan snu den til rein side mellom objektene</a:t>
            </a:r>
          </a:p>
          <a:p>
            <a:r>
              <a:rPr lang="nn-NO" dirty="0"/>
              <a:t>Kontaktpunkt skal alltid reingjerast når du utfører reinhald. </a:t>
            </a:r>
          </a:p>
          <a:p>
            <a:r>
              <a:rPr lang="nn-NO" dirty="0"/>
              <a:t>Kontaktpunkt: </a:t>
            </a:r>
            <a:r>
              <a:rPr lang="nn-NO" dirty="0" err="1"/>
              <a:t>lysbryter</a:t>
            </a:r>
            <a:r>
              <a:rPr lang="nn-NO" dirty="0"/>
              <a:t>, dørhandtak, rygg på stol, armlene-</a:t>
            </a:r>
          </a:p>
          <a:p>
            <a:r>
              <a:rPr lang="nn-NO" dirty="0"/>
              <a:t>Golv til slutt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D96231C5-10BC-45D9-916E-EA2223B6A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13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E0C54CD5-4887-4CD9-9A93-9BD24778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Reinhald av rom</a:t>
            </a:r>
          </a:p>
        </p:txBody>
      </p:sp>
    </p:spTree>
    <p:extLst>
      <p:ext uri="{BB962C8B-B14F-4D97-AF65-F5344CB8AC3E}">
        <p14:creationId xmlns:p14="http://schemas.microsoft.com/office/powerpoint/2010/main" val="3160084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6D00E09D-3904-40B2-87CB-7B6161D45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n-NO" dirty="0"/>
              <a:t>Start alltid med reine hender og ta på </a:t>
            </a:r>
            <a:r>
              <a:rPr lang="nn-NO" dirty="0" err="1"/>
              <a:t>engangshansker</a:t>
            </a:r>
            <a:endParaRPr lang="nn-NO"/>
          </a:p>
          <a:p>
            <a:r>
              <a:rPr lang="nn-NO" dirty="0"/>
              <a:t>Ta ut avfall</a:t>
            </a:r>
          </a:p>
          <a:p>
            <a:r>
              <a:rPr lang="nn-NO" dirty="0"/>
              <a:t>Reingjere dørhandtak utvendig og innvendig, samt dørblad </a:t>
            </a:r>
            <a:r>
              <a:rPr lang="nn-NO" dirty="0" err="1"/>
              <a:t>nermast</a:t>
            </a:r>
            <a:r>
              <a:rPr lang="nn-NO" dirty="0"/>
              <a:t> dørhandtaket</a:t>
            </a:r>
          </a:p>
          <a:p>
            <a:r>
              <a:rPr lang="nn-NO" dirty="0"/>
              <a:t>Tilføre reingjeringsmiddel, la det virke</a:t>
            </a:r>
          </a:p>
          <a:p>
            <a:r>
              <a:rPr lang="nn-NO" dirty="0"/>
              <a:t>Begynn frå dei reinaste objekt til det som er mindre reint.</a:t>
            </a:r>
          </a:p>
          <a:p>
            <a:r>
              <a:rPr lang="nn-NO" dirty="0"/>
              <a:t>Brett kluten mellom objektene. Husk alle handtak.</a:t>
            </a:r>
          </a:p>
          <a:p>
            <a:r>
              <a:rPr lang="nn-NO" dirty="0"/>
              <a:t>Etter reingjering av toalett </a:t>
            </a:r>
            <a:r>
              <a:rPr lang="nn-NO" b="1" dirty="0"/>
              <a:t>skal </a:t>
            </a:r>
            <a:r>
              <a:rPr lang="nn-NO" dirty="0" err="1"/>
              <a:t>hansker</a:t>
            </a:r>
            <a:r>
              <a:rPr lang="nn-NO" dirty="0"/>
              <a:t> av, og du skal utføre handhygiene.</a:t>
            </a:r>
          </a:p>
          <a:p>
            <a:r>
              <a:rPr lang="nn-NO" dirty="0"/>
              <a:t>Etterfyll såpe og papir</a:t>
            </a:r>
          </a:p>
          <a:p>
            <a:endParaRPr lang="nn-NO" dirty="0"/>
          </a:p>
          <a:p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4DCB587-E69A-493F-901C-F1DFFEEF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14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A174988-9FA6-486E-8CF1-37D3C126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Reingjering av sanitærrom</a:t>
            </a:r>
          </a:p>
        </p:txBody>
      </p:sp>
    </p:spTree>
    <p:extLst>
      <p:ext uri="{BB962C8B-B14F-4D97-AF65-F5344CB8AC3E}">
        <p14:creationId xmlns:p14="http://schemas.microsoft.com/office/powerpoint/2010/main" val="2893055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B89897C2-53FA-4F45-BD2B-9CE9B04AC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nn-NO" dirty="0"/>
              <a:t>Dei mest brukte maskinene er golvvaskemaskiner, hi-speed maskiner og </a:t>
            </a:r>
            <a:r>
              <a:rPr lang="nn-NO" dirty="0" err="1"/>
              <a:t>møbelrensemaskiner</a:t>
            </a:r>
            <a:r>
              <a:rPr lang="nn-NO" dirty="0"/>
              <a:t>.</a:t>
            </a:r>
          </a:p>
          <a:p>
            <a:r>
              <a:rPr lang="nn-NO" dirty="0"/>
              <a:t>Vi brukar maskiner for å letta arbeidet vårt.</a:t>
            </a:r>
          </a:p>
          <a:p>
            <a:r>
              <a:rPr lang="nn-NO" dirty="0"/>
              <a:t>Det blir lettare å reingjere når golva er reingjort med maskin eller vi har polert golva.</a:t>
            </a:r>
          </a:p>
          <a:p>
            <a:r>
              <a:rPr lang="nn-NO" dirty="0"/>
              <a:t>Brukar ein </a:t>
            </a:r>
            <a:r>
              <a:rPr lang="nn-NO" dirty="0" err="1"/>
              <a:t>twisterpad</a:t>
            </a:r>
            <a:r>
              <a:rPr lang="nn-NO" dirty="0"/>
              <a:t> under golvvaskemaskina utfører ein to </a:t>
            </a:r>
            <a:r>
              <a:rPr lang="nn-NO" dirty="0" err="1"/>
              <a:t>prosedyrer</a:t>
            </a:r>
            <a:r>
              <a:rPr lang="nn-NO" dirty="0"/>
              <a:t> på ein gang. Både reingjering og </a:t>
            </a:r>
            <a:r>
              <a:rPr lang="nn-NO" dirty="0" err="1"/>
              <a:t>pollering</a:t>
            </a:r>
            <a:r>
              <a:rPr lang="nn-NO" dirty="0"/>
              <a:t>.</a:t>
            </a:r>
          </a:p>
          <a:p>
            <a:r>
              <a:rPr lang="nn-NO" dirty="0"/>
              <a:t>Ved å støvsuge og </a:t>
            </a:r>
            <a:r>
              <a:rPr lang="nn-NO" dirty="0" err="1"/>
              <a:t>rense</a:t>
            </a:r>
            <a:r>
              <a:rPr lang="nn-NO" dirty="0"/>
              <a:t> møblar unngår ein flekkar og slitasje og møblar varer lenger.</a:t>
            </a:r>
          </a:p>
          <a:p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7A94417F-D8B9-4AF3-A219-176C6923D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15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286E9B03-9F22-4E13-815D-E2479417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Bruk av maskiner</a:t>
            </a:r>
          </a:p>
        </p:txBody>
      </p:sp>
    </p:spTree>
    <p:extLst>
      <p:ext uri="{BB962C8B-B14F-4D97-AF65-F5344CB8AC3E}">
        <p14:creationId xmlns:p14="http://schemas.microsoft.com/office/powerpoint/2010/main" val="1714755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A05EC5EA-6FCE-4613-A3AF-D3CE58AFD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n-NO" sz="2000" b="1" dirty="0">
                <a:effectLst/>
                <a:latin typeface="Candara"/>
                <a:ea typeface="Times New Roman" panose="02020603050405020304" pitchFamily="18" charset="0"/>
              </a:rPr>
              <a:t>Kva er NS-INSTA 800 ?</a:t>
            </a:r>
            <a:endParaRPr lang="nn-NO" sz="2000" dirty="0">
              <a:effectLst/>
              <a:latin typeface="Candara"/>
              <a:ea typeface="Times New Roman" panose="02020603050405020304" pitchFamily="18" charset="0"/>
            </a:endParaRPr>
          </a:p>
          <a:p>
            <a:r>
              <a:rPr lang="nn-NO" sz="1800" dirty="0">
                <a:effectLst/>
                <a:latin typeface="Candara"/>
                <a:ea typeface="Times New Roman" panose="02020603050405020304" pitchFamily="18" charset="0"/>
              </a:rPr>
              <a:t>NS-INSTA 800 vart godkjent som norsk</a:t>
            </a:r>
            <a:r>
              <a:rPr lang="nn-NO" sz="1800" i="1" dirty="0">
                <a:effectLst/>
                <a:latin typeface="Candara"/>
                <a:ea typeface="Times New Roman" panose="02020603050405020304" pitchFamily="18" charset="0"/>
              </a:rPr>
              <a:t> </a:t>
            </a:r>
            <a:r>
              <a:rPr lang="nn-NO" sz="1800" dirty="0">
                <a:effectLst/>
                <a:latin typeface="Candara"/>
                <a:ea typeface="Times New Roman" panose="02020603050405020304" pitchFamily="18" charset="0"/>
              </a:rPr>
              <a:t>standard i oktober 2000.</a:t>
            </a:r>
            <a:r>
              <a:rPr lang="nn-NO" sz="1800" dirty="0">
                <a:latin typeface="Candara"/>
                <a:ea typeface="Times New Roman" panose="02020603050405020304" pitchFamily="18" charset="0"/>
              </a:rPr>
              <a:t> </a:t>
            </a:r>
            <a:endParaRPr lang="nn-NO" sz="1800" dirty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r>
              <a:rPr lang="nn-NO" sz="1800" dirty="0">
                <a:latin typeface="Candara"/>
                <a:ea typeface="Times New Roman" panose="02020603050405020304" pitchFamily="18" charset="0"/>
              </a:rPr>
              <a:t> </a:t>
            </a:r>
            <a:r>
              <a:rPr lang="nn-NO" sz="1800" dirty="0">
                <a:effectLst/>
                <a:latin typeface="Candara"/>
                <a:ea typeface="Times New Roman" panose="02020603050405020304" pitchFamily="18" charset="0"/>
              </a:rPr>
              <a:t>Hensikten med standarden er å vurdere </a:t>
            </a:r>
            <a:r>
              <a:rPr lang="nn-NO" sz="1800" dirty="0" err="1">
                <a:effectLst/>
                <a:latin typeface="Candara"/>
                <a:ea typeface="Times New Roman" panose="02020603050405020304" pitchFamily="18" charset="0"/>
              </a:rPr>
              <a:t>reinholdskvalitet</a:t>
            </a:r>
            <a:r>
              <a:rPr lang="nn-NO" sz="1800" dirty="0">
                <a:effectLst/>
                <a:latin typeface="Candara"/>
                <a:ea typeface="Times New Roman" panose="02020603050405020304" pitchFamily="18" charset="0"/>
              </a:rPr>
              <a:t> ut </a:t>
            </a:r>
            <a:r>
              <a:rPr lang="nn-NO" sz="1800" dirty="0" err="1">
                <a:effectLst/>
                <a:latin typeface="Candara"/>
                <a:ea typeface="Times New Roman" panose="02020603050405020304" pitchFamily="18" charset="0"/>
              </a:rPr>
              <a:t>fra</a:t>
            </a:r>
            <a:r>
              <a:rPr lang="nn-NO" sz="1800" dirty="0">
                <a:effectLst/>
                <a:latin typeface="Candara"/>
                <a:ea typeface="Times New Roman" panose="02020603050405020304" pitchFamily="18" charset="0"/>
              </a:rPr>
              <a:t> visuelle(sjå med </a:t>
            </a:r>
            <a:r>
              <a:rPr lang="nn-NO" sz="1800" dirty="0" err="1">
                <a:effectLst/>
                <a:latin typeface="Candara"/>
                <a:ea typeface="Times New Roman" panose="02020603050405020304" pitchFamily="18" charset="0"/>
              </a:rPr>
              <a:t>augene</a:t>
            </a:r>
            <a:r>
              <a:rPr lang="nn-NO" sz="1800" dirty="0">
                <a:effectLst/>
                <a:latin typeface="Candara"/>
                <a:ea typeface="Times New Roman" panose="02020603050405020304" pitchFamily="18" charset="0"/>
              </a:rPr>
              <a:t>) metodar.</a:t>
            </a:r>
            <a:r>
              <a:rPr lang="nn-NO" sz="1800" dirty="0">
                <a:latin typeface="Candara"/>
                <a:ea typeface="Times New Roman" panose="02020603050405020304" pitchFamily="18" charset="0"/>
              </a:rPr>
              <a:t> </a:t>
            </a:r>
            <a:endParaRPr lang="nn-NO" sz="1800" dirty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r>
              <a:rPr lang="nn-NO" sz="1800" dirty="0">
                <a:latin typeface="Candara"/>
                <a:ea typeface="Times New Roman" panose="02020603050405020304" pitchFamily="18" charset="0"/>
              </a:rPr>
              <a:t>Standarden kan brukast i alle bygg som har reinhald</a:t>
            </a:r>
          </a:p>
          <a:p>
            <a:r>
              <a:rPr lang="nn-NO" sz="1800" dirty="0">
                <a:latin typeface="Candara"/>
                <a:ea typeface="Times New Roman" panose="02020603050405020304" pitchFamily="18" charset="0"/>
              </a:rPr>
              <a:t>Kvalitetsnivå </a:t>
            </a:r>
            <a:r>
              <a:rPr lang="nn-NO" sz="1800" dirty="0" err="1">
                <a:latin typeface="Candara"/>
                <a:ea typeface="Times New Roman" panose="02020603050405020304" pitchFamily="18" charset="0"/>
              </a:rPr>
              <a:t>varierar</a:t>
            </a:r>
            <a:r>
              <a:rPr lang="nn-NO" sz="1800" dirty="0">
                <a:latin typeface="Candara"/>
                <a:ea typeface="Times New Roman" panose="02020603050405020304" pitchFamily="18" charset="0"/>
              </a:rPr>
              <a:t> mellom rom som ar lave krav til reinhald (eks lager, varemottak) og rom som har høge krav til reinhald (eks toalett, operasjon </a:t>
            </a:r>
            <a:r>
              <a:rPr lang="nn-NO" sz="1800" dirty="0" err="1">
                <a:latin typeface="Candara"/>
                <a:ea typeface="Times New Roman" panose="02020603050405020304" pitchFamily="18" charset="0"/>
              </a:rPr>
              <a:t>osv</a:t>
            </a:r>
            <a:r>
              <a:rPr lang="nn-NO" sz="1800" dirty="0">
                <a:latin typeface="Candara"/>
                <a:ea typeface="Times New Roman" panose="02020603050405020304" pitchFamily="18" charset="0"/>
              </a:rPr>
              <a:t>)</a:t>
            </a:r>
          </a:p>
          <a:p>
            <a:r>
              <a:rPr lang="nn-NO" sz="1800" dirty="0">
                <a:effectLst/>
                <a:latin typeface="Candara"/>
                <a:ea typeface="Times New Roman" panose="02020603050405020304" pitchFamily="18" charset="0"/>
              </a:rPr>
              <a:t>Den er også ein nordisk standard som brukast</a:t>
            </a:r>
            <a:r>
              <a:rPr lang="nn-NO" sz="1800" dirty="0">
                <a:latin typeface="Candara"/>
                <a:ea typeface="Times New Roman" panose="02020603050405020304" pitchFamily="18" charset="0"/>
              </a:rPr>
              <a:t> </a:t>
            </a:r>
            <a:r>
              <a:rPr lang="nn-NO" sz="1800" dirty="0">
                <a:effectLst/>
                <a:latin typeface="Candara"/>
                <a:ea typeface="Times New Roman" panose="02020603050405020304" pitchFamily="18" charset="0"/>
              </a:rPr>
              <a:t> i Danmark og Sverige</a:t>
            </a:r>
          </a:p>
          <a:p>
            <a:endParaRPr lang="nb-NO" sz="180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0D158C64-C03B-4AE6-AF55-AFDA40379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16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6F7FAF6D-4178-446E-862F-B72D00975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NS – </a:t>
            </a:r>
            <a:r>
              <a:rPr lang="nb-NO" err="1"/>
              <a:t>INSTA</a:t>
            </a:r>
            <a:r>
              <a:rPr lang="nb-NO"/>
              <a:t>  800</a:t>
            </a:r>
          </a:p>
        </p:txBody>
      </p:sp>
    </p:spTree>
    <p:extLst>
      <p:ext uri="{BB962C8B-B14F-4D97-AF65-F5344CB8AC3E}">
        <p14:creationId xmlns:p14="http://schemas.microsoft.com/office/powerpoint/2010/main" val="2242442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n-NO" b="1"/>
              <a:t>Kva er NS </a:t>
            </a:r>
            <a:r>
              <a:rPr lang="nn-NO" b="1" err="1"/>
              <a:t>INSTA</a:t>
            </a:r>
            <a:r>
              <a:rPr lang="nn-NO" b="1"/>
              <a:t> 800 forts</a:t>
            </a:r>
            <a:r>
              <a:rPr lang="nn-NO"/>
              <a:t>.</a:t>
            </a:r>
          </a:p>
          <a:p>
            <a:r>
              <a:rPr lang="nn-NO"/>
              <a:t>Det finnes ein </a:t>
            </a:r>
            <a:r>
              <a:rPr lang="nn-NO" err="1"/>
              <a:t>veiledning</a:t>
            </a:r>
            <a:r>
              <a:rPr lang="nn-NO"/>
              <a:t> om korleis reingjeringskvaliteten kan kontrollerast like etter at reingjering er utført.</a:t>
            </a:r>
          </a:p>
          <a:p>
            <a:r>
              <a:rPr lang="nn-NO" sz="2400"/>
              <a:t>Vi skal ikkje måle på bakgrunn av aktivitet, tidsbruk, metodar eller liknande, men rett etter utført reinhald</a:t>
            </a:r>
          </a:p>
          <a:p>
            <a:endParaRPr lang="nn-NO"/>
          </a:p>
          <a:p>
            <a:pPr marL="0" indent="0">
              <a:buNone/>
            </a:pPr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17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NS – INSTA 800</a:t>
            </a:r>
          </a:p>
        </p:txBody>
      </p:sp>
    </p:spTree>
    <p:extLst>
      <p:ext uri="{BB962C8B-B14F-4D97-AF65-F5344CB8AC3E}">
        <p14:creationId xmlns:p14="http://schemas.microsoft.com/office/powerpoint/2010/main" val="48362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7973D1A3-800D-47D3-BAD1-748DDB6AF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n-NO" dirty="0"/>
              <a:t>Gjennomgang av det eg synest er viktig når ein arbeider som reinhaldar.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7C5B87E0-9041-4EC9-9F5B-F55DC1DE0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2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BBD4683C-C0A7-4D6A-A5AD-98AED368A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3501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FFD9946F-D846-40BE-ADBA-CEDB0482C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n-NO" dirty="0"/>
              <a:t>Arbeidstøy, personleg hygiene</a:t>
            </a:r>
          </a:p>
          <a:p>
            <a:r>
              <a:rPr lang="nn-NO" dirty="0"/>
              <a:t>Vask av moppar og klutar</a:t>
            </a:r>
          </a:p>
          <a:p>
            <a:r>
              <a:rPr lang="nn-NO" dirty="0"/>
              <a:t>Kjøleskap </a:t>
            </a:r>
          </a:p>
          <a:p>
            <a:r>
              <a:rPr lang="nn-NO" dirty="0"/>
              <a:t>Reingjeringstralle</a:t>
            </a:r>
          </a:p>
          <a:p>
            <a:r>
              <a:rPr lang="nn-NO" dirty="0"/>
              <a:t>Reingjering med mopp og klut</a:t>
            </a:r>
          </a:p>
          <a:p>
            <a:r>
              <a:rPr lang="nn-NO" dirty="0"/>
              <a:t>Reingjering av rom</a:t>
            </a:r>
          </a:p>
          <a:p>
            <a:r>
              <a:rPr lang="nn-NO" dirty="0"/>
              <a:t>Bruk av maskiner</a:t>
            </a:r>
          </a:p>
          <a:p>
            <a:r>
              <a:rPr lang="nn-NO" dirty="0"/>
              <a:t>Norsk standard </a:t>
            </a:r>
            <a:r>
              <a:rPr lang="nn-NO" dirty="0" err="1"/>
              <a:t>Ns</a:t>
            </a:r>
            <a:r>
              <a:rPr lang="nn-NO" dirty="0"/>
              <a:t> – </a:t>
            </a:r>
            <a:r>
              <a:rPr lang="nn-NO" dirty="0" err="1"/>
              <a:t>insta</a:t>
            </a:r>
            <a:r>
              <a:rPr lang="nn-NO" dirty="0"/>
              <a:t> 800 </a:t>
            </a:r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3E6EAA0A-CEE3-4F17-A469-0121E76A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3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4C3AB8F1-F96F-4B08-AAD4-33DC77E45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 </a:t>
            </a:r>
          </a:p>
        </p:txBody>
      </p:sp>
    </p:spTree>
    <p:extLst>
      <p:ext uri="{BB962C8B-B14F-4D97-AF65-F5344CB8AC3E}">
        <p14:creationId xmlns:p14="http://schemas.microsoft.com/office/powerpoint/2010/main" val="357574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E27DC772-055B-4BC2-864A-D95BA4C33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n-NO" dirty="0"/>
              <a:t>Skift arbeidstøy kvar dag</a:t>
            </a:r>
          </a:p>
          <a:p>
            <a:r>
              <a:rPr lang="nn-NO" dirty="0"/>
              <a:t>Brukar du private klede, ha egne klede på jobb. </a:t>
            </a:r>
          </a:p>
          <a:p>
            <a:r>
              <a:rPr lang="nn-NO" dirty="0"/>
              <a:t>Ikkje bruk ringar, </a:t>
            </a:r>
            <a:r>
              <a:rPr lang="nn-NO" dirty="0" err="1"/>
              <a:t>smykker</a:t>
            </a:r>
            <a:r>
              <a:rPr lang="nn-NO" dirty="0"/>
              <a:t> og klokke når du jobbar med reinhald. </a:t>
            </a:r>
          </a:p>
          <a:p>
            <a:r>
              <a:rPr lang="nn-NO" dirty="0"/>
              <a:t>Gode sko er viktig. 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3337D8A2-3751-4CA6-822B-FB9D70C2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4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B6A8A74D-9FB8-492D-8490-EC9FB82B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Arbeidstøy</a:t>
            </a:r>
          </a:p>
        </p:txBody>
      </p:sp>
    </p:spTree>
    <p:extLst>
      <p:ext uri="{BB962C8B-B14F-4D97-AF65-F5344CB8AC3E}">
        <p14:creationId xmlns:p14="http://schemas.microsoft.com/office/powerpoint/2010/main" val="270325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0A7CB663-3D82-4A73-AFFD-AC8A45D9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n-NO" dirty="0"/>
          </a:p>
          <a:p>
            <a:r>
              <a:rPr lang="nn-NO" dirty="0"/>
              <a:t>Moppar og klutar skal alltid vaskast kvar for seg. </a:t>
            </a:r>
          </a:p>
          <a:p>
            <a:r>
              <a:rPr lang="nn-NO" dirty="0" err="1"/>
              <a:t>Microfiber</a:t>
            </a:r>
            <a:r>
              <a:rPr lang="nn-NO" dirty="0"/>
              <a:t> og bomull skal alltid vaskast kvar for seg.</a:t>
            </a:r>
          </a:p>
          <a:p>
            <a:r>
              <a:rPr lang="nn-NO" dirty="0"/>
              <a:t>Handhygiene etter at du har tatt i skitne moppar og klutar.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F46A6BEE-DD98-4B4A-BB7E-CD5CD37E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5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0C4958E4-1F33-42D9-B7A7-8B483A4E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Vask av </a:t>
            </a:r>
            <a:r>
              <a:rPr lang="nb-NO" dirty="0" err="1"/>
              <a:t>moppar</a:t>
            </a:r>
            <a:r>
              <a:rPr lang="nb-NO" dirty="0"/>
              <a:t> og </a:t>
            </a:r>
            <a:r>
              <a:rPr lang="nb-NO" dirty="0" err="1"/>
              <a:t>klutar</a:t>
            </a:r>
          </a:p>
        </p:txBody>
      </p:sp>
    </p:spTree>
    <p:extLst>
      <p:ext uri="{BB962C8B-B14F-4D97-AF65-F5344CB8AC3E}">
        <p14:creationId xmlns:p14="http://schemas.microsoft.com/office/powerpoint/2010/main" val="299075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FC048AE0-3602-4FE7-AB14-DCAC5407F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n-NO" dirty="0"/>
              <a:t>Kjøleskapet skal reingjerast </a:t>
            </a:r>
            <a:endParaRPr lang="nn-NO"/>
          </a:p>
          <a:p>
            <a:r>
              <a:rPr lang="nn-NO" dirty="0"/>
              <a:t>Ein må ha system på kva fuktige moppar og klutar som er nyvaska og kva som ikkje er det.</a:t>
            </a:r>
          </a:p>
          <a:p>
            <a:r>
              <a:rPr lang="nn-NO" dirty="0"/>
              <a:t>Bruk alltid dei som ein har oppbevart der lengst. I løpet av to dagar må alle vere brukte.</a:t>
            </a:r>
          </a:p>
          <a:p>
            <a:r>
              <a:rPr lang="nn-NO" dirty="0"/>
              <a:t>Ein må ha kviteringsliste på at ein har sjekka </a:t>
            </a:r>
            <a:r>
              <a:rPr lang="nn-NO" err="1"/>
              <a:t>tempraturen</a:t>
            </a:r>
            <a:r>
              <a:rPr lang="nn-NO" dirty="0"/>
              <a:t> i kjøleskapet. Dette skal gjerast kvar dag. </a:t>
            </a:r>
            <a:r>
              <a:rPr lang="nn-NO" err="1"/>
              <a:t>Tempraturen</a:t>
            </a:r>
            <a:r>
              <a:rPr lang="nn-NO" dirty="0"/>
              <a:t> skal vere mellom 4-6 grader. </a:t>
            </a:r>
          </a:p>
          <a:p>
            <a:r>
              <a:rPr lang="nn-NO" dirty="0"/>
              <a:t>Det skal ikkje oppbevarast mat kjøleskapet</a:t>
            </a:r>
          </a:p>
          <a:p>
            <a:r>
              <a:rPr lang="nn-NO" dirty="0"/>
              <a:t>Viss ein ikkje klarar å ha kontroll på dette, vil det vekse opp </a:t>
            </a:r>
            <a:r>
              <a:rPr lang="nn-NO" err="1"/>
              <a:t>bakterier</a:t>
            </a:r>
            <a:r>
              <a:rPr lang="nn-NO" dirty="0"/>
              <a:t> og det er tryggare å tørke moppane og klutane.</a:t>
            </a:r>
          </a:p>
          <a:p>
            <a:pPr marL="0" indent="0">
              <a:buNone/>
            </a:pPr>
            <a:endParaRPr lang="nn-NO" dirty="0"/>
          </a:p>
          <a:p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5DE0F43-CD6F-4C0C-8C55-36950ACE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6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8CC6CE2A-4C2C-407B-8C8F-6018251D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Kjøleskap til moppar og klutar</a:t>
            </a:r>
          </a:p>
        </p:txBody>
      </p:sp>
    </p:spTree>
    <p:extLst>
      <p:ext uri="{BB962C8B-B14F-4D97-AF65-F5344CB8AC3E}">
        <p14:creationId xmlns:p14="http://schemas.microsoft.com/office/powerpoint/2010/main" val="136792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DDBD7CB-F396-2B91-BC98-0404DF59D1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141895"/>
              </p:ext>
            </p:extLst>
          </p:nvPr>
        </p:nvGraphicFramePr>
        <p:xfrm>
          <a:off x="871538" y="2674938"/>
          <a:ext cx="7408857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4">
                  <a:extLst>
                    <a:ext uri="{9D8B030D-6E8A-4147-A177-3AD203B41FA5}">
                      <a16:colId xmlns:a16="http://schemas.microsoft.com/office/drawing/2014/main" val="3907685487"/>
                    </a:ext>
                  </a:extLst>
                </a:gridCol>
                <a:gridCol w="1852214">
                  <a:extLst>
                    <a:ext uri="{9D8B030D-6E8A-4147-A177-3AD203B41FA5}">
                      <a16:colId xmlns:a16="http://schemas.microsoft.com/office/drawing/2014/main" val="3973979883"/>
                    </a:ext>
                  </a:extLst>
                </a:gridCol>
                <a:gridCol w="1230312">
                  <a:extLst>
                    <a:ext uri="{9D8B030D-6E8A-4147-A177-3AD203B41FA5}">
                      <a16:colId xmlns:a16="http://schemas.microsoft.com/office/drawing/2014/main" val="1112908900"/>
                    </a:ext>
                  </a:extLst>
                </a:gridCol>
                <a:gridCol w="2474117">
                  <a:extLst>
                    <a:ext uri="{9D8B030D-6E8A-4147-A177-3AD203B41FA5}">
                      <a16:colId xmlns:a16="http://schemas.microsoft.com/office/drawing/2014/main" val="2046683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Temperatur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Signatur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Kommentarar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87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01.06.2023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bodil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40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02.06.2023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Bodil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77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03.06.2023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Bodil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Kjøleskapet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stoppa</a:t>
                      </a:r>
                      <a:r>
                        <a:rPr lang="en-US" dirty="0"/>
                        <a:t>. Har </a:t>
                      </a:r>
                      <a:r>
                        <a:rPr lang="en-US" dirty="0" err="1"/>
                        <a:t>vaska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opp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igjen</a:t>
                      </a:r>
                      <a:r>
                        <a:rPr lang="en-US" dirty="0"/>
                        <a:t> alt. </a:t>
                      </a:r>
                      <a:r>
                        <a:rPr lang="en-US" dirty="0" err="1"/>
                        <a:t>Teknisk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bestilt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20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53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975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909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908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37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09641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60F817-C5B4-6EFE-6184-0227A213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7</a:t>
            </a:fld>
            <a:endParaRPr lang="nb-NO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A304E9-922D-3EB8-BE41-55441853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Eksempel på kviteringsliste</a:t>
            </a:r>
          </a:p>
        </p:txBody>
      </p:sp>
    </p:spTree>
    <p:extLst>
      <p:ext uri="{BB962C8B-B14F-4D97-AF65-F5344CB8AC3E}">
        <p14:creationId xmlns:p14="http://schemas.microsoft.com/office/powerpoint/2010/main" val="118428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B6442B87-D079-48D3-92BB-33BD4CBBF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n-NO" dirty="0"/>
              <a:t>Ryddig tralle. </a:t>
            </a:r>
          </a:p>
          <a:p>
            <a:r>
              <a:rPr lang="nn-NO" dirty="0"/>
              <a:t>Fuktige klutar: må brukast innan 4 timar. Hentar ein nye klutar må ein bruke opp dei som ligg i boksen først. Ein må reingjere bøtte/</a:t>
            </a:r>
            <a:r>
              <a:rPr lang="nn-NO" dirty="0" err="1"/>
              <a:t>klutboksen</a:t>
            </a:r>
            <a:r>
              <a:rPr lang="nn-NO" dirty="0"/>
              <a:t> kvar dag</a:t>
            </a:r>
          </a:p>
          <a:p>
            <a:r>
              <a:rPr lang="nn-NO" dirty="0"/>
              <a:t>Reingjeringsmiddel: flaskene skal alltid vere merka med </a:t>
            </a:r>
            <a:r>
              <a:rPr lang="nn-NO" dirty="0" err="1"/>
              <a:t>innhold</a:t>
            </a:r>
            <a:r>
              <a:rPr lang="nn-NO" dirty="0"/>
              <a:t>. I tilfelle ulykke må du vite kor du har Verneblad eller </a:t>
            </a:r>
            <a:r>
              <a:rPr lang="nn-NO" dirty="0" err="1"/>
              <a:t>sikkerhetsblad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7F5FADEF-9964-478A-B3C6-5189C61C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8</a:t>
            </a:fld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4E323725-B72B-405E-A628-ECF3D75C8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err="1"/>
              <a:t>Reingjeringstralle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457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EE03E5-230A-7334-9E16-FFF6B1C7F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Verneblad</a:t>
            </a:r>
            <a:r>
              <a:rPr lang="en-US" dirty="0">
                <a:ea typeface="+mn-lt"/>
                <a:cs typeface="+mn-lt"/>
              </a:rPr>
              <a:t>:</a:t>
            </a:r>
          </a:p>
          <a:p>
            <a:r>
              <a:rPr lang="en-US" dirty="0">
                <a:ea typeface="+mn-lt"/>
                <a:cs typeface="+mn-lt"/>
                <a:hlinkClick r:id="rId3"/>
              </a:rPr>
              <a:t>EcoOnline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Sikkerhetsblad</a:t>
            </a:r>
          </a:p>
          <a:p>
            <a:r>
              <a:rPr lang="en-US" dirty="0">
                <a:ea typeface="+mn-lt"/>
                <a:cs typeface="+mn-lt"/>
                <a:hlinkClick r:id="rId4"/>
              </a:rPr>
              <a:t>Taski Jontec Dagligrent - EcoOnline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DCC421-44CB-730D-93A8-78C1AD780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B4C8-42CA-4108-BB39-42708439FBE2}" type="slidenum">
              <a:rPr lang="nb-NO" smtClean="0"/>
              <a:t>9</a:t>
            </a:fld>
            <a:endParaRPr lang="nb-NO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95C41E-DB20-9D2B-1916-0BC1925E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Verneblad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83672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Application>Microsoft Office PowerPoint</Application>
  <PresentationFormat>On-screen Show (4:3)</PresentationFormat>
  <Slides>17</Slides>
  <Notes>17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Bølgeform</vt:lpstr>
      <vt:lpstr>Fagdag smittevern kommunehelsetjenesta </vt:lpstr>
      <vt:lpstr>Agenda</vt:lpstr>
      <vt:lpstr>Agenda </vt:lpstr>
      <vt:lpstr>Arbeidstøy</vt:lpstr>
      <vt:lpstr>Vask av moppar og klutar</vt:lpstr>
      <vt:lpstr>Kjøleskap til moppar og klutar</vt:lpstr>
      <vt:lpstr>Eksempel på kviteringsliste</vt:lpstr>
      <vt:lpstr>Reingjeringstralle</vt:lpstr>
      <vt:lpstr>Verneblad </vt:lpstr>
      <vt:lpstr>Reinhaldsmiddel</vt:lpstr>
      <vt:lpstr>Reingjering med mopp</vt:lpstr>
      <vt:lpstr>Reingjering med fuktige sentrifugerte klutar</vt:lpstr>
      <vt:lpstr>Reinhald av rom</vt:lpstr>
      <vt:lpstr>Reingjering av sanitærrom</vt:lpstr>
      <vt:lpstr>Bruk av maskiner</vt:lpstr>
      <vt:lpstr>NS – INSTA  800</vt:lpstr>
      <vt:lpstr>NS – INSTA 800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Elin Høyland</dc:creator>
  <cp:revision>193</cp:revision>
  <dcterms:created xsi:type="dcterms:W3CDTF">2013-10-10T10:49:58Z</dcterms:created>
  <dcterms:modified xsi:type="dcterms:W3CDTF">2023-06-06T13:03:55Z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2023-05-19T07:56:36Z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da5a7fa9-2ece-4b83-9e93-578bea589eda</vt:lpwstr>
  </property>
  <property fmtid="{D5CDD505-2E9C-101B-9397-08002B2CF9AE}" pid="8" name="MSIP_Label_0c3ffc1c-ef00-4620-9c2f-7d9c1597774b_ContentBits">
    <vt:lpwstr>2</vt:lpwstr>
  </property>
</Properties>
</file>