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4" r:id="rId2"/>
    <p:sldId id="258" r:id="rId3"/>
    <p:sldId id="819" r:id="rId4"/>
    <p:sldId id="298" r:id="rId5"/>
    <p:sldId id="866" r:id="rId6"/>
    <p:sldId id="867" r:id="rId7"/>
    <p:sldId id="827" r:id="rId8"/>
    <p:sldId id="817" r:id="rId9"/>
    <p:sldId id="872" r:id="rId10"/>
    <p:sldId id="879" r:id="rId11"/>
    <p:sldId id="836" r:id="rId12"/>
    <p:sldId id="874" r:id="rId13"/>
    <p:sldId id="868" r:id="rId14"/>
    <p:sldId id="271" r:id="rId15"/>
    <p:sldId id="318" r:id="rId16"/>
    <p:sldId id="838" r:id="rId17"/>
    <p:sldId id="869" r:id="rId18"/>
    <p:sldId id="875" r:id="rId19"/>
    <p:sldId id="873" r:id="rId20"/>
    <p:sldId id="324" r:id="rId21"/>
    <p:sldId id="331" r:id="rId22"/>
    <p:sldId id="332" r:id="rId23"/>
    <p:sldId id="880" r:id="rId24"/>
    <p:sldId id="881" r:id="rId25"/>
  </p:sldIdLst>
  <p:sldSz cx="21664613" cy="12193588"/>
  <p:notesSz cx="6858000" cy="9144000"/>
  <p:defaultTextStyle>
    <a:defPPr>
      <a:defRPr lang="nb-NO"/>
    </a:defPPr>
    <a:lvl1pPr marL="0" algn="l" defTabSz="1625163" rtl="0" eaLnBrk="1" latinLnBrk="0" hangingPunct="1">
      <a:defRPr sz="3199" kern="1200">
        <a:solidFill>
          <a:schemeClr val="tx1"/>
        </a:solidFill>
        <a:latin typeface="+mn-lt"/>
        <a:ea typeface="+mn-ea"/>
        <a:cs typeface="+mn-cs"/>
      </a:defRPr>
    </a:lvl1pPr>
    <a:lvl2pPr marL="812582" algn="l" defTabSz="1625163" rtl="0" eaLnBrk="1" latinLnBrk="0" hangingPunct="1">
      <a:defRPr sz="3199" kern="1200">
        <a:solidFill>
          <a:schemeClr val="tx1"/>
        </a:solidFill>
        <a:latin typeface="+mn-lt"/>
        <a:ea typeface="+mn-ea"/>
        <a:cs typeface="+mn-cs"/>
      </a:defRPr>
    </a:lvl2pPr>
    <a:lvl3pPr marL="1625163" algn="l" defTabSz="1625163" rtl="0" eaLnBrk="1" latinLnBrk="0" hangingPunct="1">
      <a:defRPr sz="3199" kern="1200">
        <a:solidFill>
          <a:schemeClr val="tx1"/>
        </a:solidFill>
        <a:latin typeface="+mn-lt"/>
        <a:ea typeface="+mn-ea"/>
        <a:cs typeface="+mn-cs"/>
      </a:defRPr>
    </a:lvl3pPr>
    <a:lvl4pPr marL="2437745" algn="l" defTabSz="1625163" rtl="0" eaLnBrk="1" latinLnBrk="0" hangingPunct="1">
      <a:defRPr sz="3199" kern="1200">
        <a:solidFill>
          <a:schemeClr val="tx1"/>
        </a:solidFill>
        <a:latin typeface="+mn-lt"/>
        <a:ea typeface="+mn-ea"/>
        <a:cs typeface="+mn-cs"/>
      </a:defRPr>
    </a:lvl4pPr>
    <a:lvl5pPr marL="3250326" algn="l" defTabSz="1625163" rtl="0" eaLnBrk="1" latinLnBrk="0" hangingPunct="1">
      <a:defRPr sz="3199" kern="1200">
        <a:solidFill>
          <a:schemeClr val="tx1"/>
        </a:solidFill>
        <a:latin typeface="+mn-lt"/>
        <a:ea typeface="+mn-ea"/>
        <a:cs typeface="+mn-cs"/>
      </a:defRPr>
    </a:lvl5pPr>
    <a:lvl6pPr marL="4062908" algn="l" defTabSz="1625163" rtl="0" eaLnBrk="1" latinLnBrk="0" hangingPunct="1">
      <a:defRPr sz="3199" kern="1200">
        <a:solidFill>
          <a:schemeClr val="tx1"/>
        </a:solidFill>
        <a:latin typeface="+mn-lt"/>
        <a:ea typeface="+mn-ea"/>
        <a:cs typeface="+mn-cs"/>
      </a:defRPr>
    </a:lvl6pPr>
    <a:lvl7pPr marL="4875489" algn="l" defTabSz="1625163" rtl="0" eaLnBrk="1" latinLnBrk="0" hangingPunct="1">
      <a:defRPr sz="3199" kern="1200">
        <a:solidFill>
          <a:schemeClr val="tx1"/>
        </a:solidFill>
        <a:latin typeface="+mn-lt"/>
        <a:ea typeface="+mn-ea"/>
        <a:cs typeface="+mn-cs"/>
      </a:defRPr>
    </a:lvl7pPr>
    <a:lvl8pPr marL="5688071" algn="l" defTabSz="1625163" rtl="0" eaLnBrk="1" latinLnBrk="0" hangingPunct="1">
      <a:defRPr sz="3199" kern="1200">
        <a:solidFill>
          <a:schemeClr val="tx1"/>
        </a:solidFill>
        <a:latin typeface="+mn-lt"/>
        <a:ea typeface="+mn-ea"/>
        <a:cs typeface="+mn-cs"/>
      </a:defRPr>
    </a:lvl8pPr>
    <a:lvl9pPr marL="6500652" algn="l" defTabSz="1625163" rtl="0" eaLnBrk="1" latinLnBrk="0" hangingPunct="1">
      <a:defRPr sz="31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757"/>
    <a:srgbClr val="367B55"/>
    <a:srgbClr val="3C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15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zula Jadczak" userId="3ed5c0b5-a1fa-4701-b517-e68822f5ed24" providerId="ADAL" clId="{37989459-2390-45F1-8A21-4A4BBB346AD8}"/>
    <pc:docChg chg="undo custSel addSld delSld modSld sldOrd">
      <pc:chgData name="Urszula Jadczak" userId="3ed5c0b5-a1fa-4701-b517-e68822f5ed24" providerId="ADAL" clId="{37989459-2390-45F1-8A21-4A4BBB346AD8}" dt="2023-06-06T10:52:40.820" v="2365" actId="1076"/>
      <pc:docMkLst>
        <pc:docMk/>
      </pc:docMkLst>
      <pc:sldChg chg="addSp delSp modSp mod">
        <pc:chgData name="Urszula Jadczak" userId="3ed5c0b5-a1fa-4701-b517-e68822f5ed24" providerId="ADAL" clId="{37989459-2390-45F1-8A21-4A4BBB346AD8}" dt="2023-06-06T10:52:40.820" v="2365" actId="1076"/>
        <pc:sldMkLst>
          <pc:docMk/>
          <pc:sldMk cId="3176310474" sldId="258"/>
        </pc:sldMkLst>
        <pc:spChg chg="add mod">
          <ac:chgData name="Urszula Jadczak" userId="3ed5c0b5-a1fa-4701-b517-e68822f5ed24" providerId="ADAL" clId="{37989459-2390-45F1-8A21-4A4BBB346AD8}" dt="2023-06-06T10:52:40.820" v="2365" actId="1076"/>
          <ac:spMkLst>
            <pc:docMk/>
            <pc:sldMk cId="3176310474" sldId="258"/>
            <ac:spMk id="4" creationId="{F4CEFFAD-D0B4-6031-C2D5-1F185EE36F87}"/>
          </ac:spMkLst>
        </pc:spChg>
        <pc:spChg chg="mod">
          <ac:chgData name="Urszula Jadczak" userId="3ed5c0b5-a1fa-4701-b517-e68822f5ed24" providerId="ADAL" clId="{37989459-2390-45F1-8A21-4A4BBB346AD8}" dt="2023-05-19T09:05:51.726" v="32" actId="14100"/>
          <ac:spMkLst>
            <pc:docMk/>
            <pc:sldMk cId="3176310474" sldId="258"/>
            <ac:spMk id="5" creationId="{4015DB42-E0A9-416A-8BA3-DCD17C33D760}"/>
          </ac:spMkLst>
        </pc:spChg>
        <pc:spChg chg="del">
          <ac:chgData name="Urszula Jadczak" userId="3ed5c0b5-a1fa-4701-b517-e68822f5ed24" providerId="ADAL" clId="{37989459-2390-45F1-8A21-4A4BBB346AD8}" dt="2023-05-19T08:17:55.880" v="16"/>
          <ac:spMkLst>
            <pc:docMk/>
            <pc:sldMk cId="3176310474" sldId="258"/>
            <ac:spMk id="6" creationId="{EA8943A9-38E8-428C-8E8F-8F247F031B35}"/>
          </ac:spMkLst>
        </pc:spChg>
        <pc:spChg chg="del mod">
          <ac:chgData name="Urszula Jadczak" userId="3ed5c0b5-a1fa-4701-b517-e68822f5ed24" providerId="ADAL" clId="{37989459-2390-45F1-8A21-4A4BBB346AD8}" dt="2023-06-06T10:48:49.471" v="2326" actId="21"/>
          <ac:spMkLst>
            <pc:docMk/>
            <pc:sldMk cId="3176310474" sldId="258"/>
            <ac:spMk id="7" creationId="{76878702-48C9-40E4-80E2-F93AE85FD5C7}"/>
          </ac:spMkLst>
        </pc:spChg>
        <pc:picChg chg="add mod">
          <ac:chgData name="Urszula Jadczak" userId="3ed5c0b5-a1fa-4701-b517-e68822f5ed24" providerId="ADAL" clId="{37989459-2390-45F1-8A21-4A4BBB346AD8}" dt="2023-06-06T10:48:45.394" v="2325" actId="1076"/>
          <ac:picMkLst>
            <pc:docMk/>
            <pc:sldMk cId="3176310474" sldId="258"/>
            <ac:picMk id="2" creationId="{01E36038-8634-CDBA-E6D2-02F5380BAE18}"/>
          </ac:picMkLst>
        </pc:picChg>
      </pc:sldChg>
      <pc:sldChg chg="modSp mod">
        <pc:chgData name="Urszula Jadczak" userId="3ed5c0b5-a1fa-4701-b517-e68822f5ed24" providerId="ADAL" clId="{37989459-2390-45F1-8A21-4A4BBB346AD8}" dt="2023-06-06T08:58:02.871" v="323" actId="122"/>
        <pc:sldMkLst>
          <pc:docMk/>
          <pc:sldMk cId="3620194802" sldId="264"/>
        </pc:sldMkLst>
        <pc:spChg chg="mod">
          <ac:chgData name="Urszula Jadczak" userId="3ed5c0b5-a1fa-4701-b517-e68822f5ed24" providerId="ADAL" clId="{37989459-2390-45F1-8A21-4A4BBB346AD8}" dt="2023-06-06T08:58:02.871" v="323" actId="122"/>
          <ac:spMkLst>
            <pc:docMk/>
            <pc:sldMk cId="3620194802" sldId="264"/>
            <ac:spMk id="2" creationId="{DE2F5926-1007-4995-967C-F02ED724499B}"/>
          </ac:spMkLst>
        </pc:spChg>
        <pc:spChg chg="mod">
          <ac:chgData name="Urszula Jadczak" userId="3ed5c0b5-a1fa-4701-b517-e68822f5ed24" providerId="ADAL" clId="{37989459-2390-45F1-8A21-4A4BBB346AD8}" dt="2023-06-06T08:57:49.815" v="320" actId="121"/>
          <ac:spMkLst>
            <pc:docMk/>
            <pc:sldMk cId="3620194802" sldId="264"/>
            <ac:spMk id="3" creationId="{DF82C179-AB9A-4649-A6DE-AA1A5B6D0401}"/>
          </ac:spMkLst>
        </pc:spChg>
      </pc:sldChg>
      <pc:sldChg chg="addSp delSp modSp mod ord">
        <pc:chgData name="Urszula Jadczak" userId="3ed5c0b5-a1fa-4701-b517-e68822f5ed24" providerId="ADAL" clId="{37989459-2390-45F1-8A21-4A4BBB346AD8}" dt="2023-06-06T10:00:25.347" v="1422"/>
        <pc:sldMkLst>
          <pc:docMk/>
          <pc:sldMk cId="0" sldId="271"/>
        </pc:sldMkLst>
        <pc:spChg chg="del mod">
          <ac:chgData name="Urszula Jadczak" userId="3ed5c0b5-a1fa-4701-b517-e68822f5ed24" providerId="ADAL" clId="{37989459-2390-45F1-8A21-4A4BBB346AD8}" dt="2023-06-06T09:49:52.055" v="1250" actId="21"/>
          <ac:spMkLst>
            <pc:docMk/>
            <pc:sldMk cId="0" sldId="271"/>
            <ac:spMk id="3" creationId="{5291E971-17E2-B174-5712-F94181158846}"/>
          </ac:spMkLst>
        </pc:spChg>
        <pc:spChg chg="add mod">
          <ac:chgData name="Urszula Jadczak" userId="3ed5c0b5-a1fa-4701-b517-e68822f5ed24" providerId="ADAL" clId="{37989459-2390-45F1-8A21-4A4BBB346AD8}" dt="2023-06-06T09:50:49.657" v="1288" actId="20577"/>
          <ac:spMkLst>
            <pc:docMk/>
            <pc:sldMk cId="0" sldId="271"/>
            <ac:spMk id="4" creationId="{F72A207F-F454-50D0-B506-9627B84F26FF}"/>
          </ac:spMkLst>
        </pc:spChg>
        <pc:spChg chg="mod">
          <ac:chgData name="Urszula Jadczak" userId="3ed5c0b5-a1fa-4701-b517-e68822f5ed24" providerId="ADAL" clId="{37989459-2390-45F1-8A21-4A4BBB346AD8}" dt="2023-06-06T09:49:28.512" v="1247" actId="313"/>
          <ac:spMkLst>
            <pc:docMk/>
            <pc:sldMk cId="0" sldId="271"/>
            <ac:spMk id="30722" creationId="{146D812C-434F-844E-EB34-41C963FC4278}"/>
          </ac:spMkLst>
        </pc:spChg>
        <pc:spChg chg="mod">
          <ac:chgData name="Urszula Jadczak" userId="3ed5c0b5-a1fa-4701-b517-e68822f5ed24" providerId="ADAL" clId="{37989459-2390-45F1-8A21-4A4BBB346AD8}" dt="2023-06-06T09:56:51.135" v="1409" actId="20577"/>
          <ac:spMkLst>
            <pc:docMk/>
            <pc:sldMk cId="0" sldId="271"/>
            <ac:spMk id="30723" creationId="{5802157C-A42A-667C-379A-B252A0047B5E}"/>
          </ac:spMkLst>
        </pc:spChg>
        <pc:picChg chg="add mod">
          <ac:chgData name="Urszula Jadczak" userId="3ed5c0b5-a1fa-4701-b517-e68822f5ed24" providerId="ADAL" clId="{37989459-2390-45F1-8A21-4A4BBB346AD8}" dt="2023-06-06T09:53:28.220" v="1371" actId="1076"/>
          <ac:picMkLst>
            <pc:docMk/>
            <pc:sldMk cId="0" sldId="271"/>
            <ac:picMk id="5" creationId="{2B05D2B6-B865-89D6-FDEB-25382194803F}"/>
          </ac:picMkLst>
        </pc:picChg>
      </pc:sldChg>
      <pc:sldChg chg="delSp modSp del mod">
        <pc:chgData name="Urszula Jadczak" userId="3ed5c0b5-a1fa-4701-b517-e68822f5ed24" providerId="ADAL" clId="{37989459-2390-45F1-8A21-4A4BBB346AD8}" dt="2023-06-06T10:04:56.493" v="1528" actId="2696"/>
        <pc:sldMkLst>
          <pc:docMk/>
          <pc:sldMk cId="0" sldId="275"/>
        </pc:sldMkLst>
        <pc:spChg chg="del mod">
          <ac:chgData name="Urszula Jadczak" userId="3ed5c0b5-a1fa-4701-b517-e68822f5ed24" providerId="ADAL" clId="{37989459-2390-45F1-8A21-4A4BBB346AD8}" dt="2023-05-19T10:13:36.363" v="221" actId="21"/>
          <ac:spMkLst>
            <pc:docMk/>
            <pc:sldMk cId="0" sldId="275"/>
            <ac:spMk id="3" creationId="{44B51224-B549-3FC2-142E-686EB283E5B7}"/>
          </ac:spMkLst>
        </pc:spChg>
        <pc:spChg chg="mod">
          <ac:chgData name="Urszula Jadczak" userId="3ed5c0b5-a1fa-4701-b517-e68822f5ed24" providerId="ADAL" clId="{37989459-2390-45F1-8A21-4A4BBB346AD8}" dt="2023-05-19T10:13:10.466" v="217" actId="1076"/>
          <ac:spMkLst>
            <pc:docMk/>
            <pc:sldMk cId="0" sldId="275"/>
            <ac:spMk id="37890" creationId="{5FBD671F-8BB4-4201-03F0-D8065DAD8B3F}"/>
          </ac:spMkLst>
        </pc:spChg>
        <pc:spChg chg="mod">
          <ac:chgData name="Urszula Jadczak" userId="3ed5c0b5-a1fa-4701-b517-e68822f5ed24" providerId="ADAL" clId="{37989459-2390-45F1-8A21-4A4BBB346AD8}" dt="2023-05-19T09:46:18.695" v="38" actId="27636"/>
          <ac:spMkLst>
            <pc:docMk/>
            <pc:sldMk cId="0" sldId="275"/>
            <ac:spMk id="37891" creationId="{7270DD89-A4A6-F256-9FFE-82658EFDA7D7}"/>
          </ac:spMkLst>
        </pc:spChg>
      </pc:sldChg>
      <pc:sldChg chg="add del">
        <pc:chgData name="Urszula Jadczak" userId="3ed5c0b5-a1fa-4701-b517-e68822f5ed24" providerId="ADAL" clId="{37989459-2390-45F1-8A21-4A4BBB346AD8}" dt="2023-06-06T10:06:49.703" v="1543"/>
        <pc:sldMkLst>
          <pc:docMk/>
          <pc:sldMk cId="42969380" sldId="275"/>
        </pc:sldMkLst>
      </pc:sldChg>
      <pc:sldChg chg="modSp del mod ord">
        <pc:chgData name="Urszula Jadczak" userId="3ed5c0b5-a1fa-4701-b517-e68822f5ed24" providerId="ADAL" clId="{37989459-2390-45F1-8A21-4A4BBB346AD8}" dt="2023-06-06T09:18:53.906" v="639" actId="2696"/>
        <pc:sldMkLst>
          <pc:docMk/>
          <pc:sldMk cId="1936200312" sldId="297"/>
        </pc:sldMkLst>
        <pc:spChg chg="mod">
          <ac:chgData name="Urszula Jadczak" userId="3ed5c0b5-a1fa-4701-b517-e68822f5ed24" providerId="ADAL" clId="{37989459-2390-45F1-8A21-4A4BBB346AD8}" dt="2023-05-19T10:09:39.617" v="194" actId="14100"/>
          <ac:spMkLst>
            <pc:docMk/>
            <pc:sldMk cId="1936200312" sldId="297"/>
            <ac:spMk id="30722" creationId="{00000000-0000-0000-0000-000000000000}"/>
          </ac:spMkLst>
        </pc:spChg>
        <pc:spChg chg="mod">
          <ac:chgData name="Urszula Jadczak" userId="3ed5c0b5-a1fa-4701-b517-e68822f5ed24" providerId="ADAL" clId="{37989459-2390-45F1-8A21-4A4BBB346AD8}" dt="2023-05-19T10:11:04.167" v="205" actId="1076"/>
          <ac:spMkLst>
            <pc:docMk/>
            <pc:sldMk cId="1936200312" sldId="297"/>
            <ac:spMk id="30723" creationId="{00000000-0000-0000-0000-000000000000}"/>
          </ac:spMkLst>
        </pc:spChg>
      </pc:sldChg>
      <pc:sldChg chg="modSp mod ord">
        <pc:chgData name="Urszula Jadczak" userId="3ed5c0b5-a1fa-4701-b517-e68822f5ed24" providerId="ADAL" clId="{37989459-2390-45F1-8A21-4A4BBB346AD8}" dt="2023-06-06T09:24:06.642" v="680" actId="1076"/>
        <pc:sldMkLst>
          <pc:docMk/>
          <pc:sldMk cId="87388704" sldId="298"/>
        </pc:sldMkLst>
        <pc:spChg chg="mod">
          <ac:chgData name="Urszula Jadczak" userId="3ed5c0b5-a1fa-4701-b517-e68822f5ed24" providerId="ADAL" clId="{37989459-2390-45F1-8A21-4A4BBB346AD8}" dt="2023-05-19T10:11:33.463" v="209" actId="1076"/>
          <ac:spMkLst>
            <pc:docMk/>
            <pc:sldMk cId="87388704" sldId="298"/>
            <ac:spMk id="590850" creationId="{00000000-0000-0000-0000-000000000000}"/>
          </ac:spMkLst>
        </pc:spChg>
        <pc:spChg chg="mod">
          <ac:chgData name="Urszula Jadczak" userId="3ed5c0b5-a1fa-4701-b517-e68822f5ed24" providerId="ADAL" clId="{37989459-2390-45F1-8A21-4A4BBB346AD8}" dt="2023-06-06T09:24:06.642" v="680" actId="1076"/>
          <ac:spMkLst>
            <pc:docMk/>
            <pc:sldMk cId="87388704" sldId="298"/>
            <ac:spMk id="590852" creationId="{00000000-0000-0000-0000-000000000000}"/>
          </ac:spMkLst>
        </pc:spChg>
      </pc:sldChg>
      <pc:sldChg chg="modSp del mod">
        <pc:chgData name="Urszula Jadczak" userId="3ed5c0b5-a1fa-4701-b517-e68822f5ed24" providerId="ADAL" clId="{37989459-2390-45F1-8A21-4A4BBB346AD8}" dt="2023-06-06T09:58:44.311" v="1413" actId="2696"/>
        <pc:sldMkLst>
          <pc:docMk/>
          <pc:sldMk cId="391459601" sldId="302"/>
        </pc:sldMkLst>
        <pc:spChg chg="mod">
          <ac:chgData name="Urszula Jadczak" userId="3ed5c0b5-a1fa-4701-b517-e68822f5ed24" providerId="ADAL" clId="{37989459-2390-45F1-8A21-4A4BBB346AD8}" dt="2023-06-06T06:43:50.249" v="229" actId="27636"/>
          <ac:spMkLst>
            <pc:docMk/>
            <pc:sldMk cId="391459601" sldId="302"/>
            <ac:spMk id="121859" creationId="{00000000-0000-0000-0000-000000000000}"/>
          </ac:spMkLst>
        </pc:spChg>
      </pc:sldChg>
      <pc:sldChg chg="del">
        <pc:chgData name="Urszula Jadczak" userId="3ed5c0b5-a1fa-4701-b517-e68822f5ed24" providerId="ADAL" clId="{37989459-2390-45F1-8A21-4A4BBB346AD8}" dt="2023-06-06T10:08:31.948" v="1563" actId="2696"/>
        <pc:sldMkLst>
          <pc:docMk/>
          <pc:sldMk cId="2224724259" sldId="303"/>
        </pc:sldMkLst>
      </pc:sldChg>
      <pc:sldChg chg="del">
        <pc:chgData name="Urszula Jadczak" userId="3ed5c0b5-a1fa-4701-b517-e68822f5ed24" providerId="ADAL" clId="{37989459-2390-45F1-8A21-4A4BBB346AD8}" dt="2023-06-06T10:08:43.746" v="1564" actId="2696"/>
        <pc:sldMkLst>
          <pc:docMk/>
          <pc:sldMk cId="3822107560" sldId="304"/>
        </pc:sldMkLst>
      </pc:sldChg>
      <pc:sldChg chg="del">
        <pc:chgData name="Urszula Jadczak" userId="3ed5c0b5-a1fa-4701-b517-e68822f5ed24" providerId="ADAL" clId="{37989459-2390-45F1-8A21-4A4BBB346AD8}" dt="2023-06-06T09:53:44.485" v="1373" actId="2696"/>
        <pc:sldMkLst>
          <pc:docMk/>
          <pc:sldMk cId="0" sldId="306"/>
        </pc:sldMkLst>
      </pc:sldChg>
      <pc:sldChg chg="modSp del mod ord">
        <pc:chgData name="Urszula Jadczak" userId="3ed5c0b5-a1fa-4701-b517-e68822f5ed24" providerId="ADAL" clId="{37989459-2390-45F1-8A21-4A4BBB346AD8}" dt="2023-06-06T10:14:12.077" v="1621" actId="2696"/>
        <pc:sldMkLst>
          <pc:docMk/>
          <pc:sldMk cId="2035132904" sldId="314"/>
        </pc:sldMkLst>
        <pc:spChg chg="mod">
          <ac:chgData name="Urszula Jadczak" userId="3ed5c0b5-a1fa-4701-b517-e68822f5ed24" providerId="ADAL" clId="{37989459-2390-45F1-8A21-4A4BBB346AD8}" dt="2023-06-06T05:43:20.817" v="224" actId="27636"/>
          <ac:spMkLst>
            <pc:docMk/>
            <pc:sldMk cId="2035132904" sldId="314"/>
            <ac:spMk id="577539" creationId="{00000000-0000-0000-0000-000000000000}"/>
          </ac:spMkLst>
        </pc:spChg>
      </pc:sldChg>
      <pc:sldChg chg="modSp mod">
        <pc:chgData name="Urszula Jadczak" userId="3ed5c0b5-a1fa-4701-b517-e68822f5ed24" providerId="ADAL" clId="{37989459-2390-45F1-8A21-4A4BBB346AD8}" dt="2023-06-06T10:05:41.274" v="1535" actId="20577"/>
        <pc:sldMkLst>
          <pc:docMk/>
          <pc:sldMk cId="103994364" sldId="318"/>
        </pc:sldMkLst>
        <pc:spChg chg="mod">
          <ac:chgData name="Urszula Jadczak" userId="3ed5c0b5-a1fa-4701-b517-e68822f5ed24" providerId="ADAL" clId="{37989459-2390-45F1-8A21-4A4BBB346AD8}" dt="2023-06-06T10:05:41.274" v="1535" actId="20577"/>
          <ac:spMkLst>
            <pc:docMk/>
            <pc:sldMk cId="103994364" sldId="318"/>
            <ac:spMk id="2" creationId="{A042B180-D813-35EF-5CA1-34CBA8FA65B9}"/>
          </ac:spMkLst>
        </pc:spChg>
        <pc:spChg chg="mod">
          <ac:chgData name="Urszula Jadczak" userId="3ed5c0b5-a1fa-4701-b517-e68822f5ed24" providerId="ADAL" clId="{37989459-2390-45F1-8A21-4A4BBB346AD8}" dt="2023-06-06T09:42:14.795" v="1142" actId="27636"/>
          <ac:spMkLst>
            <pc:docMk/>
            <pc:sldMk cId="103994364" sldId="318"/>
            <ac:spMk id="238594" creationId="{00000000-0000-0000-0000-000000000000}"/>
          </ac:spMkLst>
        </pc:spChg>
      </pc:sldChg>
      <pc:sldChg chg="modSp del mod ord">
        <pc:chgData name="Urszula Jadczak" userId="3ed5c0b5-a1fa-4701-b517-e68822f5ed24" providerId="ADAL" clId="{37989459-2390-45F1-8A21-4A4BBB346AD8}" dt="2023-06-06T09:57:02.843" v="1410" actId="2696"/>
        <pc:sldMkLst>
          <pc:docMk/>
          <pc:sldMk cId="1552790177" sldId="320"/>
        </pc:sldMkLst>
        <pc:spChg chg="mod">
          <ac:chgData name="Urszula Jadczak" userId="3ed5c0b5-a1fa-4701-b517-e68822f5ed24" providerId="ADAL" clId="{37989459-2390-45F1-8A21-4A4BBB346AD8}" dt="2023-06-06T06:43:50.225" v="226" actId="27636"/>
          <ac:spMkLst>
            <pc:docMk/>
            <pc:sldMk cId="1552790177" sldId="320"/>
            <ac:spMk id="2" creationId="{00000000-0000-0000-0000-000000000000}"/>
          </ac:spMkLst>
        </pc:spChg>
        <pc:spChg chg="mod">
          <ac:chgData name="Urszula Jadczak" userId="3ed5c0b5-a1fa-4701-b517-e68822f5ed24" providerId="ADAL" clId="{37989459-2390-45F1-8A21-4A4BBB346AD8}" dt="2023-06-06T09:55:04.470" v="1379" actId="27636"/>
          <ac:spMkLst>
            <pc:docMk/>
            <pc:sldMk cId="1552790177" sldId="320"/>
            <ac:spMk id="3" creationId="{00000000-0000-0000-0000-000000000000}"/>
          </ac:spMkLst>
        </pc:spChg>
      </pc:sldChg>
      <pc:sldChg chg="addSp modSp mod modAnim">
        <pc:chgData name="Urszula Jadczak" userId="3ed5c0b5-a1fa-4701-b517-e68822f5ed24" providerId="ADAL" clId="{37989459-2390-45F1-8A21-4A4BBB346AD8}" dt="2023-06-06T10:50:31.052" v="2332"/>
        <pc:sldMkLst>
          <pc:docMk/>
          <pc:sldMk cId="687019054" sldId="324"/>
        </pc:sldMkLst>
        <pc:spChg chg="mod">
          <ac:chgData name="Urszula Jadczak" userId="3ed5c0b5-a1fa-4701-b517-e68822f5ed24" providerId="ADAL" clId="{37989459-2390-45F1-8A21-4A4BBB346AD8}" dt="2023-06-06T10:16:35.794" v="1682" actId="1076"/>
          <ac:spMkLst>
            <pc:docMk/>
            <pc:sldMk cId="687019054" sldId="324"/>
            <ac:spMk id="2" creationId="{00000000-0000-0000-0000-000000000000}"/>
          </ac:spMkLst>
        </pc:spChg>
        <pc:spChg chg="mod">
          <ac:chgData name="Urszula Jadczak" userId="3ed5c0b5-a1fa-4701-b517-e68822f5ed24" providerId="ADAL" clId="{37989459-2390-45F1-8A21-4A4BBB346AD8}" dt="2023-06-06T10:46:50.170" v="2290" actId="20577"/>
          <ac:spMkLst>
            <pc:docMk/>
            <pc:sldMk cId="687019054" sldId="324"/>
            <ac:spMk id="3" creationId="{00000000-0000-0000-0000-000000000000}"/>
          </ac:spMkLst>
        </pc:spChg>
        <pc:spChg chg="add mod">
          <ac:chgData name="Urszula Jadczak" userId="3ed5c0b5-a1fa-4701-b517-e68822f5ed24" providerId="ADAL" clId="{37989459-2390-45F1-8A21-4A4BBB346AD8}" dt="2023-06-06T10:47:10.416" v="2294" actId="1076"/>
          <ac:spMkLst>
            <pc:docMk/>
            <pc:sldMk cId="687019054" sldId="324"/>
            <ac:spMk id="5" creationId="{8846EA26-50F1-A1ED-72EC-CFDC6D7F952F}"/>
          </ac:spMkLst>
        </pc:spChg>
        <pc:picChg chg="add mod">
          <ac:chgData name="Urszula Jadczak" userId="3ed5c0b5-a1fa-4701-b517-e68822f5ed24" providerId="ADAL" clId="{37989459-2390-45F1-8A21-4A4BBB346AD8}" dt="2023-06-06T10:50:15.851" v="2331" actId="1076"/>
          <ac:picMkLst>
            <pc:docMk/>
            <pc:sldMk cId="687019054" sldId="324"/>
            <ac:picMk id="7" creationId="{103E4735-627B-24AD-053E-EBDEE52CCA78}"/>
          </ac:picMkLst>
        </pc:picChg>
      </pc:sldChg>
      <pc:sldChg chg="modSp mod">
        <pc:chgData name="Urszula Jadczak" userId="3ed5c0b5-a1fa-4701-b517-e68822f5ed24" providerId="ADAL" clId="{37989459-2390-45F1-8A21-4A4BBB346AD8}" dt="2023-06-06T10:34:37.181" v="2065" actId="313"/>
        <pc:sldMkLst>
          <pc:docMk/>
          <pc:sldMk cId="3583906260" sldId="331"/>
        </pc:sldMkLst>
        <pc:spChg chg="mod">
          <ac:chgData name="Urszula Jadczak" userId="3ed5c0b5-a1fa-4701-b517-e68822f5ed24" providerId="ADAL" clId="{37989459-2390-45F1-8A21-4A4BBB346AD8}" dt="2023-06-06T10:09:09.914" v="1569" actId="1076"/>
          <ac:spMkLst>
            <pc:docMk/>
            <pc:sldMk cId="3583906260" sldId="331"/>
            <ac:spMk id="2" creationId="{00000000-0000-0000-0000-000000000000}"/>
          </ac:spMkLst>
        </pc:spChg>
        <pc:spChg chg="mod">
          <ac:chgData name="Urszula Jadczak" userId="3ed5c0b5-a1fa-4701-b517-e68822f5ed24" providerId="ADAL" clId="{37989459-2390-45F1-8A21-4A4BBB346AD8}" dt="2023-06-06T10:34:37.181" v="2065" actId="313"/>
          <ac:spMkLst>
            <pc:docMk/>
            <pc:sldMk cId="3583906260" sldId="331"/>
            <ac:spMk id="3" creationId="{00000000-0000-0000-0000-000000000000}"/>
          </ac:spMkLst>
        </pc:spChg>
        <pc:picChg chg="mod">
          <ac:chgData name="Urszula Jadczak" userId="3ed5c0b5-a1fa-4701-b517-e68822f5ed24" providerId="ADAL" clId="{37989459-2390-45F1-8A21-4A4BBB346AD8}" dt="2023-06-06T10:20:45.219" v="1814" actId="1076"/>
          <ac:picMkLst>
            <pc:docMk/>
            <pc:sldMk cId="3583906260" sldId="331"/>
            <ac:picMk id="4" creationId="{00000000-0000-0000-0000-000000000000}"/>
          </ac:picMkLst>
        </pc:picChg>
      </pc:sldChg>
      <pc:sldChg chg="modSp mod">
        <pc:chgData name="Urszula Jadczak" userId="3ed5c0b5-a1fa-4701-b517-e68822f5ed24" providerId="ADAL" clId="{37989459-2390-45F1-8A21-4A4BBB346AD8}" dt="2023-06-06T10:28:13.620" v="1947" actId="20577"/>
        <pc:sldMkLst>
          <pc:docMk/>
          <pc:sldMk cId="1917778819" sldId="332"/>
        </pc:sldMkLst>
        <pc:spChg chg="mod">
          <ac:chgData name="Urszula Jadczak" userId="3ed5c0b5-a1fa-4701-b517-e68822f5ed24" providerId="ADAL" clId="{37989459-2390-45F1-8A21-4A4BBB346AD8}" dt="2023-06-06T10:19:26.618" v="1755" actId="1076"/>
          <ac:spMkLst>
            <pc:docMk/>
            <pc:sldMk cId="1917778819" sldId="332"/>
            <ac:spMk id="2" creationId="{00000000-0000-0000-0000-000000000000}"/>
          </ac:spMkLst>
        </pc:spChg>
        <pc:spChg chg="mod">
          <ac:chgData name="Urszula Jadczak" userId="3ed5c0b5-a1fa-4701-b517-e68822f5ed24" providerId="ADAL" clId="{37989459-2390-45F1-8A21-4A4BBB346AD8}" dt="2023-06-06T10:28:13.620" v="1947" actId="20577"/>
          <ac:spMkLst>
            <pc:docMk/>
            <pc:sldMk cId="1917778819" sldId="332"/>
            <ac:spMk id="3" creationId="{00000000-0000-0000-0000-000000000000}"/>
          </ac:spMkLst>
        </pc:spChg>
        <pc:picChg chg="mod">
          <ac:chgData name="Urszula Jadczak" userId="3ed5c0b5-a1fa-4701-b517-e68822f5ed24" providerId="ADAL" clId="{37989459-2390-45F1-8A21-4A4BBB346AD8}" dt="2023-06-06T10:20:40.363" v="1813" actId="1076"/>
          <ac:picMkLst>
            <pc:docMk/>
            <pc:sldMk cId="1917778819" sldId="332"/>
            <ac:picMk id="4" creationId="{00000000-0000-0000-0000-000000000000}"/>
          </ac:picMkLst>
        </pc:picChg>
      </pc:sldChg>
      <pc:sldChg chg="modSp del mod ord">
        <pc:chgData name="Urszula Jadczak" userId="3ed5c0b5-a1fa-4701-b517-e68822f5ed24" providerId="ADAL" clId="{37989459-2390-45F1-8A21-4A4BBB346AD8}" dt="2023-06-06T09:54:35.129" v="1377" actId="2696"/>
        <pc:sldMkLst>
          <pc:docMk/>
          <pc:sldMk cId="2861765580" sldId="347"/>
        </pc:sldMkLst>
        <pc:spChg chg="mod">
          <ac:chgData name="Urszula Jadczak" userId="3ed5c0b5-a1fa-4701-b517-e68822f5ed24" providerId="ADAL" clId="{37989459-2390-45F1-8A21-4A4BBB346AD8}" dt="2023-06-06T05:43:54.133" v="225" actId="27636"/>
          <ac:spMkLst>
            <pc:docMk/>
            <pc:sldMk cId="2861765580" sldId="347"/>
            <ac:spMk id="3" creationId="{00000000-0000-0000-0000-000000000000}"/>
          </ac:spMkLst>
        </pc:spChg>
      </pc:sldChg>
      <pc:sldChg chg="modSp del mod">
        <pc:chgData name="Urszula Jadczak" userId="3ed5c0b5-a1fa-4701-b517-e68822f5ed24" providerId="ADAL" clId="{37989459-2390-45F1-8A21-4A4BBB346AD8}" dt="2023-06-02T12:27:19.951" v="223" actId="2696"/>
        <pc:sldMkLst>
          <pc:docMk/>
          <pc:sldMk cId="2274404082" sldId="439"/>
        </pc:sldMkLst>
        <pc:spChg chg="mod">
          <ac:chgData name="Urszula Jadczak" userId="3ed5c0b5-a1fa-4701-b517-e68822f5ed24" providerId="ADAL" clId="{37989459-2390-45F1-8A21-4A4BBB346AD8}" dt="2023-05-19T08:04:38.898" v="14" actId="27636"/>
          <ac:spMkLst>
            <pc:docMk/>
            <pc:sldMk cId="2274404082" sldId="439"/>
            <ac:spMk id="6" creationId="{2961DF6E-BF19-4D41-93F0-ADA1E53E44D6}"/>
          </ac:spMkLst>
        </pc:spChg>
      </pc:sldChg>
      <pc:sldChg chg="del">
        <pc:chgData name="Urszula Jadczak" userId="3ed5c0b5-a1fa-4701-b517-e68822f5ed24" providerId="ADAL" clId="{37989459-2390-45F1-8A21-4A4BBB346AD8}" dt="2023-06-06T09:54:11.209" v="1374" actId="2696"/>
        <pc:sldMkLst>
          <pc:docMk/>
          <pc:sldMk cId="352850019" sldId="442"/>
        </pc:sldMkLst>
      </pc:sldChg>
      <pc:sldChg chg="del">
        <pc:chgData name="Urszula Jadczak" userId="3ed5c0b5-a1fa-4701-b517-e68822f5ed24" providerId="ADAL" clId="{37989459-2390-45F1-8A21-4A4BBB346AD8}" dt="2023-06-06T10:08:16.464" v="1562" actId="2696"/>
        <pc:sldMkLst>
          <pc:docMk/>
          <pc:sldMk cId="2080706158" sldId="443"/>
        </pc:sldMkLst>
      </pc:sldChg>
      <pc:sldChg chg="del ord">
        <pc:chgData name="Urszula Jadczak" userId="3ed5c0b5-a1fa-4701-b517-e68822f5ed24" providerId="ADAL" clId="{37989459-2390-45F1-8A21-4A4BBB346AD8}" dt="2023-06-06T09:15:12.834" v="564" actId="2696"/>
        <pc:sldMkLst>
          <pc:docMk/>
          <pc:sldMk cId="3785371484" sldId="799"/>
        </pc:sldMkLst>
      </pc:sldChg>
      <pc:sldChg chg="modSp del mod ord">
        <pc:chgData name="Urszula Jadczak" userId="3ed5c0b5-a1fa-4701-b517-e68822f5ed24" providerId="ADAL" clId="{37989459-2390-45F1-8A21-4A4BBB346AD8}" dt="2023-06-06T09:53:36.202" v="1372" actId="2696"/>
        <pc:sldMkLst>
          <pc:docMk/>
          <pc:sldMk cId="2617692866" sldId="811"/>
        </pc:sldMkLst>
        <pc:spChg chg="mod">
          <ac:chgData name="Urszula Jadczak" userId="3ed5c0b5-a1fa-4701-b517-e68822f5ed24" providerId="ADAL" clId="{37989459-2390-45F1-8A21-4A4BBB346AD8}" dt="2023-05-19T10:07:50.452" v="146" actId="6549"/>
          <ac:spMkLst>
            <pc:docMk/>
            <pc:sldMk cId="2617692866" sldId="811"/>
            <ac:spMk id="2" creationId="{E081C9A9-8066-4186-AA07-AB02AB2BE922}"/>
          </ac:spMkLst>
        </pc:spChg>
        <pc:spChg chg="mod">
          <ac:chgData name="Urszula Jadczak" userId="3ed5c0b5-a1fa-4701-b517-e68822f5ed24" providerId="ADAL" clId="{37989459-2390-45F1-8A21-4A4BBB346AD8}" dt="2023-05-19T10:08:36.272" v="191" actId="14100"/>
          <ac:spMkLst>
            <pc:docMk/>
            <pc:sldMk cId="2617692866" sldId="811"/>
            <ac:spMk id="4" creationId="{D74C905A-4CD7-4FD3-8680-8D1E5E1F98BF}"/>
          </ac:spMkLst>
        </pc:spChg>
        <pc:spChg chg="mod">
          <ac:chgData name="Urszula Jadczak" userId="3ed5c0b5-a1fa-4701-b517-e68822f5ed24" providerId="ADAL" clId="{37989459-2390-45F1-8A21-4A4BBB346AD8}" dt="2023-05-19T10:08:09.312" v="164" actId="20577"/>
          <ac:spMkLst>
            <pc:docMk/>
            <pc:sldMk cId="2617692866" sldId="811"/>
            <ac:spMk id="6" creationId="{1DFE25C1-388B-4A71-82FD-AC52107C0F1E}"/>
          </ac:spMkLst>
        </pc:spChg>
      </pc:sldChg>
      <pc:sldChg chg="ord">
        <pc:chgData name="Urszula Jadczak" userId="3ed5c0b5-a1fa-4701-b517-e68822f5ed24" providerId="ADAL" clId="{37989459-2390-45F1-8A21-4A4BBB346AD8}" dt="2023-06-06T09:19:22.481" v="644"/>
        <pc:sldMkLst>
          <pc:docMk/>
          <pc:sldMk cId="464347839" sldId="817"/>
        </pc:sldMkLst>
      </pc:sldChg>
      <pc:sldChg chg="addSp modSp mod">
        <pc:chgData name="Urszula Jadczak" userId="3ed5c0b5-a1fa-4701-b517-e68822f5ed24" providerId="ADAL" clId="{37989459-2390-45F1-8A21-4A4BBB346AD8}" dt="2023-06-06T09:18:05.537" v="638" actId="1076"/>
        <pc:sldMkLst>
          <pc:docMk/>
          <pc:sldMk cId="2364835911" sldId="819"/>
        </pc:sldMkLst>
        <pc:spChg chg="mod">
          <ac:chgData name="Urszula Jadczak" userId="3ed5c0b5-a1fa-4701-b517-e68822f5ed24" providerId="ADAL" clId="{37989459-2390-45F1-8A21-4A4BBB346AD8}" dt="2023-06-06T09:02:58.231" v="480" actId="20577"/>
          <ac:spMkLst>
            <pc:docMk/>
            <pc:sldMk cId="2364835911" sldId="819"/>
            <ac:spMk id="2" creationId="{CD69D11B-E9A0-3AFA-E74C-85608173255B}"/>
          </ac:spMkLst>
        </pc:spChg>
        <pc:spChg chg="mod">
          <ac:chgData name="Urszula Jadczak" userId="3ed5c0b5-a1fa-4701-b517-e68822f5ed24" providerId="ADAL" clId="{37989459-2390-45F1-8A21-4A4BBB346AD8}" dt="2023-06-06T09:17:27.792" v="622" actId="1076"/>
          <ac:spMkLst>
            <pc:docMk/>
            <pc:sldMk cId="2364835911" sldId="819"/>
            <ac:spMk id="4" creationId="{5809A497-260B-F892-7412-A8E147809618}"/>
          </ac:spMkLst>
        </pc:spChg>
        <pc:spChg chg="add mod">
          <ac:chgData name="Urszula Jadczak" userId="3ed5c0b5-a1fa-4701-b517-e68822f5ed24" providerId="ADAL" clId="{37989459-2390-45F1-8A21-4A4BBB346AD8}" dt="2023-06-06T09:17:55.978" v="637" actId="20577"/>
          <ac:spMkLst>
            <pc:docMk/>
            <pc:sldMk cId="2364835911" sldId="819"/>
            <ac:spMk id="7" creationId="{29F5B33E-7840-3C4F-33AF-90B805F75D35}"/>
          </ac:spMkLst>
        </pc:spChg>
        <pc:picChg chg="mod">
          <ac:chgData name="Urszula Jadczak" userId="3ed5c0b5-a1fa-4701-b517-e68822f5ed24" providerId="ADAL" clId="{37989459-2390-45F1-8A21-4A4BBB346AD8}" dt="2023-06-06T09:18:05.537" v="638" actId="1076"/>
          <ac:picMkLst>
            <pc:docMk/>
            <pc:sldMk cId="2364835911" sldId="819"/>
            <ac:picMk id="6" creationId="{FCA015D7-9CFA-85F9-FC3E-ACE307F8CB1D}"/>
          </ac:picMkLst>
        </pc:picChg>
      </pc:sldChg>
      <pc:sldChg chg="modSp mod ord">
        <pc:chgData name="Urszula Jadczak" userId="3ed5c0b5-a1fa-4701-b517-e68822f5ed24" providerId="ADAL" clId="{37989459-2390-45F1-8A21-4A4BBB346AD8}" dt="2023-06-06T09:48:39.418" v="1221" actId="20577"/>
        <pc:sldMkLst>
          <pc:docMk/>
          <pc:sldMk cId="2681587973" sldId="827"/>
        </pc:sldMkLst>
        <pc:spChg chg="mod">
          <ac:chgData name="Urszula Jadczak" userId="3ed5c0b5-a1fa-4701-b517-e68822f5ed24" providerId="ADAL" clId="{37989459-2390-45F1-8A21-4A4BBB346AD8}" dt="2023-06-06T09:48:39.418" v="1221" actId="20577"/>
          <ac:spMkLst>
            <pc:docMk/>
            <pc:sldMk cId="2681587973" sldId="827"/>
            <ac:spMk id="6" creationId="{3A44C8E6-2B06-9DDC-379A-C0E9DB844F78}"/>
          </ac:spMkLst>
        </pc:spChg>
        <pc:picChg chg="mod">
          <ac:chgData name="Urszula Jadczak" userId="3ed5c0b5-a1fa-4701-b517-e68822f5ed24" providerId="ADAL" clId="{37989459-2390-45F1-8A21-4A4BBB346AD8}" dt="2023-06-06T09:26:08.315" v="713" actId="1076"/>
          <ac:picMkLst>
            <pc:docMk/>
            <pc:sldMk cId="2681587973" sldId="827"/>
            <ac:picMk id="9" creationId="{4CC73568-9A92-5616-CFDB-3FFC5EEF78A7}"/>
          </ac:picMkLst>
        </pc:picChg>
      </pc:sldChg>
      <pc:sldChg chg="addSp delSp modSp mod ord">
        <pc:chgData name="Urszula Jadczak" userId="3ed5c0b5-a1fa-4701-b517-e68822f5ed24" providerId="ADAL" clId="{37989459-2390-45F1-8A21-4A4BBB346AD8}" dt="2023-06-06T09:40:40.764" v="1068" actId="1076"/>
        <pc:sldMkLst>
          <pc:docMk/>
          <pc:sldMk cId="4055486126" sldId="836"/>
        </pc:sldMkLst>
        <pc:spChg chg="del mod">
          <ac:chgData name="Urszula Jadczak" userId="3ed5c0b5-a1fa-4701-b517-e68822f5ed24" providerId="ADAL" clId="{37989459-2390-45F1-8A21-4A4BBB346AD8}" dt="2023-06-06T09:40:33.878" v="1066" actId="21"/>
          <ac:spMkLst>
            <pc:docMk/>
            <pc:sldMk cId="4055486126" sldId="836"/>
            <ac:spMk id="2" creationId="{F334167B-F9DA-A221-7743-AF1D3BA6EF6E}"/>
          </ac:spMkLst>
        </pc:spChg>
        <pc:spChg chg="mod">
          <ac:chgData name="Urszula Jadczak" userId="3ed5c0b5-a1fa-4701-b517-e68822f5ed24" providerId="ADAL" clId="{37989459-2390-45F1-8A21-4A4BBB346AD8}" dt="2023-06-06T09:37:22.841" v="992" actId="20577"/>
          <ac:spMkLst>
            <pc:docMk/>
            <pc:sldMk cId="4055486126" sldId="836"/>
            <ac:spMk id="3" creationId="{8D410BCA-FD1D-1C53-1530-2CE66FB216D6}"/>
          </ac:spMkLst>
        </pc:spChg>
        <pc:spChg chg="mod">
          <ac:chgData name="Urszula Jadczak" userId="3ed5c0b5-a1fa-4701-b517-e68822f5ed24" providerId="ADAL" clId="{37989459-2390-45F1-8A21-4A4BBB346AD8}" dt="2023-06-06T09:40:40.764" v="1068" actId="1076"/>
          <ac:spMkLst>
            <pc:docMk/>
            <pc:sldMk cId="4055486126" sldId="836"/>
            <ac:spMk id="4" creationId="{C0525B9A-A933-7BF5-6AD0-A6A161162239}"/>
          </ac:spMkLst>
        </pc:spChg>
        <pc:spChg chg="add del mod">
          <ac:chgData name="Urszula Jadczak" userId="3ed5c0b5-a1fa-4701-b517-e68822f5ed24" providerId="ADAL" clId="{37989459-2390-45F1-8A21-4A4BBB346AD8}" dt="2023-06-06T09:40:36.736" v="1067" actId="21"/>
          <ac:spMkLst>
            <pc:docMk/>
            <pc:sldMk cId="4055486126" sldId="836"/>
            <ac:spMk id="6" creationId="{8D942C8C-E420-4B6E-23C3-324C74EB46A2}"/>
          </ac:spMkLst>
        </pc:spChg>
      </pc:sldChg>
      <pc:sldChg chg="new del">
        <pc:chgData name="Urszula Jadczak" userId="3ed5c0b5-a1fa-4701-b517-e68822f5ed24" providerId="ADAL" clId="{37989459-2390-45F1-8A21-4A4BBB346AD8}" dt="2023-06-06T09:28:23.981" v="765" actId="2696"/>
        <pc:sldMkLst>
          <pc:docMk/>
          <pc:sldMk cId="696961781" sldId="837"/>
        </pc:sldMkLst>
      </pc:sldChg>
      <pc:sldChg chg="modSp mod ord">
        <pc:chgData name="Urszula Jadczak" userId="3ed5c0b5-a1fa-4701-b517-e68822f5ed24" providerId="ADAL" clId="{37989459-2390-45F1-8A21-4A4BBB346AD8}" dt="2023-06-06T10:13:40.494" v="1620" actId="20577"/>
        <pc:sldMkLst>
          <pc:docMk/>
          <pc:sldMk cId="3231553351" sldId="838"/>
        </pc:sldMkLst>
        <pc:spChg chg="mod">
          <ac:chgData name="Urszula Jadczak" userId="3ed5c0b5-a1fa-4701-b517-e68822f5ed24" providerId="ADAL" clId="{37989459-2390-45F1-8A21-4A4BBB346AD8}" dt="2023-06-06T10:12:26.619" v="1580" actId="1076"/>
          <ac:spMkLst>
            <pc:docMk/>
            <pc:sldMk cId="3231553351" sldId="838"/>
            <ac:spMk id="2" creationId="{00000000-0000-0000-0000-000000000000}"/>
          </ac:spMkLst>
        </pc:spChg>
        <pc:spChg chg="mod">
          <ac:chgData name="Urszula Jadczak" userId="3ed5c0b5-a1fa-4701-b517-e68822f5ed24" providerId="ADAL" clId="{37989459-2390-45F1-8A21-4A4BBB346AD8}" dt="2023-06-06T10:13:40.494" v="1620" actId="20577"/>
          <ac:spMkLst>
            <pc:docMk/>
            <pc:sldMk cId="3231553351" sldId="838"/>
            <ac:spMk id="3" creationId="{00000000-0000-0000-0000-000000000000}"/>
          </ac:spMkLst>
        </pc:spChg>
      </pc:sldChg>
      <pc:sldChg chg="modSp mod ord">
        <pc:chgData name="Urszula Jadczak" userId="3ed5c0b5-a1fa-4701-b517-e68822f5ed24" providerId="ADAL" clId="{37989459-2390-45F1-8A21-4A4BBB346AD8}" dt="2023-06-06T10:04:40.700" v="1527" actId="20577"/>
        <pc:sldMkLst>
          <pc:docMk/>
          <pc:sldMk cId="453597370" sldId="868"/>
        </pc:sldMkLst>
        <pc:spChg chg="mod">
          <ac:chgData name="Urszula Jadczak" userId="3ed5c0b5-a1fa-4701-b517-e68822f5ed24" providerId="ADAL" clId="{37989459-2390-45F1-8A21-4A4BBB346AD8}" dt="2023-06-06T09:59:11.970" v="1414" actId="20577"/>
          <ac:spMkLst>
            <pc:docMk/>
            <pc:sldMk cId="453597370" sldId="868"/>
            <ac:spMk id="3" creationId="{00407E00-DE70-DCBB-F20F-D1D900BE306E}"/>
          </ac:spMkLst>
        </pc:spChg>
        <pc:spChg chg="mod">
          <ac:chgData name="Urszula Jadczak" userId="3ed5c0b5-a1fa-4701-b517-e68822f5ed24" providerId="ADAL" clId="{37989459-2390-45F1-8A21-4A4BBB346AD8}" dt="2023-06-06T10:04:40.700" v="1527" actId="20577"/>
          <ac:spMkLst>
            <pc:docMk/>
            <pc:sldMk cId="453597370" sldId="868"/>
            <ac:spMk id="4" creationId="{1E2AC158-B52B-8972-298A-B927697B23A4}"/>
          </ac:spMkLst>
        </pc:spChg>
      </pc:sldChg>
      <pc:sldChg chg="ord">
        <pc:chgData name="Urszula Jadczak" userId="3ed5c0b5-a1fa-4701-b517-e68822f5ed24" providerId="ADAL" clId="{37989459-2390-45F1-8A21-4A4BBB346AD8}" dt="2023-06-06T09:19:29.527" v="646"/>
        <pc:sldMkLst>
          <pc:docMk/>
          <pc:sldMk cId="3198342726" sldId="872"/>
        </pc:sldMkLst>
      </pc:sldChg>
      <pc:sldChg chg="new del">
        <pc:chgData name="Urszula Jadczak" userId="3ed5c0b5-a1fa-4701-b517-e68822f5ed24" providerId="ADAL" clId="{37989459-2390-45F1-8A21-4A4BBB346AD8}" dt="2023-06-06T09:18:57.961" v="640" actId="2696"/>
        <pc:sldMkLst>
          <pc:docMk/>
          <pc:sldMk cId="172360346" sldId="873"/>
        </pc:sldMkLst>
      </pc:sldChg>
      <pc:sldChg chg="modSp mod">
        <pc:chgData name="Urszula Jadczak" userId="3ed5c0b5-a1fa-4701-b517-e68822f5ed24" providerId="ADAL" clId="{37989459-2390-45F1-8A21-4A4BBB346AD8}" dt="2023-06-06T10:08:04.844" v="1561" actId="27636"/>
        <pc:sldMkLst>
          <pc:docMk/>
          <pc:sldMk cId="3560866113" sldId="873"/>
        </pc:sldMkLst>
        <pc:spChg chg="mod">
          <ac:chgData name="Urszula Jadczak" userId="3ed5c0b5-a1fa-4701-b517-e68822f5ed24" providerId="ADAL" clId="{37989459-2390-45F1-8A21-4A4BBB346AD8}" dt="2023-06-06T10:08:04.844" v="1561" actId="27636"/>
          <ac:spMkLst>
            <pc:docMk/>
            <pc:sldMk cId="3560866113" sldId="873"/>
            <ac:spMk id="4" creationId="{CFA1634E-B86D-7F93-CE52-36F95287C14C}"/>
          </ac:spMkLst>
        </pc:spChg>
      </pc:sldChg>
      <pc:sldChg chg="modSp mod ord">
        <pc:chgData name="Urszula Jadczak" userId="3ed5c0b5-a1fa-4701-b517-e68822f5ed24" providerId="ADAL" clId="{37989459-2390-45F1-8A21-4A4BBB346AD8}" dt="2023-06-06T10:04:20.945" v="1520" actId="20577"/>
        <pc:sldMkLst>
          <pc:docMk/>
          <pc:sldMk cId="2460369175" sldId="874"/>
        </pc:sldMkLst>
        <pc:spChg chg="mod">
          <ac:chgData name="Urszula Jadczak" userId="3ed5c0b5-a1fa-4701-b517-e68822f5ed24" providerId="ADAL" clId="{37989459-2390-45F1-8A21-4A4BBB346AD8}" dt="2023-06-06T10:04:20.945" v="1520" actId="20577"/>
          <ac:spMkLst>
            <pc:docMk/>
            <pc:sldMk cId="2460369175" sldId="874"/>
            <ac:spMk id="4" creationId="{D737EE5E-AC2F-545D-406A-82D4301AAD60}"/>
          </ac:spMkLst>
        </pc:spChg>
      </pc:sldChg>
      <pc:sldChg chg="modSp mod ord">
        <pc:chgData name="Urszula Jadczak" userId="3ed5c0b5-a1fa-4701-b517-e68822f5ed24" providerId="ADAL" clId="{37989459-2390-45F1-8A21-4A4BBB346AD8}" dt="2023-06-06T10:15:47.056" v="1674" actId="20577"/>
        <pc:sldMkLst>
          <pc:docMk/>
          <pc:sldMk cId="0" sldId="875"/>
        </pc:sldMkLst>
        <pc:spChg chg="mod">
          <ac:chgData name="Urszula Jadczak" userId="3ed5c0b5-a1fa-4701-b517-e68822f5ed24" providerId="ADAL" clId="{37989459-2390-45F1-8A21-4A4BBB346AD8}" dt="2023-06-06T10:15:47.056" v="1674" actId="20577"/>
          <ac:spMkLst>
            <pc:docMk/>
            <pc:sldMk cId="0" sldId="875"/>
            <ac:spMk id="26627" creationId="{13FAB6A1-8DA4-ED8E-DB8C-3644BAA6D6A1}"/>
          </ac:spMkLst>
        </pc:spChg>
      </pc:sldChg>
      <pc:sldChg chg="addSp modSp mod ord">
        <pc:chgData name="Urszula Jadczak" userId="3ed5c0b5-a1fa-4701-b517-e68822f5ed24" providerId="ADAL" clId="{37989459-2390-45F1-8A21-4A4BBB346AD8}" dt="2023-06-06T09:31:51.796" v="806" actId="1076"/>
        <pc:sldMkLst>
          <pc:docMk/>
          <pc:sldMk cId="3098458542" sldId="879"/>
        </pc:sldMkLst>
        <pc:spChg chg="mod">
          <ac:chgData name="Urszula Jadczak" userId="3ed5c0b5-a1fa-4701-b517-e68822f5ed24" providerId="ADAL" clId="{37989459-2390-45F1-8A21-4A4BBB346AD8}" dt="2023-06-06T09:29:31.104" v="792" actId="122"/>
          <ac:spMkLst>
            <pc:docMk/>
            <pc:sldMk cId="3098458542" sldId="879"/>
            <ac:spMk id="2" creationId="{A358DBE8-CE00-A4A4-E887-C6927ABAB34B}"/>
          </ac:spMkLst>
        </pc:spChg>
        <pc:spChg chg="add mod">
          <ac:chgData name="Urszula Jadczak" userId="3ed5c0b5-a1fa-4701-b517-e68822f5ed24" providerId="ADAL" clId="{37989459-2390-45F1-8A21-4A4BBB346AD8}" dt="2023-06-06T09:30:49.604" v="797" actId="1076"/>
          <ac:spMkLst>
            <pc:docMk/>
            <pc:sldMk cId="3098458542" sldId="879"/>
            <ac:spMk id="3" creationId="{D479EA1F-2CAC-46D2-15B1-815B0057C64B}"/>
          </ac:spMkLst>
        </pc:spChg>
        <pc:spChg chg="mod">
          <ac:chgData name="Urszula Jadczak" userId="3ed5c0b5-a1fa-4701-b517-e68822f5ed24" providerId="ADAL" clId="{37989459-2390-45F1-8A21-4A4BBB346AD8}" dt="2023-06-06T09:30:08.219" v="793" actId="1076"/>
          <ac:spMkLst>
            <pc:docMk/>
            <pc:sldMk cId="3098458542" sldId="879"/>
            <ac:spMk id="6" creationId="{E97014BC-FFDF-8C8E-5567-0534902495D6}"/>
          </ac:spMkLst>
        </pc:spChg>
        <pc:spChg chg="mod">
          <ac:chgData name="Urszula Jadczak" userId="3ed5c0b5-a1fa-4701-b517-e68822f5ed24" providerId="ADAL" clId="{37989459-2390-45F1-8A21-4A4BBB346AD8}" dt="2023-06-06T09:31:51.796" v="806" actId="1076"/>
          <ac:spMkLst>
            <pc:docMk/>
            <pc:sldMk cId="3098458542" sldId="879"/>
            <ac:spMk id="7" creationId="{A3655973-216C-0BF3-4DAE-DB29A8CC837E}"/>
          </ac:spMkLst>
        </pc:spChg>
        <pc:spChg chg="mod">
          <ac:chgData name="Urszula Jadczak" userId="3ed5c0b5-a1fa-4701-b517-e68822f5ed24" providerId="ADAL" clId="{37989459-2390-45F1-8A21-4A4BBB346AD8}" dt="2023-06-06T09:31:00.308" v="798" actId="1076"/>
          <ac:spMkLst>
            <pc:docMk/>
            <pc:sldMk cId="3098458542" sldId="879"/>
            <ac:spMk id="10" creationId="{EEE43855-4828-55CD-D531-8218B073E1F3}"/>
          </ac:spMkLst>
        </pc:spChg>
        <pc:spChg chg="add mod">
          <ac:chgData name="Urszula Jadczak" userId="3ed5c0b5-a1fa-4701-b517-e68822f5ed24" providerId="ADAL" clId="{37989459-2390-45F1-8A21-4A4BBB346AD8}" dt="2023-06-06T09:31:46.734" v="805" actId="1076"/>
          <ac:spMkLst>
            <pc:docMk/>
            <pc:sldMk cId="3098458542" sldId="879"/>
            <ac:spMk id="17" creationId="{A37D6D8E-2B4A-FEEF-F150-DC8DBDFFADC9}"/>
          </ac:spMkLst>
        </pc:spChg>
      </pc:sldChg>
      <pc:sldChg chg="addSp modSp new mod">
        <pc:chgData name="Urszula Jadczak" userId="3ed5c0b5-a1fa-4701-b517-e68822f5ed24" providerId="ADAL" clId="{37989459-2390-45F1-8A21-4A4BBB346AD8}" dt="2023-06-06T10:51:40.937" v="2347" actId="14100"/>
        <pc:sldMkLst>
          <pc:docMk/>
          <pc:sldMk cId="2125867816" sldId="880"/>
        </pc:sldMkLst>
        <pc:spChg chg="mod">
          <ac:chgData name="Urszula Jadczak" userId="3ed5c0b5-a1fa-4701-b517-e68822f5ed24" providerId="ADAL" clId="{37989459-2390-45F1-8A21-4A4BBB346AD8}" dt="2023-06-06T10:50:50.815" v="2336" actId="20577"/>
          <ac:spMkLst>
            <pc:docMk/>
            <pc:sldMk cId="2125867816" sldId="880"/>
            <ac:spMk id="2" creationId="{1FFCDF83-57CE-F71D-59D3-DC79772204A4}"/>
          </ac:spMkLst>
        </pc:spChg>
        <pc:spChg chg="mod">
          <ac:chgData name="Urszula Jadczak" userId="3ed5c0b5-a1fa-4701-b517-e68822f5ed24" providerId="ADAL" clId="{37989459-2390-45F1-8A21-4A4BBB346AD8}" dt="2023-06-06T10:51:40.937" v="2347" actId="14100"/>
          <ac:spMkLst>
            <pc:docMk/>
            <pc:sldMk cId="2125867816" sldId="880"/>
            <ac:spMk id="3" creationId="{A747F116-B924-9D88-B166-817CE6C0CAFE}"/>
          </ac:spMkLst>
        </pc:spChg>
        <pc:spChg chg="add mod">
          <ac:chgData name="Urszula Jadczak" userId="3ed5c0b5-a1fa-4701-b517-e68822f5ed24" providerId="ADAL" clId="{37989459-2390-45F1-8A21-4A4BBB346AD8}" dt="2023-06-06T10:37:56.938" v="2073" actId="20577"/>
          <ac:spMkLst>
            <pc:docMk/>
            <pc:sldMk cId="2125867816" sldId="880"/>
            <ac:spMk id="5" creationId="{70080F51-B9C1-B55B-141D-318CAA95CCF8}"/>
          </ac:spMkLst>
        </pc:spChg>
      </pc:sldChg>
      <pc:sldChg chg="modSp new mod">
        <pc:chgData name="Urszula Jadczak" userId="3ed5c0b5-a1fa-4701-b517-e68822f5ed24" providerId="ADAL" clId="{37989459-2390-45F1-8A21-4A4BBB346AD8}" dt="2023-06-06T10:47:40.832" v="2318" actId="20577"/>
        <pc:sldMkLst>
          <pc:docMk/>
          <pc:sldMk cId="2168722206" sldId="881"/>
        </pc:sldMkLst>
        <pc:spChg chg="mod">
          <ac:chgData name="Urszula Jadczak" userId="3ed5c0b5-a1fa-4701-b517-e68822f5ed24" providerId="ADAL" clId="{37989459-2390-45F1-8A21-4A4BBB346AD8}" dt="2023-06-06T10:38:22.215" v="2087" actId="14100"/>
          <ac:spMkLst>
            <pc:docMk/>
            <pc:sldMk cId="2168722206" sldId="881"/>
            <ac:spMk id="2" creationId="{0A323C9B-6F67-08F9-6A7E-2B410A83E82E}"/>
          </ac:spMkLst>
        </pc:spChg>
        <pc:spChg chg="mod">
          <ac:chgData name="Urszula Jadczak" userId="3ed5c0b5-a1fa-4701-b517-e68822f5ed24" providerId="ADAL" clId="{37989459-2390-45F1-8A21-4A4BBB346AD8}" dt="2023-06-06T10:47:40.832" v="2318" actId="20577"/>
          <ac:spMkLst>
            <pc:docMk/>
            <pc:sldMk cId="2168722206" sldId="881"/>
            <ac:spMk id="3" creationId="{52ADC96C-C1AA-9E18-B9D9-E654530193F9}"/>
          </ac:spMkLst>
        </pc:spChg>
      </pc:sldChg>
      <pc:sldMasterChg chg="delSldLayout">
        <pc:chgData name="Urszula Jadczak" userId="3ed5c0b5-a1fa-4701-b517-e68822f5ed24" providerId="ADAL" clId="{37989459-2390-45F1-8A21-4A4BBB346AD8}" dt="2023-06-06T10:08:16.464" v="1562" actId="2696"/>
        <pc:sldMasterMkLst>
          <pc:docMk/>
          <pc:sldMasterMk cId="1643857197" sldId="2147483648"/>
        </pc:sldMasterMkLst>
        <pc:sldLayoutChg chg="del">
          <pc:chgData name="Urszula Jadczak" userId="3ed5c0b5-a1fa-4701-b517-e68822f5ed24" providerId="ADAL" clId="{37989459-2390-45F1-8A21-4A4BBB346AD8}" dt="2023-06-06T10:08:16.464" v="1562" actId="2696"/>
          <pc:sldLayoutMkLst>
            <pc:docMk/>
            <pc:sldMasterMk cId="1643857197" sldId="2147483648"/>
            <pc:sldLayoutMk cId="3595457930" sldId="2147483662"/>
          </pc:sldLayoutMkLst>
        </pc:sldLayoutChg>
        <pc:sldLayoutChg chg="del">
          <pc:chgData name="Urszula Jadczak" userId="3ed5c0b5-a1fa-4701-b517-e68822f5ed24" providerId="ADAL" clId="{37989459-2390-45F1-8A21-4A4BBB346AD8}" dt="2023-06-06T09:53:36.202" v="1372" actId="2696"/>
          <pc:sldLayoutMkLst>
            <pc:docMk/>
            <pc:sldMasterMk cId="1643857197" sldId="2147483648"/>
            <pc:sldLayoutMk cId="428726994" sldId="2147483663"/>
          </pc:sldLayoutMkLst>
        </pc:sldLayoutChg>
        <pc:sldLayoutChg chg="del">
          <pc:chgData name="Urszula Jadczak" userId="3ed5c0b5-a1fa-4701-b517-e68822f5ed24" providerId="ADAL" clId="{37989459-2390-45F1-8A21-4A4BBB346AD8}" dt="2023-06-06T09:53:44.485" v="1373" actId="2696"/>
          <pc:sldLayoutMkLst>
            <pc:docMk/>
            <pc:sldMasterMk cId="1643857197" sldId="2147483648"/>
            <pc:sldLayoutMk cId="3309120853"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A31E8-F7C8-44CE-851B-BE452336556F}" type="datetimeFigureOut">
              <a:rPr lang="nb-NO" smtClean="0"/>
              <a:t>07.06.2023</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4B5A7-D56B-4A69-997F-85AF1DD058E4}" type="slidenum">
              <a:rPr lang="nb-NO" smtClean="0"/>
              <a:t>‹#›</a:t>
            </a:fld>
            <a:endParaRPr lang="nb-NO"/>
          </a:p>
        </p:txBody>
      </p:sp>
    </p:spTree>
    <p:extLst>
      <p:ext uri="{BB962C8B-B14F-4D97-AF65-F5344CB8AC3E}">
        <p14:creationId xmlns:p14="http://schemas.microsoft.com/office/powerpoint/2010/main" val="200537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A53629E-87EA-4C76-867F-E3128594874B}" type="slidenum">
              <a:rPr lang="nb-NO" altLang="nb-NO" smtClean="0"/>
              <a:pPr/>
              <a:t>4</a:t>
            </a:fld>
            <a:endParaRPr lang="nb-NO" altLang="nb-NO"/>
          </a:p>
        </p:txBody>
      </p:sp>
    </p:spTree>
    <p:extLst>
      <p:ext uri="{BB962C8B-B14F-4D97-AF65-F5344CB8AC3E}">
        <p14:creationId xmlns:p14="http://schemas.microsoft.com/office/powerpoint/2010/main" val="365214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600" b="0" i="0" dirty="0">
                <a:solidFill>
                  <a:srgbClr val="000000"/>
                </a:solidFill>
                <a:effectLst/>
                <a:latin typeface="Brandon Regular"/>
              </a:rPr>
              <a:t>Personlig beskyttelsesutstyr (PBU) er et viktig smitteforebyggende tiltak i helse- og omsorgstjenesten.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600" b="1" dirty="0">
                <a:latin typeface="Corbel"/>
              </a:rPr>
              <a:t>Hansker</a:t>
            </a:r>
            <a:r>
              <a:rPr lang="nb-NO" sz="9600" dirty="0">
                <a:latin typeface="Corbel"/>
              </a:rPr>
              <a:t> – ingen absolutt barriere, skal være rene, anbefalt til en konkret prosedyre ved kontakt med kroppsvæsker, slimhinner, forurensede gjenstander, skiftes mellom urent og rent oppgave hos samme beboer, kastes etter bruk, oppbevaring, sår eller eksem på hendene (sår tildekkes)),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600" b="1" dirty="0">
                <a:latin typeface="Corbel"/>
              </a:rPr>
              <a:t>Munnbind</a:t>
            </a:r>
            <a:r>
              <a:rPr lang="nb-NO" sz="9600" dirty="0">
                <a:latin typeface="Corbel"/>
              </a:rPr>
              <a:t> anbefales ved kontakt med pasienter med luftveissymptomer, ved prosedyrer hvor det kan oppstå sprut av kroppsvæsker eller kjemikalier, engangsbruk. Munnbind anbefales også i noen tilfeller for personer med luftveissymptomer, for å hindre smitte til omgivelsene (kildekontroll). Eksempelvis for helsepersonell lette, nyoppståtte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600" b="1" dirty="0">
                <a:latin typeface="Corbel"/>
              </a:rPr>
              <a:t>Øyebeskyttelse</a:t>
            </a:r>
            <a:r>
              <a:rPr lang="nb-NO" sz="9600" dirty="0">
                <a:latin typeface="Corbel"/>
              </a:rPr>
              <a:t> anbefales ved fare for sprut (kjemikalier eller væske) for å beskytte slimhinnene i øynene, inkludert beboerne med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600" dirty="0">
                <a:latin typeface="Corbel"/>
              </a:rPr>
              <a:t>Frakk -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rPr>
              <a:t>Det er generelt ikke anbefalt å benytte hansker i situasjoner </a:t>
            </a:r>
            <a:r>
              <a:rPr lang="nb-NO" sz="1800" dirty="0">
                <a:effectLst/>
                <a:highlight>
                  <a:srgbClr val="FFFF00"/>
                </a:highlight>
                <a:latin typeface="Calibri" panose="020F0502020204030204" pitchFamily="34" charset="0"/>
                <a:ea typeface="Calibri" panose="020F0502020204030204" pitchFamily="34" charset="0"/>
              </a:rPr>
              <a:t>der</a:t>
            </a:r>
            <a:r>
              <a:rPr lang="nb-NO" sz="1800" dirty="0">
                <a:effectLst/>
                <a:latin typeface="Calibri" panose="020F0502020204030204" pitchFamily="34" charset="0"/>
                <a:ea typeface="Calibri" panose="020F0502020204030204" pitchFamily="34" charset="0"/>
              </a:rPr>
              <a:t> dette ikke er indikert. Forskning viser at unødvendig bruk av hansker kan føre til redusert etterlevelse av håndhygiene.</a:t>
            </a:r>
          </a:p>
          <a:p>
            <a:endParaRPr lang="nb-NO" dirty="0"/>
          </a:p>
        </p:txBody>
      </p:sp>
      <p:sp>
        <p:nvSpPr>
          <p:cNvPr id="4" name="Plassholder for lysbildenummer 3"/>
          <p:cNvSpPr>
            <a:spLocks noGrp="1"/>
          </p:cNvSpPr>
          <p:nvPr>
            <p:ph type="sldNum" sz="quarter" idx="5"/>
          </p:nvPr>
        </p:nvSpPr>
        <p:spPr/>
        <p:txBody>
          <a:bodyPr/>
          <a:lstStyle/>
          <a:p>
            <a:fld id="{22E23ED2-EFA0-4FFE-BD9C-F7EA069B9E9C}" type="slidenum">
              <a:rPr lang="nb-NO" smtClean="0"/>
              <a:t>8</a:t>
            </a:fld>
            <a:endParaRPr lang="nb-NO"/>
          </a:p>
        </p:txBody>
      </p:sp>
    </p:spTree>
    <p:extLst>
      <p:ext uri="{BB962C8B-B14F-4D97-AF65-F5344CB8AC3E}">
        <p14:creationId xmlns:p14="http://schemas.microsoft.com/office/powerpoint/2010/main" val="266921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rengjorte flater og utstyr menes det flater og utstyr som har gjennomgått en prosedyre for å fjerne organisk materiale og redusere antall mikroorganismer</a:t>
            </a:r>
          </a:p>
        </p:txBody>
      </p:sp>
      <p:sp>
        <p:nvSpPr>
          <p:cNvPr id="4" name="Plassholder for lysbildenummer 3"/>
          <p:cNvSpPr>
            <a:spLocks noGrp="1"/>
          </p:cNvSpPr>
          <p:nvPr>
            <p:ph type="sldNum" sz="quarter" idx="5"/>
          </p:nvPr>
        </p:nvSpPr>
        <p:spPr/>
        <p:txBody>
          <a:bodyPr/>
          <a:lstStyle/>
          <a:p>
            <a:fld id="{22E23ED2-EFA0-4FFE-BD9C-F7EA069B9E9C}" type="slidenum">
              <a:rPr lang="nb-NO" smtClean="0"/>
              <a:t>12</a:t>
            </a:fld>
            <a:endParaRPr lang="nb-NO"/>
          </a:p>
        </p:txBody>
      </p:sp>
    </p:spTree>
    <p:extLst>
      <p:ext uri="{BB962C8B-B14F-4D97-AF65-F5344CB8AC3E}">
        <p14:creationId xmlns:p14="http://schemas.microsoft.com/office/powerpoint/2010/main" val="253336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5A8C1-8CD7-4764-9D2B-7A35344ADEF8}" type="slidenum">
              <a:rPr lang="nb-NO" altLang="nb-NO"/>
              <a:pPr/>
              <a:t>15</a:t>
            </a:fld>
            <a:endParaRPr lang="nb-NO" altLang="nb-NO"/>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eaLnBrk="1" hangingPunct="1"/>
            <a:r>
              <a:rPr lang="nb-NO" altLang="nb-NO" dirty="0">
                <a:latin typeface="Arial" panose="020B0604020202020204" pitchFamily="34" charset="0"/>
              </a:rPr>
              <a:t>Pasienter skal ikke isoleres på sykehjem uten eget samtykke.</a:t>
            </a:r>
            <a:br>
              <a:rPr lang="nb-NO" altLang="nb-NO" dirty="0">
                <a:latin typeface="Arial" panose="020B0604020202020204" pitchFamily="34" charset="0"/>
              </a:rPr>
            </a:br>
            <a:r>
              <a:rPr lang="nb-NO" altLang="nb-NO" dirty="0">
                <a:latin typeface="Arial" panose="020B0604020202020204" pitchFamily="34" charset="0"/>
              </a:rPr>
              <a:t>Besøkende behøver ikke bruke beskyttelsesutstyr, men utfører håndhygiene før rommet forlates.</a:t>
            </a:r>
          </a:p>
          <a:p>
            <a:pPr eaLnBrk="1" hangingPunct="1"/>
            <a:r>
              <a:rPr lang="nb-NO" altLang="nb-NO" dirty="0">
                <a:latin typeface="Arial" panose="020B0604020202020204" pitchFamily="34" charset="0"/>
              </a:rPr>
              <a:t>Besøkende som er helsepersonell anbefales å bruke beskyttelsesutstyr.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Arial" panose="020B0604020202020204" pitchFamily="34" charset="0"/>
            </a:endParaRPr>
          </a:p>
          <a:p>
            <a:endParaRPr lang="nb-NO" altLang="nb-NO" dirty="0"/>
          </a:p>
        </p:txBody>
      </p:sp>
    </p:spTree>
    <p:extLst>
      <p:ext uri="{BB962C8B-B14F-4D97-AF65-F5344CB8AC3E}">
        <p14:creationId xmlns:p14="http://schemas.microsoft.com/office/powerpoint/2010/main" val="223488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A53629E-87EA-4C76-867F-E3128594874B}" type="slidenum">
              <a:rPr lang="nb-NO" altLang="nb-NO" smtClean="0"/>
              <a:pPr/>
              <a:t>16</a:t>
            </a:fld>
            <a:endParaRPr lang="nb-NO" altLang="nb-NO"/>
          </a:p>
        </p:txBody>
      </p:sp>
    </p:spTree>
    <p:extLst>
      <p:ext uri="{BB962C8B-B14F-4D97-AF65-F5344CB8AC3E}">
        <p14:creationId xmlns:p14="http://schemas.microsoft.com/office/powerpoint/2010/main" val="117512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Dreper</a:t>
            </a:r>
          </a:p>
        </p:txBody>
      </p:sp>
      <p:sp>
        <p:nvSpPr>
          <p:cNvPr id="4" name="Plassholder for lysbildenummer 3"/>
          <p:cNvSpPr>
            <a:spLocks noGrp="1"/>
          </p:cNvSpPr>
          <p:nvPr>
            <p:ph type="sldNum" sz="quarter" idx="5"/>
          </p:nvPr>
        </p:nvSpPr>
        <p:spPr/>
        <p:txBody>
          <a:bodyPr/>
          <a:lstStyle/>
          <a:p>
            <a:fld id="{22E23ED2-EFA0-4FFE-BD9C-F7EA069B9E9C}" type="slidenum">
              <a:rPr lang="nb-NO" smtClean="0"/>
              <a:t>19</a:t>
            </a:fld>
            <a:endParaRPr lang="nb-NO"/>
          </a:p>
        </p:txBody>
      </p:sp>
    </p:spTree>
    <p:extLst>
      <p:ext uri="{BB962C8B-B14F-4D97-AF65-F5344CB8AC3E}">
        <p14:creationId xmlns:p14="http://schemas.microsoft.com/office/powerpoint/2010/main" val="152393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773481">
              <a:defRPr/>
            </a:pPr>
            <a:r>
              <a:rPr lang="nb-NO" dirty="0"/>
              <a:t>Hvis uklart – sjekk om leverandør reklamerer med bakteriedrap</a:t>
            </a:r>
          </a:p>
          <a:p>
            <a:r>
              <a:rPr lang="nb-NO" dirty="0"/>
              <a:t>PHMB - </a:t>
            </a:r>
            <a:r>
              <a:rPr lang="nb-NO" dirty="0" err="1"/>
              <a:t>Polyhexamethylen</a:t>
            </a:r>
            <a:r>
              <a:rPr lang="nb-NO" dirty="0"/>
              <a:t> </a:t>
            </a:r>
            <a:r>
              <a:rPr lang="nb-NO" dirty="0" err="1"/>
              <a:t>biguanid</a:t>
            </a:r>
            <a:r>
              <a:rPr lang="nb-NO" dirty="0"/>
              <a:t> </a:t>
            </a:r>
          </a:p>
        </p:txBody>
      </p:sp>
      <p:sp>
        <p:nvSpPr>
          <p:cNvPr id="4" name="Plassholder for lysbildenummer 3"/>
          <p:cNvSpPr>
            <a:spLocks noGrp="1"/>
          </p:cNvSpPr>
          <p:nvPr>
            <p:ph type="sldNum" sz="quarter" idx="10"/>
          </p:nvPr>
        </p:nvSpPr>
        <p:spPr/>
        <p:txBody>
          <a:bodyPr/>
          <a:lstStyle/>
          <a:p>
            <a:fld id="{2A53629E-87EA-4C76-867F-E3128594874B}" type="slidenum">
              <a:rPr lang="nb-NO" altLang="nb-NO" smtClean="0"/>
              <a:pPr/>
              <a:t>20</a:t>
            </a:fld>
            <a:endParaRPr lang="nb-NO" altLang="nb-NO"/>
          </a:p>
        </p:txBody>
      </p:sp>
    </p:spTree>
    <p:extLst>
      <p:ext uri="{BB962C8B-B14F-4D97-AF65-F5344CB8AC3E}">
        <p14:creationId xmlns:p14="http://schemas.microsoft.com/office/powerpoint/2010/main" val="95959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759404"/>
            <a:r>
              <a:rPr lang="nb-NO" dirty="0"/>
              <a:t>Når tåken har nådd en optimal fyllingsgrad i rommet starter prosessen</a:t>
            </a:r>
          </a:p>
          <a:p>
            <a:r>
              <a:rPr lang="nb-NO" dirty="0"/>
              <a:t>Forbruket vil variere ved temperatur, fuktighet, lukket miljø (ved 3 sykluser er ca. 1,5 og 2 liter pr 100m3)</a:t>
            </a:r>
          </a:p>
          <a:p>
            <a:endParaRPr lang="nb-NO" dirty="0"/>
          </a:p>
        </p:txBody>
      </p:sp>
      <p:sp>
        <p:nvSpPr>
          <p:cNvPr id="4" name="Plassholder for lysbildenummer 3"/>
          <p:cNvSpPr>
            <a:spLocks noGrp="1"/>
          </p:cNvSpPr>
          <p:nvPr>
            <p:ph type="sldNum" sz="quarter" idx="10"/>
          </p:nvPr>
        </p:nvSpPr>
        <p:spPr/>
        <p:txBody>
          <a:bodyPr/>
          <a:lstStyle/>
          <a:p>
            <a:fld id="{2A53629E-87EA-4C76-867F-E3128594874B}" type="slidenum">
              <a:rPr lang="nb-NO" altLang="nb-NO" smtClean="0"/>
              <a:pPr/>
              <a:t>21</a:t>
            </a:fld>
            <a:endParaRPr lang="nb-NO" altLang="nb-NO"/>
          </a:p>
        </p:txBody>
      </p:sp>
    </p:spTree>
    <p:extLst>
      <p:ext uri="{BB962C8B-B14F-4D97-AF65-F5344CB8AC3E}">
        <p14:creationId xmlns:p14="http://schemas.microsoft.com/office/powerpoint/2010/main" val="370563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A53629E-87EA-4C76-867F-E3128594874B}" type="slidenum">
              <a:rPr lang="nb-NO" altLang="nb-NO" smtClean="0"/>
              <a:pPr/>
              <a:t>22</a:t>
            </a:fld>
            <a:endParaRPr lang="nb-NO" altLang="nb-NO"/>
          </a:p>
        </p:txBody>
      </p:sp>
    </p:spTree>
    <p:extLst>
      <p:ext uri="{BB962C8B-B14F-4D97-AF65-F5344CB8AC3E}">
        <p14:creationId xmlns:p14="http://schemas.microsoft.com/office/powerpoint/2010/main" val="127739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21664613" cy="12193588"/>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8180222" y="3517640"/>
            <a:ext cx="12443156" cy="7640155"/>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9067800" y="5731916"/>
            <a:ext cx="10858500" cy="2394299"/>
          </a:xfrm>
        </p:spPr>
        <p:txBody>
          <a:bodyPr anchor="b" anchorCtr="0">
            <a:normAutofit/>
          </a:bodyPr>
          <a:lstStyle>
            <a:lvl1pPr algn="l">
              <a:lnSpc>
                <a:spcPct val="100000"/>
              </a:lnSpc>
              <a:defRPr sz="7200"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9067800" y="8342243"/>
            <a:ext cx="10858500" cy="1105338"/>
          </a:xfrm>
        </p:spPr>
        <p:txBody>
          <a:bodyPr>
            <a:normAutofit/>
          </a:bodyPr>
          <a:lstStyle>
            <a:lvl1pPr marL="0" indent="0" algn="l">
              <a:lnSpc>
                <a:spcPts val="4000"/>
              </a:lnSpc>
              <a:buNone/>
              <a:defRPr sz="3200" b="0" baseline="0">
                <a:solidFill>
                  <a:schemeClr val="accent2"/>
                </a:solidFill>
                <a:latin typeface="+mn-lt"/>
                <a:cs typeface="Arial" panose="020B0604020202020204" pitchFamily="34" charset="0"/>
              </a:defRPr>
            </a:lvl1pPr>
            <a:lvl2pPr marL="812444" indent="0" algn="ctr">
              <a:buNone/>
              <a:defRPr sz="3554"/>
            </a:lvl2pPr>
            <a:lvl3pPr marL="1624889" indent="0" algn="ctr">
              <a:buNone/>
              <a:defRPr sz="3199"/>
            </a:lvl3pPr>
            <a:lvl4pPr marL="2437333" indent="0" algn="ctr">
              <a:buNone/>
              <a:defRPr sz="2843"/>
            </a:lvl4pPr>
            <a:lvl5pPr marL="3249778" indent="0" algn="ctr">
              <a:buNone/>
              <a:defRPr sz="2843"/>
            </a:lvl5pPr>
            <a:lvl6pPr marL="4062222" indent="0" algn="ctr">
              <a:buNone/>
              <a:defRPr sz="2843"/>
            </a:lvl6pPr>
            <a:lvl7pPr marL="4874666" indent="0" algn="ctr">
              <a:buNone/>
              <a:defRPr sz="2843"/>
            </a:lvl7pPr>
            <a:lvl8pPr marL="5687111" indent="0" algn="ctr">
              <a:buNone/>
              <a:defRPr sz="2843"/>
            </a:lvl8pPr>
            <a:lvl9pPr marL="6499555" indent="0" algn="ctr">
              <a:buNone/>
              <a:defRPr sz="2843"/>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46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69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07.06.2023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07.06.2023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94273" y="431858"/>
            <a:ext cx="20476068" cy="1696376"/>
          </a:xfrm>
        </p:spPr>
        <p:txBody>
          <a:bodyPr/>
          <a:lstStyle/>
          <a:p>
            <a:r>
              <a:rPr lang="nb-NO"/>
              <a:t>Klikk for å redigere tittelstil</a:t>
            </a:r>
          </a:p>
        </p:txBody>
      </p:sp>
      <p:sp>
        <p:nvSpPr>
          <p:cNvPr id="3" name="Plassholder for tekst 2"/>
          <p:cNvSpPr>
            <a:spLocks noGrp="1"/>
          </p:cNvSpPr>
          <p:nvPr>
            <p:ph type="body" sz="half" idx="1"/>
          </p:nvPr>
        </p:nvSpPr>
        <p:spPr>
          <a:xfrm>
            <a:off x="594273" y="2385089"/>
            <a:ext cx="10057496" cy="85778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1012846" y="2385089"/>
            <a:ext cx="10057496" cy="85778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5097528" y="0"/>
            <a:ext cx="4434477" cy="386696"/>
          </a:xfrm>
          <a:prstGeom prst="rect">
            <a:avLst/>
          </a:prstGeom>
        </p:spPr>
        <p:txBody>
          <a:bodyPr/>
          <a:lstStyle>
            <a:lvl1pPr>
              <a:defRPr/>
            </a:lvl1pPr>
          </a:lstStyle>
          <a:p>
            <a:endParaRPr lang="nb-NO" altLang="nb-NO"/>
          </a:p>
        </p:txBody>
      </p:sp>
      <p:sp>
        <p:nvSpPr>
          <p:cNvPr id="6" name="Plassholder for lysbildenummer 5"/>
          <p:cNvSpPr>
            <a:spLocks noGrp="1"/>
          </p:cNvSpPr>
          <p:nvPr>
            <p:ph type="sldNum" sz="quarter" idx="11"/>
          </p:nvPr>
        </p:nvSpPr>
        <p:spPr>
          <a:xfrm>
            <a:off x="19705021" y="0"/>
            <a:ext cx="1959593" cy="383872"/>
          </a:xfrm>
          <a:prstGeom prst="rect">
            <a:avLst/>
          </a:prstGeom>
        </p:spPr>
        <p:txBody>
          <a:bodyPr/>
          <a:lstStyle>
            <a:lvl1pPr>
              <a:defRPr/>
            </a:lvl1pPr>
          </a:lstStyle>
          <a:p>
            <a:fld id="{7B5B0F29-FDD3-4994-AA72-D49D357483CA}" type="slidenum">
              <a:rPr lang="nb-NO" altLang="nb-NO"/>
              <a:pPr/>
              <a:t>‹#›</a:t>
            </a:fld>
            <a:endParaRPr lang="nb-NO" altLang="nb-NO"/>
          </a:p>
        </p:txBody>
      </p:sp>
      <p:sp>
        <p:nvSpPr>
          <p:cNvPr id="7" name="Plassholder for bunntekst 6"/>
          <p:cNvSpPr>
            <a:spLocks noGrp="1"/>
          </p:cNvSpPr>
          <p:nvPr>
            <p:ph type="ftr" sz="quarter" idx="12"/>
          </p:nvPr>
        </p:nvSpPr>
        <p:spPr>
          <a:xfrm>
            <a:off x="4690240" y="11473828"/>
            <a:ext cx="13307188" cy="846777"/>
          </a:xfrm>
          <a:prstGeom prst="rect">
            <a:avLst/>
          </a:prstGeom>
        </p:spPr>
        <p:txBody>
          <a:bodyPr/>
          <a:lstStyle>
            <a:lvl1pPr>
              <a:defRPr/>
            </a:lvl1pPr>
          </a:lstStyle>
          <a:p>
            <a:r>
              <a:rPr lang="nb-NO" altLang="nb-NO"/>
              <a:t>Avdeling for smittevern 2014</a:t>
            </a:r>
          </a:p>
        </p:txBody>
      </p:sp>
    </p:spTree>
    <p:extLst>
      <p:ext uri="{BB962C8B-B14F-4D97-AF65-F5344CB8AC3E}">
        <p14:creationId xmlns:p14="http://schemas.microsoft.com/office/powerpoint/2010/main" val="414381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594273" y="431858"/>
            <a:ext cx="20476068" cy="1696376"/>
          </a:xfrm>
        </p:spPr>
        <p:txBody>
          <a:bodyPr/>
          <a:lstStyle/>
          <a:p>
            <a:r>
              <a:rPr lang="nb-NO"/>
              <a:t>Klikk for å redigere tittelstil</a:t>
            </a:r>
          </a:p>
        </p:txBody>
      </p:sp>
      <p:sp>
        <p:nvSpPr>
          <p:cNvPr id="3" name="Plassholder for tekst 2"/>
          <p:cNvSpPr>
            <a:spLocks noGrp="1"/>
          </p:cNvSpPr>
          <p:nvPr>
            <p:ph type="body" sz="half" idx="1"/>
          </p:nvPr>
        </p:nvSpPr>
        <p:spPr>
          <a:xfrm>
            <a:off x="594273" y="2385089"/>
            <a:ext cx="10057496" cy="85778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på nett 3"/>
          <p:cNvSpPr>
            <a:spLocks noGrp="1"/>
          </p:cNvSpPr>
          <p:nvPr>
            <p:ph type="clipArt" sz="half" idx="2"/>
          </p:nvPr>
        </p:nvSpPr>
        <p:spPr>
          <a:xfrm>
            <a:off x="11012846" y="2385089"/>
            <a:ext cx="10057496" cy="8577850"/>
          </a:xfrm>
        </p:spPr>
        <p:txBody>
          <a:bodyPr/>
          <a:lstStyle/>
          <a:p>
            <a:endParaRPr lang="nb-NO"/>
          </a:p>
        </p:txBody>
      </p:sp>
      <p:sp>
        <p:nvSpPr>
          <p:cNvPr id="5" name="Plassholder for dato 4"/>
          <p:cNvSpPr>
            <a:spLocks noGrp="1"/>
          </p:cNvSpPr>
          <p:nvPr>
            <p:ph type="dt" sz="half" idx="10"/>
          </p:nvPr>
        </p:nvSpPr>
        <p:spPr>
          <a:xfrm>
            <a:off x="15097528" y="0"/>
            <a:ext cx="4434477" cy="386696"/>
          </a:xfrm>
          <a:prstGeom prst="rect">
            <a:avLst/>
          </a:prstGeom>
        </p:spPr>
        <p:txBody>
          <a:bodyPr/>
          <a:lstStyle>
            <a:lvl1pPr>
              <a:defRPr/>
            </a:lvl1pPr>
          </a:lstStyle>
          <a:p>
            <a:endParaRPr lang="nb-NO" altLang="nb-NO"/>
          </a:p>
        </p:txBody>
      </p:sp>
      <p:sp>
        <p:nvSpPr>
          <p:cNvPr id="6" name="Plassholder for lysbildenummer 5"/>
          <p:cNvSpPr>
            <a:spLocks noGrp="1"/>
          </p:cNvSpPr>
          <p:nvPr>
            <p:ph type="sldNum" sz="quarter" idx="11"/>
          </p:nvPr>
        </p:nvSpPr>
        <p:spPr>
          <a:xfrm>
            <a:off x="19705021" y="0"/>
            <a:ext cx="1959593" cy="383872"/>
          </a:xfrm>
          <a:prstGeom prst="rect">
            <a:avLst/>
          </a:prstGeom>
        </p:spPr>
        <p:txBody>
          <a:bodyPr/>
          <a:lstStyle>
            <a:lvl1pPr>
              <a:defRPr/>
            </a:lvl1pPr>
          </a:lstStyle>
          <a:p>
            <a:fld id="{ED89BABD-97F8-4697-8301-6320F0E8FDDB}" type="slidenum">
              <a:rPr lang="nb-NO" altLang="nb-NO"/>
              <a:pPr/>
              <a:t>‹#›</a:t>
            </a:fld>
            <a:endParaRPr lang="nb-NO" altLang="nb-NO"/>
          </a:p>
        </p:txBody>
      </p:sp>
      <p:sp>
        <p:nvSpPr>
          <p:cNvPr id="7" name="Plassholder for bunntekst 6"/>
          <p:cNvSpPr>
            <a:spLocks noGrp="1"/>
          </p:cNvSpPr>
          <p:nvPr>
            <p:ph type="ftr" sz="quarter" idx="12"/>
          </p:nvPr>
        </p:nvSpPr>
        <p:spPr>
          <a:xfrm>
            <a:off x="4690240" y="11473828"/>
            <a:ext cx="13307188" cy="846777"/>
          </a:xfrm>
          <a:prstGeom prst="rect">
            <a:avLst/>
          </a:prstGeom>
        </p:spPr>
        <p:txBody>
          <a:bodyPr/>
          <a:lstStyle>
            <a:lvl1pPr>
              <a:defRPr/>
            </a:lvl1pPr>
          </a:lstStyle>
          <a:p>
            <a:r>
              <a:rPr lang="nb-NO" altLang="nb-NO"/>
              <a:t>Avdeling for smittevern 2014</a:t>
            </a:r>
          </a:p>
        </p:txBody>
      </p:sp>
    </p:spTree>
    <p:extLst>
      <p:ext uri="{BB962C8B-B14F-4D97-AF65-F5344CB8AC3E}">
        <p14:creationId xmlns:p14="http://schemas.microsoft.com/office/powerpoint/2010/main" val="41716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944242" y="1467543"/>
            <a:ext cx="17822228" cy="1505104"/>
          </a:xfrm>
        </p:spPr>
        <p:txBody>
          <a:bodyPr>
            <a:normAutofit/>
          </a:bodyPr>
          <a:lstStyle>
            <a:lvl1pPr>
              <a:defRPr sz="7200"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944242" y="3582447"/>
            <a:ext cx="17822228" cy="6948868"/>
          </a:xfrm>
        </p:spPr>
        <p:txBody>
          <a:bodyPr>
            <a:normAutofit/>
          </a:bodyPr>
          <a:lstStyle>
            <a:lvl1pPr>
              <a:defRPr sz="3600" u="none"/>
            </a:lvl1pPr>
            <a:lvl2pPr>
              <a:defRPr sz="3600" u="none"/>
            </a:lvl2pPr>
            <a:lvl3pPr>
              <a:defRPr sz="3600" u="none"/>
            </a:lvl3pPr>
            <a:lvl4pPr>
              <a:defRPr sz="3600" u="none"/>
            </a:lvl4pPr>
            <a:lvl5pPr>
              <a:defRPr sz="3600" u="none"/>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07.06.2023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594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7200">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07.06.2023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07.06.2023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944243" y="4286250"/>
            <a:ext cx="17822228" cy="61910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607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rgbClr val="545757"/>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07.06.2023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6432867"/>
            <a:ext cx="21664613" cy="5760720"/>
          </a:xfrm>
          <a:noFill/>
        </p:spPr>
        <p:txBody>
          <a:bodyPr tIns="720000" anchor="t" anchorCtr="1">
            <a:normAutofit/>
          </a:bodyPr>
          <a:lstStyle>
            <a:lvl1pPr marL="0" indent="0">
              <a:buNone/>
              <a:defRPr sz="3600"/>
            </a:lvl1pPr>
          </a:lstStyle>
          <a:p>
            <a:r>
              <a:rPr lang="nb-NO"/>
              <a:t>Klikk på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944243" y="4286250"/>
            <a:ext cx="17822228" cy="1562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64569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1655361" y="0"/>
            <a:ext cx="10009251" cy="12193588"/>
          </a:xfrm>
          <a:prstGeom prst="rect">
            <a:avLst/>
          </a:prstGeom>
          <a:noFill/>
        </p:spPr>
        <p:txBody>
          <a:bodyPr lIns="0" tIns="2160000" rIns="0" bIns="0" anchor="t" anchorCtr="1"/>
          <a:lstStyle>
            <a:lvl1pPr marL="0" indent="0">
              <a:buNone/>
              <a:defRPr sz="3600"/>
            </a:lvl1pPr>
          </a:lstStyle>
          <a:p>
            <a:r>
              <a:rPr lang="nb-NO"/>
              <a:t>Klikk på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07.06.2023</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944242" y="457200"/>
            <a:ext cx="8990458" cy="2518522"/>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944688" y="3233738"/>
            <a:ext cx="8989977" cy="790919"/>
          </a:xfrm>
        </p:spPr>
        <p:txBody>
          <a:bodyPr/>
          <a:lstStyle>
            <a:lvl1pPr marL="0" indent="0">
              <a:buNone/>
              <a:defRPr/>
            </a:lvl1pPr>
          </a:lstStyle>
          <a:p>
            <a:pPr lvl="0"/>
            <a:r>
              <a:rPr lang="nb-NO"/>
              <a:t>Klikk for å redigere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944243" y="4286249"/>
            <a:ext cx="8990458" cy="61862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3959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44243"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11125390"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07.06.2023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944242"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4" name="Plassholder for innhold 3"/>
          <p:cNvSpPr>
            <a:spLocks noGrp="1"/>
          </p:cNvSpPr>
          <p:nvPr>
            <p:ph sz="half" idx="2"/>
          </p:nvPr>
        </p:nvSpPr>
        <p:spPr>
          <a:xfrm>
            <a:off x="1944242" y="5175115"/>
            <a:ext cx="8641080" cy="5372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11125390"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6" name="Plassholder for innhold 5"/>
          <p:cNvSpPr>
            <a:spLocks noGrp="1"/>
          </p:cNvSpPr>
          <p:nvPr>
            <p:ph sz="quarter" idx="4"/>
          </p:nvPr>
        </p:nvSpPr>
        <p:spPr>
          <a:xfrm>
            <a:off x="11125390" y="5175116"/>
            <a:ext cx="8641080" cy="53726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07.06.2023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952141" y="11035346"/>
            <a:ext cx="3712472" cy="1158242"/>
          </a:xfrm>
          <a:prstGeom prst="rect">
            <a:avLst/>
          </a:prstGeom>
        </p:spPr>
      </p:pic>
      <p:sp>
        <p:nvSpPr>
          <p:cNvPr id="2" name="Plassholder for tittel 1"/>
          <p:cNvSpPr>
            <a:spLocks noGrp="1"/>
          </p:cNvSpPr>
          <p:nvPr>
            <p:ph type="title"/>
          </p:nvPr>
        </p:nvSpPr>
        <p:spPr>
          <a:xfrm>
            <a:off x="1944242" y="457200"/>
            <a:ext cx="17822228" cy="2518522"/>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944243" y="4286250"/>
            <a:ext cx="17822228" cy="6191060"/>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944243" y="11521440"/>
            <a:ext cx="1503695" cy="328338"/>
          </a:xfrm>
          <a:prstGeom prst="rect">
            <a:avLst/>
          </a:prstGeom>
        </p:spPr>
        <p:txBody>
          <a:bodyPr vert="horz" lIns="0" tIns="0" rIns="0" bIns="0" rtlCol="0" anchor="t" anchorCtr="0">
            <a:normAutofit/>
          </a:bodyPr>
          <a:lstStyle>
            <a:lvl1pPr algn="l">
              <a:defRPr sz="2132">
                <a:solidFill>
                  <a:schemeClr val="tx1"/>
                </a:solidFill>
              </a:defRPr>
            </a:lvl1pPr>
          </a:lstStyle>
          <a:p>
            <a:fld id="{983651F3-9B16-40C6-B209-3688FC9C95F6}" type="datetimeFigureOut">
              <a:rPr lang="nb-NO" noProof="0" smtClean="0"/>
              <a:pPr/>
              <a:t>07.06.2023</a:t>
            </a:fld>
            <a:endParaRPr lang="nb-NO" noProof="0" dirty="0"/>
          </a:p>
        </p:txBody>
      </p:sp>
      <p:sp>
        <p:nvSpPr>
          <p:cNvPr id="5" name="Plassholder for bunntekst 4"/>
          <p:cNvSpPr>
            <a:spLocks noGrp="1"/>
          </p:cNvSpPr>
          <p:nvPr>
            <p:ph type="ftr" sz="quarter" idx="3"/>
          </p:nvPr>
        </p:nvSpPr>
        <p:spPr>
          <a:xfrm>
            <a:off x="4218897" y="11521440"/>
            <a:ext cx="10801350" cy="328338"/>
          </a:xfrm>
          <a:prstGeom prst="rect">
            <a:avLst/>
          </a:prstGeom>
        </p:spPr>
        <p:txBody>
          <a:bodyPr vert="horz" lIns="0" tIns="0" rIns="0" bIns="0" rtlCol="0" anchor="t" anchorCtr="0">
            <a:normAutofit/>
          </a:bodyPr>
          <a:lstStyle>
            <a:lvl1pPr algn="ctr">
              <a:defRPr sz="2132">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16211821" y="11521440"/>
            <a:ext cx="548743" cy="328338"/>
          </a:xfrm>
          <a:prstGeom prst="rect">
            <a:avLst/>
          </a:prstGeom>
        </p:spPr>
        <p:txBody>
          <a:bodyPr vert="horz" lIns="0" tIns="0" rIns="0" bIns="0" rtlCol="0" anchor="t" anchorCtr="0">
            <a:normAutofit/>
          </a:bodyPr>
          <a:lstStyle>
            <a:lvl1pPr algn="r">
              <a:defRPr sz="2132">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51" r:id="rId5"/>
    <p:sldLayoutId id="2147483656" r:id="rId6"/>
    <p:sldLayoutId id="2147483658" r:id="rId7"/>
    <p:sldLayoutId id="2147483652" r:id="rId8"/>
    <p:sldLayoutId id="2147483653" r:id="rId9"/>
    <p:sldLayoutId id="2147483660" r:id="rId10"/>
    <p:sldLayoutId id="2147483661" r:id="rId11"/>
    <p:sldLayoutId id="2147483654" r:id="rId12"/>
    <p:sldLayoutId id="2147483655" r:id="rId13"/>
    <p:sldLayoutId id="2147483665" r:id="rId14"/>
    <p:sldLayoutId id="2147483666" r:id="rId15"/>
  </p:sldLayoutIdLst>
  <p:txStyles>
    <p:titleStyle>
      <a:lvl1pPr algn="l" defTabSz="1624889" rtl="0" eaLnBrk="1" latinLnBrk="0" hangingPunct="1">
        <a:lnSpc>
          <a:spcPts val="8000"/>
        </a:lnSpc>
        <a:spcBef>
          <a:spcPct val="0"/>
        </a:spcBef>
        <a:buNone/>
        <a:defRPr sz="7200" b="1" kern="1200">
          <a:solidFill>
            <a:schemeClr val="accent4"/>
          </a:solidFill>
          <a:latin typeface="+mj-lt"/>
          <a:ea typeface="+mj-ea"/>
          <a:cs typeface="+mj-cs"/>
        </a:defRPr>
      </a:lvl1pPr>
    </p:titleStyle>
    <p:bodyStyle>
      <a:lvl1pPr marL="468000" indent="-468000" algn="l" defTabSz="1624889" rtl="0" eaLnBrk="1" latinLnBrk="0" hangingPunct="1">
        <a:lnSpc>
          <a:spcPts val="5600"/>
        </a:lnSpc>
        <a:spcBef>
          <a:spcPts val="800"/>
        </a:spcBef>
        <a:buFontTx/>
        <a:buBlip>
          <a:blip r:embed="rId18"/>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18"/>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18"/>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18"/>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18"/>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p:bodyStyle>
    <p:otherStyle>
      <a:defPPr>
        <a:defRPr lang="nb-NO"/>
      </a:defPPr>
      <a:lvl1pPr marL="0" algn="l" defTabSz="1624889" rtl="0" eaLnBrk="1" latinLnBrk="0" hangingPunct="1">
        <a:defRPr sz="3199" kern="1200">
          <a:solidFill>
            <a:schemeClr val="tx1"/>
          </a:solidFill>
          <a:latin typeface="+mn-lt"/>
          <a:ea typeface="+mn-ea"/>
          <a:cs typeface="+mn-cs"/>
        </a:defRPr>
      </a:lvl1pPr>
      <a:lvl2pPr marL="812444" algn="l" defTabSz="1624889" rtl="0" eaLnBrk="1" latinLnBrk="0" hangingPunct="1">
        <a:defRPr sz="3199" kern="1200">
          <a:solidFill>
            <a:schemeClr val="tx1"/>
          </a:solidFill>
          <a:latin typeface="+mn-lt"/>
          <a:ea typeface="+mn-ea"/>
          <a:cs typeface="+mn-cs"/>
        </a:defRPr>
      </a:lvl2pPr>
      <a:lvl3pPr marL="1624889" algn="l" defTabSz="1624889" rtl="0" eaLnBrk="1" latinLnBrk="0" hangingPunct="1">
        <a:defRPr sz="3199" kern="1200">
          <a:solidFill>
            <a:schemeClr val="tx1"/>
          </a:solidFill>
          <a:latin typeface="+mn-lt"/>
          <a:ea typeface="+mn-ea"/>
          <a:cs typeface="+mn-cs"/>
        </a:defRPr>
      </a:lvl3pPr>
      <a:lvl4pPr marL="2437333" algn="l" defTabSz="1624889" rtl="0" eaLnBrk="1" latinLnBrk="0" hangingPunct="1">
        <a:defRPr sz="3199" kern="1200">
          <a:solidFill>
            <a:schemeClr val="tx1"/>
          </a:solidFill>
          <a:latin typeface="+mn-lt"/>
          <a:ea typeface="+mn-ea"/>
          <a:cs typeface="+mn-cs"/>
        </a:defRPr>
      </a:lvl4pPr>
      <a:lvl5pPr marL="3249778" algn="l" defTabSz="1624889" rtl="0" eaLnBrk="1" latinLnBrk="0" hangingPunct="1">
        <a:defRPr sz="3199" kern="1200">
          <a:solidFill>
            <a:schemeClr val="tx1"/>
          </a:solidFill>
          <a:latin typeface="+mn-lt"/>
          <a:ea typeface="+mn-ea"/>
          <a:cs typeface="+mn-cs"/>
        </a:defRPr>
      </a:lvl5pPr>
      <a:lvl6pPr marL="4062222" algn="l" defTabSz="1624889" rtl="0" eaLnBrk="1" latinLnBrk="0" hangingPunct="1">
        <a:defRPr sz="3199" kern="1200">
          <a:solidFill>
            <a:schemeClr val="tx1"/>
          </a:solidFill>
          <a:latin typeface="+mn-lt"/>
          <a:ea typeface="+mn-ea"/>
          <a:cs typeface="+mn-cs"/>
        </a:defRPr>
      </a:lvl6pPr>
      <a:lvl7pPr marL="4874666" algn="l" defTabSz="1624889" rtl="0" eaLnBrk="1" latinLnBrk="0" hangingPunct="1">
        <a:defRPr sz="3199" kern="1200">
          <a:solidFill>
            <a:schemeClr val="tx1"/>
          </a:solidFill>
          <a:latin typeface="+mn-lt"/>
          <a:ea typeface="+mn-ea"/>
          <a:cs typeface="+mn-cs"/>
        </a:defRPr>
      </a:lvl7pPr>
      <a:lvl8pPr marL="5687111" algn="l" defTabSz="1624889" rtl="0" eaLnBrk="1" latinLnBrk="0" hangingPunct="1">
        <a:defRPr sz="3199" kern="1200">
          <a:solidFill>
            <a:schemeClr val="tx1"/>
          </a:solidFill>
          <a:latin typeface="+mn-lt"/>
          <a:ea typeface="+mn-ea"/>
          <a:cs typeface="+mn-cs"/>
        </a:defRPr>
      </a:lvl8pPr>
      <a:lvl9pPr marL="6499555" algn="l" defTabSz="1624889" rtl="0" eaLnBrk="1" latinLnBrk="0" hangingPunct="1">
        <a:defRPr sz="3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legemiddelverket.no/bivirkninger-og-sikkerhet/rad-til-helsepersonell/bruk-av-desinfeksjonsmidler"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feksjonskontroll.no/Content/8088/cache=1680517846000/Desinfeksjonsmidler%20til%20teknisk%20desinfeksjon%20-%20%20Oversikt%20og%20kommentarer%20april%202023.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fhi.no/nettpub/nasjonal-veileder-for-basale-smittevernrutiner/alle-kapitler/renhold-og-desinfeksjon/?term=&amp;h=1"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p:txBody>
          <a:bodyPr>
            <a:normAutofit/>
          </a:bodyPr>
          <a:lstStyle/>
          <a:p>
            <a:pPr marL="342900" lvl="0" indent="-342900" algn="ctr"/>
            <a:r>
              <a:rPr lang="nb-NO" dirty="0"/>
              <a:t>Er det nok med basale smittevernrutiner?</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lstStyle/>
          <a:p>
            <a:pPr algn="r"/>
            <a:r>
              <a:rPr lang="nb-NO" dirty="0"/>
              <a:t>Urszula Jadczak</a:t>
            </a:r>
          </a:p>
          <a:p>
            <a:pPr algn="r"/>
            <a:r>
              <a:rPr lang="nb-NO" dirty="0"/>
              <a:t>Fagdag, juni 2023</a:t>
            </a:r>
          </a:p>
        </p:txBody>
      </p:sp>
    </p:spTree>
    <p:extLst>
      <p:ext uri="{BB962C8B-B14F-4D97-AF65-F5344CB8AC3E}">
        <p14:creationId xmlns:p14="http://schemas.microsoft.com/office/powerpoint/2010/main" val="362019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58DBE8-CE00-A4A4-E887-C6927ABAB34B}"/>
              </a:ext>
            </a:extLst>
          </p:cNvPr>
          <p:cNvSpPr>
            <a:spLocks noGrp="1"/>
          </p:cNvSpPr>
          <p:nvPr>
            <p:ph type="title"/>
          </p:nvPr>
        </p:nvSpPr>
        <p:spPr>
          <a:xfrm>
            <a:off x="1040524" y="457200"/>
            <a:ext cx="19675366" cy="1259078"/>
          </a:xfrm>
        </p:spPr>
        <p:txBody>
          <a:bodyPr/>
          <a:lstStyle/>
          <a:p>
            <a:pPr algn="ctr"/>
            <a:r>
              <a:rPr lang="nb-NO" sz="7200" dirty="0"/>
              <a:t>Aktuelt beskyttelsesutstyr</a:t>
            </a:r>
            <a:endParaRPr lang="nb-NO" dirty="0"/>
          </a:p>
        </p:txBody>
      </p:sp>
      <p:pic>
        <p:nvPicPr>
          <p:cNvPr id="4" name="Bilde 3">
            <a:extLst>
              <a:ext uri="{FF2B5EF4-FFF2-40B4-BE49-F238E27FC236}">
                <a16:creationId xmlns:a16="http://schemas.microsoft.com/office/drawing/2014/main" id="{8B790DAF-FF96-3E42-B2D6-F561FA595D5C}"/>
              </a:ext>
            </a:extLst>
          </p:cNvPr>
          <p:cNvPicPr>
            <a:picLocks noChangeAspect="1"/>
          </p:cNvPicPr>
          <p:nvPr/>
        </p:nvPicPr>
        <p:blipFill>
          <a:blip r:embed="rId2"/>
          <a:stretch>
            <a:fillRect/>
          </a:stretch>
        </p:blipFill>
        <p:spPr>
          <a:xfrm>
            <a:off x="7697779" y="2647362"/>
            <a:ext cx="5480779" cy="8254699"/>
          </a:xfrm>
          <a:prstGeom prst="rect">
            <a:avLst/>
          </a:prstGeom>
        </p:spPr>
      </p:pic>
      <p:sp>
        <p:nvSpPr>
          <p:cNvPr id="5" name="TekstSylinder 4">
            <a:extLst>
              <a:ext uri="{FF2B5EF4-FFF2-40B4-BE49-F238E27FC236}">
                <a16:creationId xmlns:a16="http://schemas.microsoft.com/office/drawing/2014/main" id="{CDC51494-402B-3E17-7A41-61CEF142CAB3}"/>
              </a:ext>
            </a:extLst>
          </p:cNvPr>
          <p:cNvSpPr txBox="1"/>
          <p:nvPr/>
        </p:nvSpPr>
        <p:spPr>
          <a:xfrm>
            <a:off x="1804211" y="3215568"/>
            <a:ext cx="5094000" cy="1323439"/>
          </a:xfrm>
          <a:prstGeom prst="rect">
            <a:avLst/>
          </a:prstGeom>
          <a:noFill/>
          <a:ln>
            <a:solidFill>
              <a:schemeClr val="accent1"/>
            </a:solidFill>
          </a:ln>
        </p:spPr>
        <p:txBody>
          <a:bodyPr wrap="square" rtlCol="0">
            <a:spAutoFit/>
          </a:bodyPr>
          <a:lstStyle/>
          <a:p>
            <a:pPr algn="l"/>
            <a:r>
              <a:rPr lang="nb-NO" sz="4000" b="1" dirty="0">
                <a:solidFill>
                  <a:schemeClr val="accent4"/>
                </a:solidFill>
              </a:rPr>
              <a:t>INGEN KJENT ELLER MISTENKT SMITTE</a:t>
            </a:r>
          </a:p>
        </p:txBody>
      </p:sp>
      <p:sp>
        <p:nvSpPr>
          <p:cNvPr id="6" name="Pil ned 13">
            <a:extLst>
              <a:ext uri="{FF2B5EF4-FFF2-40B4-BE49-F238E27FC236}">
                <a16:creationId xmlns:a16="http://schemas.microsoft.com/office/drawing/2014/main" id="{E97014BC-FFDF-8C8E-5567-0534902495D6}"/>
              </a:ext>
            </a:extLst>
          </p:cNvPr>
          <p:cNvSpPr/>
          <p:nvPr/>
        </p:nvSpPr>
        <p:spPr>
          <a:xfrm>
            <a:off x="3699998" y="4964225"/>
            <a:ext cx="785639" cy="558104"/>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685"/>
          </a:p>
        </p:txBody>
      </p:sp>
      <p:sp>
        <p:nvSpPr>
          <p:cNvPr id="7" name="TekstSylinder 6">
            <a:extLst>
              <a:ext uri="{FF2B5EF4-FFF2-40B4-BE49-F238E27FC236}">
                <a16:creationId xmlns:a16="http://schemas.microsoft.com/office/drawing/2014/main" id="{A3655973-216C-0BF3-4DAE-DB29A8CC837E}"/>
              </a:ext>
            </a:extLst>
          </p:cNvPr>
          <p:cNvSpPr txBox="1"/>
          <p:nvPr/>
        </p:nvSpPr>
        <p:spPr>
          <a:xfrm>
            <a:off x="1814504" y="7061556"/>
            <a:ext cx="5094000" cy="1842299"/>
          </a:xfrm>
          <a:prstGeom prst="rect">
            <a:avLst/>
          </a:prstGeom>
          <a:noFill/>
          <a:ln>
            <a:solidFill>
              <a:schemeClr val="accent1"/>
            </a:solidFill>
          </a:ln>
        </p:spPr>
        <p:txBody>
          <a:bodyPr wrap="square" rtlCol="0">
            <a:spAutoFit/>
          </a:bodyPr>
          <a:lstStyle/>
          <a:p>
            <a:pPr algn="l"/>
            <a:r>
              <a:rPr lang="nb-NO" sz="2843" dirty="0"/>
              <a:t>Brukt av beskyttelsesutstyr ut fra forventet risiko for kontakt med kroppsvæske eller forurensede gjenstander.</a:t>
            </a:r>
          </a:p>
        </p:txBody>
      </p:sp>
      <p:sp>
        <p:nvSpPr>
          <p:cNvPr id="8" name="TekstSylinder 7">
            <a:extLst>
              <a:ext uri="{FF2B5EF4-FFF2-40B4-BE49-F238E27FC236}">
                <a16:creationId xmlns:a16="http://schemas.microsoft.com/office/drawing/2014/main" id="{55F9536C-01A4-5C9A-052E-1BABBA9FE257}"/>
              </a:ext>
            </a:extLst>
          </p:cNvPr>
          <p:cNvSpPr txBox="1"/>
          <p:nvPr/>
        </p:nvSpPr>
        <p:spPr>
          <a:xfrm>
            <a:off x="14528043" y="3077068"/>
            <a:ext cx="5949925" cy="1600438"/>
          </a:xfrm>
          <a:prstGeom prst="rect">
            <a:avLst/>
          </a:prstGeom>
          <a:noFill/>
          <a:ln>
            <a:solidFill>
              <a:schemeClr val="accent1"/>
            </a:solidFill>
          </a:ln>
        </p:spPr>
        <p:txBody>
          <a:bodyPr wrap="square" rtlCol="0">
            <a:spAutoFit/>
          </a:bodyPr>
          <a:lstStyle/>
          <a:p>
            <a:pPr algn="l"/>
            <a:r>
              <a:rPr lang="nb-NO" sz="4000" b="1" dirty="0">
                <a:solidFill>
                  <a:schemeClr val="accent4"/>
                </a:solidFill>
              </a:rPr>
              <a:t>KJENT ELLER MISTENKT SMITTE </a:t>
            </a:r>
          </a:p>
          <a:p>
            <a:pPr algn="l"/>
            <a:r>
              <a:rPr lang="nb-NO" sz="1800" dirty="0"/>
              <a:t>Smittemåte (agens) avgjør regime</a:t>
            </a:r>
          </a:p>
        </p:txBody>
      </p:sp>
      <p:sp>
        <p:nvSpPr>
          <p:cNvPr id="9" name="Pil ned 13">
            <a:extLst>
              <a:ext uri="{FF2B5EF4-FFF2-40B4-BE49-F238E27FC236}">
                <a16:creationId xmlns:a16="http://schemas.microsoft.com/office/drawing/2014/main" id="{3276CC2A-D112-184F-9893-C4D9CD37F63A}"/>
              </a:ext>
            </a:extLst>
          </p:cNvPr>
          <p:cNvSpPr/>
          <p:nvPr/>
        </p:nvSpPr>
        <p:spPr>
          <a:xfrm>
            <a:off x="17110185" y="4842773"/>
            <a:ext cx="785639" cy="558104"/>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685"/>
          </a:p>
        </p:txBody>
      </p:sp>
      <p:sp>
        <p:nvSpPr>
          <p:cNvPr id="10" name="TekstSylinder 9">
            <a:extLst>
              <a:ext uri="{FF2B5EF4-FFF2-40B4-BE49-F238E27FC236}">
                <a16:creationId xmlns:a16="http://schemas.microsoft.com/office/drawing/2014/main" id="{EEE43855-4828-55CD-D531-8218B073E1F3}"/>
              </a:ext>
            </a:extLst>
          </p:cNvPr>
          <p:cNvSpPr txBox="1"/>
          <p:nvPr/>
        </p:nvSpPr>
        <p:spPr>
          <a:xfrm>
            <a:off x="14528043" y="5707880"/>
            <a:ext cx="6605021" cy="844718"/>
          </a:xfrm>
          <a:prstGeom prst="rect">
            <a:avLst/>
          </a:prstGeom>
          <a:noFill/>
          <a:ln w="19050">
            <a:solidFill>
              <a:srgbClr val="E0DBD4"/>
            </a:solidFill>
          </a:ln>
        </p:spPr>
        <p:txBody>
          <a:bodyPr wrap="square" rtlCol="0">
            <a:spAutoFit/>
          </a:bodyPr>
          <a:lstStyle/>
          <a:p>
            <a:r>
              <a:rPr lang="nb-NO" sz="4889" dirty="0"/>
              <a:t>Basale smittevernrutiner </a:t>
            </a:r>
          </a:p>
        </p:txBody>
      </p:sp>
      <p:sp>
        <p:nvSpPr>
          <p:cNvPr id="11" name="Plusstegn 10">
            <a:extLst>
              <a:ext uri="{FF2B5EF4-FFF2-40B4-BE49-F238E27FC236}">
                <a16:creationId xmlns:a16="http://schemas.microsoft.com/office/drawing/2014/main" id="{3EE21F6C-6F90-29D6-5201-F47F709727AF}"/>
              </a:ext>
            </a:extLst>
          </p:cNvPr>
          <p:cNvSpPr/>
          <p:nvPr/>
        </p:nvSpPr>
        <p:spPr>
          <a:xfrm>
            <a:off x="17176339" y="6602350"/>
            <a:ext cx="719485" cy="693908"/>
          </a:xfrm>
          <a:prstGeom prst="mathPlu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685"/>
          </a:p>
        </p:txBody>
      </p:sp>
      <p:sp>
        <p:nvSpPr>
          <p:cNvPr id="12" name="TekstSylinder 11">
            <a:extLst>
              <a:ext uri="{FF2B5EF4-FFF2-40B4-BE49-F238E27FC236}">
                <a16:creationId xmlns:a16="http://schemas.microsoft.com/office/drawing/2014/main" id="{60D8ED07-C52B-7350-E93B-2BC0E135955D}"/>
              </a:ext>
            </a:extLst>
          </p:cNvPr>
          <p:cNvSpPr txBox="1"/>
          <p:nvPr/>
        </p:nvSpPr>
        <p:spPr>
          <a:xfrm>
            <a:off x="14528043" y="7553082"/>
            <a:ext cx="4006150" cy="844718"/>
          </a:xfrm>
          <a:prstGeom prst="rect">
            <a:avLst/>
          </a:prstGeom>
          <a:noFill/>
          <a:ln>
            <a:solidFill>
              <a:schemeClr val="accent1"/>
            </a:solidFill>
          </a:ln>
        </p:spPr>
        <p:txBody>
          <a:bodyPr wrap="square" rtlCol="0">
            <a:spAutoFit/>
          </a:bodyPr>
          <a:lstStyle/>
          <a:p>
            <a:pPr algn="l"/>
            <a:r>
              <a:rPr lang="nb-NO" sz="4889" dirty="0"/>
              <a:t>Kontaktsmitte</a:t>
            </a:r>
            <a:endParaRPr lang="nb-NO" sz="2843" dirty="0"/>
          </a:p>
        </p:txBody>
      </p:sp>
      <p:sp>
        <p:nvSpPr>
          <p:cNvPr id="13" name="TekstSylinder 12">
            <a:extLst>
              <a:ext uri="{FF2B5EF4-FFF2-40B4-BE49-F238E27FC236}">
                <a16:creationId xmlns:a16="http://schemas.microsoft.com/office/drawing/2014/main" id="{281BBD8B-419B-B6ED-637D-3EBD35264A6F}"/>
              </a:ext>
            </a:extLst>
          </p:cNvPr>
          <p:cNvSpPr txBox="1"/>
          <p:nvPr/>
        </p:nvSpPr>
        <p:spPr>
          <a:xfrm>
            <a:off x="14528043" y="9123209"/>
            <a:ext cx="4092959" cy="844718"/>
          </a:xfrm>
          <a:prstGeom prst="rect">
            <a:avLst/>
          </a:prstGeom>
          <a:noFill/>
          <a:ln>
            <a:solidFill>
              <a:schemeClr val="accent1"/>
            </a:solidFill>
          </a:ln>
        </p:spPr>
        <p:txBody>
          <a:bodyPr wrap="square" rtlCol="0">
            <a:spAutoFit/>
          </a:bodyPr>
          <a:lstStyle/>
          <a:p>
            <a:pPr algn="l"/>
            <a:r>
              <a:rPr lang="nb-NO" sz="4889" dirty="0"/>
              <a:t>Dråpesmitte</a:t>
            </a:r>
            <a:endParaRPr lang="nb-NO" sz="2843" dirty="0"/>
          </a:p>
        </p:txBody>
      </p:sp>
      <p:sp>
        <p:nvSpPr>
          <p:cNvPr id="14" name="TekstSylinder 13">
            <a:extLst>
              <a:ext uri="{FF2B5EF4-FFF2-40B4-BE49-F238E27FC236}">
                <a16:creationId xmlns:a16="http://schemas.microsoft.com/office/drawing/2014/main" id="{F2966910-30F6-8AED-6312-E040078251ED}"/>
              </a:ext>
            </a:extLst>
          </p:cNvPr>
          <p:cNvSpPr txBox="1"/>
          <p:nvPr/>
        </p:nvSpPr>
        <p:spPr>
          <a:xfrm>
            <a:off x="18987153" y="7582972"/>
            <a:ext cx="1821254" cy="748538"/>
          </a:xfrm>
          <a:prstGeom prst="rect">
            <a:avLst/>
          </a:prstGeom>
          <a:noFill/>
          <a:ln>
            <a:solidFill>
              <a:schemeClr val="accent1"/>
            </a:solidFill>
          </a:ln>
        </p:spPr>
        <p:txBody>
          <a:bodyPr wrap="square" rtlCol="0">
            <a:spAutoFit/>
          </a:bodyPr>
          <a:lstStyle/>
          <a:p>
            <a:pPr marL="304667" indent="-304667">
              <a:buFont typeface="Arial" panose="020B0604020202020204" pitchFamily="34" charset="0"/>
              <a:buChar char="•"/>
            </a:pPr>
            <a:r>
              <a:rPr lang="nb-NO" sz="2132" dirty="0"/>
              <a:t>Hansker </a:t>
            </a:r>
          </a:p>
          <a:p>
            <a:pPr marL="304667" indent="-304667">
              <a:buFont typeface="Arial" panose="020B0604020202020204" pitchFamily="34" charset="0"/>
              <a:buChar char="•"/>
            </a:pPr>
            <a:r>
              <a:rPr lang="nb-NO" sz="2132" dirty="0"/>
              <a:t>Frakk </a:t>
            </a:r>
          </a:p>
        </p:txBody>
      </p:sp>
      <p:sp>
        <p:nvSpPr>
          <p:cNvPr id="15" name="TekstSylinder 14">
            <a:extLst>
              <a:ext uri="{FF2B5EF4-FFF2-40B4-BE49-F238E27FC236}">
                <a16:creationId xmlns:a16="http://schemas.microsoft.com/office/drawing/2014/main" id="{87AF4076-E049-7AA7-048F-5EBC67C98E0E}"/>
              </a:ext>
            </a:extLst>
          </p:cNvPr>
          <p:cNvSpPr txBox="1"/>
          <p:nvPr/>
        </p:nvSpPr>
        <p:spPr>
          <a:xfrm>
            <a:off x="19061833" y="8926240"/>
            <a:ext cx="2071231" cy="1404744"/>
          </a:xfrm>
          <a:prstGeom prst="rect">
            <a:avLst/>
          </a:prstGeom>
          <a:noFill/>
          <a:ln>
            <a:solidFill>
              <a:schemeClr val="accent1"/>
            </a:solidFill>
          </a:ln>
        </p:spPr>
        <p:txBody>
          <a:bodyPr wrap="square" rtlCol="0">
            <a:spAutoFit/>
          </a:bodyPr>
          <a:lstStyle/>
          <a:p>
            <a:pPr marL="304667" indent="-304667">
              <a:buFont typeface="Arial" panose="020B0604020202020204" pitchFamily="34" charset="0"/>
              <a:buChar char="•"/>
            </a:pPr>
            <a:r>
              <a:rPr lang="nb-NO" sz="2132" dirty="0"/>
              <a:t>Hansker </a:t>
            </a:r>
          </a:p>
          <a:p>
            <a:pPr marL="304667" indent="-304667">
              <a:buFont typeface="Arial" panose="020B0604020202020204" pitchFamily="34" charset="0"/>
              <a:buChar char="•"/>
            </a:pPr>
            <a:r>
              <a:rPr lang="nb-NO" sz="2132" dirty="0"/>
              <a:t>Frakk </a:t>
            </a:r>
          </a:p>
          <a:p>
            <a:pPr marL="304667" indent="-304667">
              <a:buFont typeface="Arial" panose="020B0604020202020204" pitchFamily="34" charset="0"/>
              <a:buChar char="•"/>
            </a:pPr>
            <a:r>
              <a:rPr lang="nb-NO" sz="2132" dirty="0"/>
              <a:t>Munnbind</a:t>
            </a:r>
          </a:p>
          <a:p>
            <a:pPr marL="304667" indent="-304667">
              <a:buFont typeface="Arial" panose="020B0604020202020204" pitchFamily="34" charset="0"/>
              <a:buChar char="•"/>
            </a:pPr>
            <a:r>
              <a:rPr lang="nb-NO" sz="2132" dirty="0"/>
              <a:t>Øyebesk. </a:t>
            </a:r>
          </a:p>
        </p:txBody>
      </p:sp>
      <p:sp>
        <p:nvSpPr>
          <p:cNvPr id="3" name="TekstSylinder 2">
            <a:extLst>
              <a:ext uri="{FF2B5EF4-FFF2-40B4-BE49-F238E27FC236}">
                <a16:creationId xmlns:a16="http://schemas.microsoft.com/office/drawing/2014/main" id="{D479EA1F-2CAC-46D2-15B1-815B0057C64B}"/>
              </a:ext>
            </a:extLst>
          </p:cNvPr>
          <p:cNvSpPr txBox="1"/>
          <p:nvPr/>
        </p:nvSpPr>
        <p:spPr>
          <a:xfrm>
            <a:off x="1040524" y="5674435"/>
            <a:ext cx="6605021" cy="844718"/>
          </a:xfrm>
          <a:prstGeom prst="rect">
            <a:avLst/>
          </a:prstGeom>
          <a:noFill/>
          <a:ln w="19050">
            <a:solidFill>
              <a:srgbClr val="E0DBD4"/>
            </a:solidFill>
          </a:ln>
        </p:spPr>
        <p:txBody>
          <a:bodyPr wrap="square" rtlCol="0">
            <a:spAutoFit/>
          </a:bodyPr>
          <a:lstStyle/>
          <a:p>
            <a:r>
              <a:rPr lang="nb-NO" sz="4889" dirty="0"/>
              <a:t>Basale smittevernrutiner </a:t>
            </a:r>
          </a:p>
        </p:txBody>
      </p:sp>
      <p:sp>
        <p:nvSpPr>
          <p:cNvPr id="17" name="TekstSylinder 16">
            <a:extLst>
              <a:ext uri="{FF2B5EF4-FFF2-40B4-BE49-F238E27FC236}">
                <a16:creationId xmlns:a16="http://schemas.microsoft.com/office/drawing/2014/main" id="{A37D6D8E-2B4A-FEEF-F150-DC8DBDFFADC9}"/>
              </a:ext>
            </a:extLst>
          </p:cNvPr>
          <p:cNvSpPr txBox="1"/>
          <p:nvPr/>
        </p:nvSpPr>
        <p:spPr>
          <a:xfrm>
            <a:off x="2863170" y="9446258"/>
            <a:ext cx="2459294" cy="2062103"/>
          </a:xfrm>
          <a:prstGeom prst="rect">
            <a:avLst/>
          </a:prstGeom>
          <a:noFill/>
        </p:spPr>
        <p:txBody>
          <a:bodyPr wrap="square">
            <a:spAutoFit/>
          </a:bodyPr>
          <a:lstStyle/>
          <a:p>
            <a:pPr marL="304667" indent="-304667">
              <a:buFont typeface="Arial" panose="020B0604020202020204" pitchFamily="34" charset="0"/>
              <a:buChar char="•"/>
            </a:pPr>
            <a:r>
              <a:rPr lang="nb-NO" sz="3200" dirty="0"/>
              <a:t>Hansker </a:t>
            </a:r>
          </a:p>
          <a:p>
            <a:pPr marL="304667" indent="-304667">
              <a:buFont typeface="Arial" panose="020B0604020202020204" pitchFamily="34" charset="0"/>
              <a:buChar char="•"/>
            </a:pPr>
            <a:r>
              <a:rPr lang="nb-NO" sz="3200" dirty="0"/>
              <a:t>Frakk </a:t>
            </a:r>
          </a:p>
          <a:p>
            <a:pPr marL="304667" indent="-304667">
              <a:buFont typeface="Arial" panose="020B0604020202020204" pitchFamily="34" charset="0"/>
              <a:buChar char="•"/>
            </a:pPr>
            <a:r>
              <a:rPr lang="nb-NO" sz="3200" dirty="0"/>
              <a:t>Munnbind</a:t>
            </a:r>
          </a:p>
          <a:p>
            <a:pPr marL="304667" indent="-304667">
              <a:buFont typeface="Arial" panose="020B0604020202020204" pitchFamily="34" charset="0"/>
              <a:buChar char="•"/>
            </a:pPr>
            <a:r>
              <a:rPr lang="nb-NO" sz="3200" dirty="0"/>
              <a:t>Øyebesk. </a:t>
            </a:r>
          </a:p>
        </p:txBody>
      </p:sp>
    </p:spTree>
    <p:extLst>
      <p:ext uri="{BB962C8B-B14F-4D97-AF65-F5344CB8AC3E}">
        <p14:creationId xmlns:p14="http://schemas.microsoft.com/office/powerpoint/2010/main" val="309845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D410BCA-FD1D-1C53-1530-2CE66FB216D6}"/>
              </a:ext>
            </a:extLst>
          </p:cNvPr>
          <p:cNvSpPr>
            <a:spLocks noGrp="1"/>
          </p:cNvSpPr>
          <p:nvPr>
            <p:ph type="title"/>
          </p:nvPr>
        </p:nvSpPr>
        <p:spPr>
          <a:xfrm>
            <a:off x="1949522" y="460550"/>
            <a:ext cx="17811641" cy="1258330"/>
          </a:xfrm>
        </p:spPr>
        <p:txBody>
          <a:bodyPr/>
          <a:lstStyle/>
          <a:p>
            <a:r>
              <a:rPr lang="nb-NO" b="1" dirty="0"/>
              <a:t>Overflater og smitteoverføring</a:t>
            </a:r>
            <a:endParaRPr lang="nb-NO" dirty="0"/>
          </a:p>
        </p:txBody>
      </p:sp>
      <p:sp>
        <p:nvSpPr>
          <p:cNvPr id="4" name="Plassholder for innhold 3">
            <a:extLst>
              <a:ext uri="{FF2B5EF4-FFF2-40B4-BE49-F238E27FC236}">
                <a16:creationId xmlns:a16="http://schemas.microsoft.com/office/drawing/2014/main" id="{C0525B9A-A933-7BF5-6AD0-A6A161162239}"/>
              </a:ext>
            </a:extLst>
          </p:cNvPr>
          <p:cNvSpPr>
            <a:spLocks noGrp="1"/>
          </p:cNvSpPr>
          <p:nvPr>
            <p:ph idx="1"/>
          </p:nvPr>
        </p:nvSpPr>
        <p:spPr>
          <a:xfrm>
            <a:off x="1949522" y="3161409"/>
            <a:ext cx="17811641" cy="6764255"/>
          </a:xfrm>
        </p:spPr>
        <p:txBody>
          <a:bodyPr>
            <a:normAutofit/>
          </a:bodyPr>
          <a:lstStyle/>
          <a:p>
            <a:pPr marL="467712" indent="-467712" defTabSz="1623890">
              <a:lnSpc>
                <a:spcPct val="100000"/>
              </a:lnSpc>
              <a:spcBef>
                <a:spcPts val="0"/>
              </a:spcBef>
              <a:defRPr/>
            </a:pPr>
            <a:r>
              <a:rPr lang="nb-NO" sz="4400" dirty="0">
                <a:latin typeface="Corbel"/>
                <a:ea typeface="+mn-lt"/>
                <a:cs typeface="+mn-lt"/>
              </a:rPr>
              <a:t>Forurenset overflate kan være kilde for smitteoverføring – indirekte kontaktsmitte.</a:t>
            </a:r>
          </a:p>
          <a:p>
            <a:pPr marL="467712" indent="-467712" defTabSz="1623890">
              <a:lnSpc>
                <a:spcPct val="100000"/>
              </a:lnSpc>
              <a:spcBef>
                <a:spcPts val="0"/>
              </a:spcBef>
              <a:defRPr/>
            </a:pPr>
            <a:endParaRPr lang="nb-NO" sz="4400" dirty="0">
              <a:latin typeface="Corbel"/>
              <a:ea typeface="+mn-lt"/>
              <a:cs typeface="+mn-lt"/>
            </a:endParaRPr>
          </a:p>
          <a:p>
            <a:pPr marL="467712" indent="-467712" defTabSz="1623890">
              <a:lnSpc>
                <a:spcPct val="100000"/>
              </a:lnSpc>
              <a:spcBef>
                <a:spcPts val="0"/>
              </a:spcBef>
              <a:defRPr/>
            </a:pPr>
            <a:r>
              <a:rPr lang="nb-NO" sz="4400" dirty="0">
                <a:latin typeface="Corbel"/>
                <a:ea typeface="+mn-lt"/>
                <a:cs typeface="+mn-lt"/>
              </a:rPr>
              <a:t>Noen av mikroorganismer har evner for å overleve på  overflater i lang tid.</a:t>
            </a:r>
          </a:p>
          <a:p>
            <a:pPr marL="467712" indent="-467712" defTabSz="1623890">
              <a:lnSpc>
                <a:spcPct val="100000"/>
              </a:lnSpc>
              <a:spcBef>
                <a:spcPts val="0"/>
              </a:spcBef>
              <a:defRPr/>
            </a:pPr>
            <a:endParaRPr lang="nb-NO" sz="4400" dirty="0">
              <a:solidFill>
                <a:srgbClr val="000000"/>
              </a:solidFill>
              <a:latin typeface="Brandon Regular"/>
            </a:endParaRPr>
          </a:p>
          <a:p>
            <a:pPr marL="467712" indent="-467712" defTabSz="1623890">
              <a:lnSpc>
                <a:spcPct val="100000"/>
              </a:lnSpc>
              <a:spcBef>
                <a:spcPts val="0"/>
              </a:spcBef>
              <a:defRPr/>
            </a:pPr>
            <a:r>
              <a:rPr lang="nb-NO" sz="4400" dirty="0">
                <a:latin typeface="Corbel"/>
                <a:ea typeface="+mn-lt"/>
                <a:cs typeface="+mn-lt"/>
              </a:rPr>
              <a:t>Noen overflater utgjør en spesiell risiko grunnet hyppig berøring fra beboere og helsepersonell, f.eks. dørhåndtak og lysbrytere.</a:t>
            </a:r>
          </a:p>
          <a:p>
            <a:pPr marL="467712" indent="-467712" defTabSz="1623890">
              <a:lnSpc>
                <a:spcPct val="100000"/>
              </a:lnSpc>
              <a:spcBef>
                <a:spcPts val="0"/>
              </a:spcBef>
              <a:defRPr/>
            </a:pPr>
            <a:endParaRPr lang="nb-NO" sz="4400" dirty="0">
              <a:latin typeface="Corbel"/>
              <a:ea typeface="+mn-lt"/>
              <a:cs typeface="+mn-lt"/>
            </a:endParaRPr>
          </a:p>
          <a:p>
            <a:pPr marL="467712" indent="-467712" defTabSz="1623890">
              <a:lnSpc>
                <a:spcPct val="100000"/>
              </a:lnSpc>
              <a:spcBef>
                <a:spcPts val="0"/>
              </a:spcBef>
              <a:defRPr/>
            </a:pPr>
            <a:r>
              <a:rPr lang="nb-NO" sz="4400" dirty="0">
                <a:latin typeface="Corbel"/>
                <a:ea typeface="+mn-lt"/>
                <a:cs typeface="+mn-lt"/>
              </a:rPr>
              <a:t>Andre overflater anses som forurenset gitt deres funksjon, f.eks. overflater på et toalett og skyllerom.</a:t>
            </a:r>
          </a:p>
        </p:txBody>
      </p:sp>
    </p:spTree>
    <p:extLst>
      <p:ext uri="{BB962C8B-B14F-4D97-AF65-F5344CB8AC3E}">
        <p14:creationId xmlns:p14="http://schemas.microsoft.com/office/powerpoint/2010/main" val="405548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A04CA5D-4B3E-BDB1-C0E7-5EC967810143}"/>
              </a:ext>
            </a:extLst>
          </p:cNvPr>
          <p:cNvSpPr>
            <a:spLocks noGrp="1"/>
          </p:cNvSpPr>
          <p:nvPr>
            <p:ph type="body" sz="quarter" idx="14"/>
          </p:nvPr>
        </p:nvSpPr>
        <p:spPr>
          <a:xfrm>
            <a:off x="1945195" y="1974660"/>
            <a:ext cx="17821275" cy="790919"/>
          </a:xfrm>
        </p:spPr>
        <p:txBody>
          <a:bodyPr/>
          <a:lstStyle/>
          <a:p>
            <a:r>
              <a:rPr lang="nb-NO" dirty="0"/>
              <a:t>Fra urent til sterilt – fjerne eller ødelegge mikroorganismer</a:t>
            </a:r>
          </a:p>
        </p:txBody>
      </p:sp>
      <p:sp>
        <p:nvSpPr>
          <p:cNvPr id="3" name="Tittel 2">
            <a:extLst>
              <a:ext uri="{FF2B5EF4-FFF2-40B4-BE49-F238E27FC236}">
                <a16:creationId xmlns:a16="http://schemas.microsoft.com/office/drawing/2014/main" id="{79055881-8A56-42D8-2009-8F947CC1D55D}"/>
              </a:ext>
            </a:extLst>
          </p:cNvPr>
          <p:cNvSpPr>
            <a:spLocks noGrp="1"/>
          </p:cNvSpPr>
          <p:nvPr>
            <p:ph type="title"/>
          </p:nvPr>
        </p:nvSpPr>
        <p:spPr>
          <a:xfrm>
            <a:off x="1944242" y="457200"/>
            <a:ext cx="17822228" cy="1259078"/>
          </a:xfrm>
        </p:spPr>
        <p:txBody>
          <a:bodyPr/>
          <a:lstStyle/>
          <a:p>
            <a:r>
              <a:rPr lang="nb-NO" dirty="0"/>
              <a:t>Dekontaminering</a:t>
            </a:r>
          </a:p>
        </p:txBody>
      </p:sp>
      <p:sp>
        <p:nvSpPr>
          <p:cNvPr id="4" name="Plassholder for innhold 3">
            <a:extLst>
              <a:ext uri="{FF2B5EF4-FFF2-40B4-BE49-F238E27FC236}">
                <a16:creationId xmlns:a16="http://schemas.microsoft.com/office/drawing/2014/main" id="{D737EE5E-AC2F-545D-406A-82D4301AAD60}"/>
              </a:ext>
            </a:extLst>
          </p:cNvPr>
          <p:cNvSpPr>
            <a:spLocks noGrp="1"/>
          </p:cNvSpPr>
          <p:nvPr>
            <p:ph idx="1"/>
          </p:nvPr>
        </p:nvSpPr>
        <p:spPr>
          <a:xfrm>
            <a:off x="1921192" y="4027868"/>
            <a:ext cx="17822228" cy="6191060"/>
          </a:xfrm>
        </p:spPr>
        <p:txBody>
          <a:bodyPr/>
          <a:lstStyle/>
          <a:p>
            <a:r>
              <a:rPr lang="nb-NO" dirty="0"/>
              <a:t>1. trinn: rengjøring - redusere antall mikroorganismer, fjerne smuss.</a:t>
            </a:r>
          </a:p>
          <a:p>
            <a:endParaRPr lang="nb-NO" dirty="0"/>
          </a:p>
          <a:p>
            <a:r>
              <a:rPr lang="nb-NO" dirty="0"/>
              <a:t>2. trinn: desinfeksjon - uskadeliggjøre de fleste virus og bakterier.</a:t>
            </a:r>
          </a:p>
          <a:p>
            <a:endParaRPr lang="nb-NO" dirty="0"/>
          </a:p>
          <a:p>
            <a:r>
              <a:rPr lang="nb-NO" dirty="0"/>
              <a:t>3. trinn: sterilisering - fullstendig drap av bakterier, sporer og virus, utstyr må være rengjort og desinfisert på forhånd.</a:t>
            </a:r>
          </a:p>
          <a:p>
            <a:endParaRPr lang="nb-NO" dirty="0"/>
          </a:p>
        </p:txBody>
      </p:sp>
    </p:spTree>
    <p:extLst>
      <p:ext uri="{BB962C8B-B14F-4D97-AF65-F5344CB8AC3E}">
        <p14:creationId xmlns:p14="http://schemas.microsoft.com/office/powerpoint/2010/main" val="246036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1673001-6402-CAC2-B1A1-D0B3ACA27D6D}"/>
              </a:ext>
            </a:extLst>
          </p:cNvPr>
          <p:cNvSpPr>
            <a:spLocks noGrp="1"/>
          </p:cNvSpPr>
          <p:nvPr>
            <p:ph type="body" sz="quarter" idx="14"/>
          </p:nvPr>
        </p:nvSpPr>
        <p:spPr>
          <a:xfrm>
            <a:off x="1945195" y="1992232"/>
            <a:ext cx="17821275" cy="790919"/>
          </a:xfrm>
        </p:spPr>
        <p:txBody>
          <a:bodyPr/>
          <a:lstStyle/>
          <a:p>
            <a:r>
              <a:rPr lang="nb-NO" sz="4265" dirty="0">
                <a:solidFill>
                  <a:srgbClr val="31724D"/>
                </a:solidFill>
                <a:latin typeface="Corbel"/>
              </a:rPr>
              <a:t>Generelle prinsipper</a:t>
            </a:r>
          </a:p>
        </p:txBody>
      </p:sp>
      <p:sp>
        <p:nvSpPr>
          <p:cNvPr id="3" name="Tittel 2">
            <a:extLst>
              <a:ext uri="{FF2B5EF4-FFF2-40B4-BE49-F238E27FC236}">
                <a16:creationId xmlns:a16="http://schemas.microsoft.com/office/drawing/2014/main" id="{00407E00-DE70-DCBB-F20F-D1D900BE306E}"/>
              </a:ext>
            </a:extLst>
          </p:cNvPr>
          <p:cNvSpPr>
            <a:spLocks noGrp="1"/>
          </p:cNvSpPr>
          <p:nvPr>
            <p:ph type="title"/>
          </p:nvPr>
        </p:nvSpPr>
        <p:spPr>
          <a:xfrm>
            <a:off x="1944242" y="457200"/>
            <a:ext cx="17822228" cy="1259078"/>
          </a:xfrm>
        </p:spPr>
        <p:txBody>
          <a:bodyPr/>
          <a:lstStyle/>
          <a:p>
            <a:r>
              <a:rPr lang="nb-NO" dirty="0"/>
              <a:t>Renhold</a:t>
            </a:r>
          </a:p>
        </p:txBody>
      </p:sp>
      <p:sp>
        <p:nvSpPr>
          <p:cNvPr id="4" name="Plassholder for innhold 3">
            <a:extLst>
              <a:ext uri="{FF2B5EF4-FFF2-40B4-BE49-F238E27FC236}">
                <a16:creationId xmlns:a16="http://schemas.microsoft.com/office/drawing/2014/main" id="{1E2AC158-B52B-8972-298A-B927697B23A4}"/>
              </a:ext>
            </a:extLst>
          </p:cNvPr>
          <p:cNvSpPr>
            <a:spLocks noGrp="1"/>
          </p:cNvSpPr>
          <p:nvPr>
            <p:ph idx="1"/>
          </p:nvPr>
        </p:nvSpPr>
        <p:spPr>
          <a:xfrm>
            <a:off x="2062229" y="3677150"/>
            <a:ext cx="17822228" cy="5229488"/>
          </a:xfrm>
        </p:spPr>
        <p:txBody>
          <a:bodyPr>
            <a:normAutofit fontScale="32500" lnSpcReduction="20000"/>
          </a:bodyPr>
          <a:lstStyle/>
          <a:p>
            <a:pPr>
              <a:lnSpc>
                <a:spcPct val="120000"/>
              </a:lnSpc>
              <a:spcBef>
                <a:spcPts val="0"/>
              </a:spcBef>
            </a:pPr>
            <a:r>
              <a:rPr lang="nb-NO" sz="12600" dirty="0"/>
              <a:t>Ansvarsfordeling.</a:t>
            </a:r>
          </a:p>
          <a:p>
            <a:pPr>
              <a:lnSpc>
                <a:spcPct val="120000"/>
              </a:lnSpc>
              <a:spcBef>
                <a:spcPts val="0"/>
              </a:spcBef>
            </a:pPr>
            <a:endParaRPr lang="nb-NO" sz="12600" dirty="0"/>
          </a:p>
          <a:p>
            <a:pPr>
              <a:lnSpc>
                <a:spcPct val="120000"/>
              </a:lnSpc>
              <a:spcBef>
                <a:spcPts val="0"/>
              </a:spcBef>
            </a:pPr>
            <a:r>
              <a:rPr lang="nb-NO" sz="12600" dirty="0"/>
              <a:t>Renholdsplaner –  kontaktpunkter, </a:t>
            </a:r>
            <a:r>
              <a:rPr lang="nb-NO" sz="12600" dirty="0" err="1"/>
              <a:t>renholdsfrekvens</a:t>
            </a:r>
            <a:r>
              <a:rPr lang="nb-NO" sz="12600" dirty="0"/>
              <a:t>, skyllerom og rom med ekstra tiltak vaskes til slutt.</a:t>
            </a:r>
          </a:p>
          <a:p>
            <a:pPr>
              <a:lnSpc>
                <a:spcPct val="120000"/>
              </a:lnSpc>
              <a:spcBef>
                <a:spcPts val="0"/>
              </a:spcBef>
            </a:pPr>
            <a:endParaRPr lang="nb-NO" sz="12600" dirty="0"/>
          </a:p>
          <a:p>
            <a:pPr>
              <a:lnSpc>
                <a:spcPct val="120000"/>
              </a:lnSpc>
              <a:spcBef>
                <a:spcPts val="0"/>
              </a:spcBef>
            </a:pPr>
            <a:r>
              <a:rPr lang="nb-NO" sz="12600" dirty="0" err="1"/>
              <a:t>Renholdsutstyr</a:t>
            </a:r>
            <a:r>
              <a:rPr lang="nb-NO" sz="12600" dirty="0"/>
              <a:t> – ny mopp og nye kluter på hvert rom, håndtering etter bruk.</a:t>
            </a:r>
          </a:p>
          <a:p>
            <a:pPr>
              <a:lnSpc>
                <a:spcPct val="120000"/>
              </a:lnSpc>
              <a:spcBef>
                <a:spcPts val="0"/>
              </a:spcBef>
            </a:pPr>
            <a:endParaRPr lang="nb-NO" sz="12600" dirty="0"/>
          </a:p>
          <a:p>
            <a:pPr>
              <a:lnSpc>
                <a:spcPct val="120000"/>
              </a:lnSpc>
              <a:spcBef>
                <a:spcPts val="0"/>
              </a:spcBef>
            </a:pPr>
            <a:r>
              <a:rPr lang="nb-NO" sz="12600" dirty="0"/>
              <a:t>Produkter – riktig produkt til riktig prosedyre og type overflate/rom.</a:t>
            </a:r>
          </a:p>
          <a:p>
            <a:pPr marL="0" indent="0">
              <a:buNone/>
            </a:pPr>
            <a:endParaRPr lang="nb-NO" dirty="0"/>
          </a:p>
        </p:txBody>
      </p:sp>
      <p:pic>
        <p:nvPicPr>
          <p:cNvPr id="5" name="Bilde 4">
            <a:extLst>
              <a:ext uri="{FF2B5EF4-FFF2-40B4-BE49-F238E27FC236}">
                <a16:creationId xmlns:a16="http://schemas.microsoft.com/office/drawing/2014/main" id="{FBC151A0-129D-B6F9-9248-FC5B469D3A9D}"/>
              </a:ext>
            </a:extLst>
          </p:cNvPr>
          <p:cNvPicPr>
            <a:picLocks noChangeAspect="1"/>
          </p:cNvPicPr>
          <p:nvPr/>
        </p:nvPicPr>
        <p:blipFill>
          <a:blip r:embed="rId2"/>
          <a:stretch>
            <a:fillRect/>
          </a:stretch>
        </p:blipFill>
        <p:spPr>
          <a:xfrm>
            <a:off x="16899629" y="677918"/>
            <a:ext cx="4162146" cy="2778514"/>
          </a:xfrm>
          <a:prstGeom prst="rect">
            <a:avLst/>
          </a:prstGeom>
        </p:spPr>
      </p:pic>
    </p:spTree>
    <p:extLst>
      <p:ext uri="{BB962C8B-B14F-4D97-AF65-F5344CB8AC3E}">
        <p14:creationId xmlns:p14="http://schemas.microsoft.com/office/powerpoint/2010/main" val="45359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46D812C-434F-844E-EB34-41C963FC4278}"/>
              </a:ext>
            </a:extLst>
          </p:cNvPr>
          <p:cNvSpPr>
            <a:spLocks noGrp="1" noChangeArrowheads="1"/>
          </p:cNvSpPr>
          <p:nvPr>
            <p:ph type="title"/>
          </p:nvPr>
        </p:nvSpPr>
        <p:spPr>
          <a:xfrm>
            <a:off x="1944242" y="457200"/>
            <a:ext cx="17822228" cy="1091381"/>
          </a:xfrm>
        </p:spPr>
        <p:txBody>
          <a:bodyPr/>
          <a:lstStyle/>
          <a:p>
            <a:r>
              <a:rPr lang="nb-NO" altLang="nb-NO" dirty="0"/>
              <a:t>Daglig renhold ved smitte/ekstratiltak </a:t>
            </a:r>
          </a:p>
        </p:txBody>
      </p:sp>
      <p:sp>
        <p:nvSpPr>
          <p:cNvPr id="30723" name="Rectangle 3">
            <a:extLst>
              <a:ext uri="{FF2B5EF4-FFF2-40B4-BE49-F238E27FC236}">
                <a16:creationId xmlns:a16="http://schemas.microsoft.com/office/drawing/2014/main" id="{5802157C-A42A-667C-379A-B252A0047B5E}"/>
              </a:ext>
            </a:extLst>
          </p:cNvPr>
          <p:cNvSpPr>
            <a:spLocks noGrp="1" noChangeArrowheads="1"/>
          </p:cNvSpPr>
          <p:nvPr>
            <p:ph type="body" idx="1"/>
          </p:nvPr>
        </p:nvSpPr>
        <p:spPr>
          <a:xfrm>
            <a:off x="2078719" y="3817956"/>
            <a:ext cx="12876146" cy="6314186"/>
          </a:xfrm>
        </p:spPr>
        <p:txBody>
          <a:bodyPr>
            <a:normAutofit/>
          </a:bodyPr>
          <a:lstStyle/>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kumimoji="0" lang="nb-NO" b="0" i="0" u="none" strike="noStrike" kern="1200" cap="none" spc="0" normalizeH="0" baseline="0" noProof="0" dirty="0">
                <a:ln>
                  <a:noFill/>
                </a:ln>
                <a:solidFill>
                  <a:srgbClr val="545757"/>
                </a:solidFill>
                <a:effectLst/>
                <a:uLnTx/>
                <a:uFillTx/>
                <a:latin typeface="Corbel"/>
                <a:ea typeface="+mn-ea"/>
                <a:cs typeface="+mn-cs"/>
              </a:rPr>
              <a:t>Samme metoder</a:t>
            </a:r>
          </a:p>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kumimoji="0" lang="nb-NO" b="0" i="0" u="none" strike="noStrike" kern="1200" cap="none" spc="0" normalizeH="0" baseline="0" noProof="0" dirty="0">
                <a:ln>
                  <a:noFill/>
                </a:ln>
                <a:solidFill>
                  <a:srgbClr val="545757"/>
                </a:solidFill>
                <a:effectLst/>
                <a:uLnTx/>
                <a:uFillTx/>
                <a:latin typeface="Corbel"/>
                <a:ea typeface="+mn-ea"/>
                <a:cs typeface="+mn-cs"/>
              </a:rPr>
              <a:t>Samme produkter</a:t>
            </a:r>
          </a:p>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kumimoji="0" lang="nb-NO" b="0" i="0" u="none" strike="noStrike" kern="1200" cap="none" spc="0" normalizeH="0" baseline="0" noProof="0" dirty="0">
                <a:ln>
                  <a:noFill/>
                </a:ln>
                <a:solidFill>
                  <a:srgbClr val="545757"/>
                </a:solidFill>
                <a:effectLst/>
                <a:uLnTx/>
                <a:uFillTx/>
                <a:latin typeface="Corbel"/>
                <a:ea typeface="+mn-ea"/>
                <a:cs typeface="+mn-cs"/>
              </a:rPr>
              <a:t>Fokus på felles kontaktpunkter, </a:t>
            </a:r>
            <a:r>
              <a:rPr lang="nb-NO" dirty="0">
                <a:latin typeface="Corbel"/>
              </a:rPr>
              <a:t>kvalitetsprofil, kvalitetsnivå</a:t>
            </a:r>
          </a:p>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kumimoji="0" lang="nb-NO" b="0" i="0" u="none" strike="noStrike" kern="1200" cap="none" spc="0" normalizeH="0" baseline="0" noProof="0" dirty="0">
                <a:ln>
                  <a:noFill/>
                </a:ln>
                <a:solidFill>
                  <a:srgbClr val="545757"/>
                </a:solidFill>
                <a:effectLst/>
                <a:uLnTx/>
                <a:uFillTx/>
                <a:latin typeface="Corbel"/>
                <a:ea typeface="+mn-ea"/>
                <a:cs typeface="+mn-cs"/>
              </a:rPr>
              <a:t>Til slutt i avdelingen</a:t>
            </a:r>
          </a:p>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lang="nb-NO" dirty="0">
                <a:latin typeface="Corbel"/>
              </a:rPr>
              <a:t>Bruk av beskyttelsesutstyr – samme som pleiepersonell</a:t>
            </a:r>
          </a:p>
          <a:p>
            <a:pPr marL="468000" marR="0" lvl="0" indent="-468000" algn="l" defTabSz="1624889" rtl="0" eaLnBrk="1" fontAlgn="auto" latinLnBrk="0" hangingPunct="1">
              <a:lnSpc>
                <a:spcPts val="5600"/>
              </a:lnSpc>
              <a:spcBef>
                <a:spcPts val="800"/>
              </a:spcBef>
              <a:spcAft>
                <a:spcPts val="0"/>
              </a:spcAft>
              <a:buClrTx/>
              <a:buSzTx/>
              <a:buFontTx/>
              <a:buBlip>
                <a:blip r:embed="rId2"/>
              </a:buBlip>
              <a:tabLst/>
              <a:defRPr/>
            </a:pPr>
            <a:r>
              <a:rPr kumimoji="0" lang="nb-NO" b="0" i="0" u="none" strike="noStrike" kern="1200" cap="none" spc="0" normalizeH="0" baseline="0" noProof="0" dirty="0">
                <a:ln>
                  <a:noFill/>
                </a:ln>
                <a:solidFill>
                  <a:srgbClr val="545757"/>
                </a:solidFill>
                <a:effectLst/>
                <a:uLnTx/>
                <a:uFillTx/>
                <a:latin typeface="Corbel"/>
                <a:ea typeface="+mn-ea"/>
                <a:cs typeface="+mn-cs"/>
              </a:rPr>
              <a:t>Utstyr etter bruk </a:t>
            </a:r>
          </a:p>
          <a:p>
            <a:pPr lvl="1"/>
            <a:endParaRPr lang="nb-NO" altLang="nb-NO" sz="4267" dirty="0"/>
          </a:p>
        </p:txBody>
      </p:sp>
      <p:sp>
        <p:nvSpPr>
          <p:cNvPr id="4" name="TekstSylinder 3">
            <a:extLst>
              <a:ext uri="{FF2B5EF4-FFF2-40B4-BE49-F238E27FC236}">
                <a16:creationId xmlns:a16="http://schemas.microsoft.com/office/drawing/2014/main" id="{F72A207F-F454-50D0-B506-9627B84F26FF}"/>
              </a:ext>
            </a:extLst>
          </p:cNvPr>
          <p:cNvSpPr txBox="1"/>
          <p:nvPr/>
        </p:nvSpPr>
        <p:spPr>
          <a:xfrm>
            <a:off x="1898143" y="1687154"/>
            <a:ext cx="15062502" cy="858055"/>
          </a:xfrm>
          <a:prstGeom prst="rect">
            <a:avLst/>
          </a:prstGeom>
          <a:noFill/>
        </p:spPr>
        <p:txBody>
          <a:bodyPr wrap="square">
            <a:spAutoFit/>
          </a:bodyPr>
          <a:lstStyle/>
          <a:p>
            <a:pPr marL="0" marR="0" lvl="0" indent="0" algn="l" defTabSz="1624889" rtl="0" eaLnBrk="1" fontAlgn="auto" latinLnBrk="0" hangingPunct="1">
              <a:lnSpc>
                <a:spcPct val="100000"/>
              </a:lnSpc>
              <a:spcBef>
                <a:spcPts val="800"/>
              </a:spcBef>
              <a:spcAft>
                <a:spcPts val="0"/>
              </a:spcAft>
              <a:buClrTx/>
              <a:buSzTx/>
              <a:buFontTx/>
              <a:buNone/>
              <a:tabLst/>
              <a:defRPr/>
            </a:pPr>
            <a:r>
              <a:rPr kumimoji="0" lang="nb-NO" sz="4976" b="0" i="0" u="none" strike="noStrike" kern="1200" cap="none" spc="0" normalizeH="0" baseline="0" noProof="0" dirty="0">
                <a:ln>
                  <a:noFill/>
                </a:ln>
                <a:solidFill>
                  <a:srgbClr val="31724D"/>
                </a:solidFill>
                <a:effectLst/>
                <a:uLnTx/>
                <a:uFillTx/>
                <a:latin typeface="Corbel"/>
                <a:ea typeface="+mn-ea"/>
                <a:cs typeface="+mn-cs"/>
              </a:rPr>
              <a:t>Ikke noe spesielt enn ved vanlig renhold</a:t>
            </a:r>
          </a:p>
        </p:txBody>
      </p:sp>
      <p:pic>
        <p:nvPicPr>
          <p:cNvPr id="5" name="Bilde 4">
            <a:extLst>
              <a:ext uri="{FF2B5EF4-FFF2-40B4-BE49-F238E27FC236}">
                <a16:creationId xmlns:a16="http://schemas.microsoft.com/office/drawing/2014/main" id="{2B05D2B6-B865-89D6-FDEB-25382194803F}"/>
              </a:ext>
            </a:extLst>
          </p:cNvPr>
          <p:cNvPicPr>
            <a:picLocks noChangeAspect="1"/>
          </p:cNvPicPr>
          <p:nvPr/>
        </p:nvPicPr>
        <p:blipFill>
          <a:blip r:embed="rId3"/>
          <a:stretch>
            <a:fillRect/>
          </a:stretch>
        </p:blipFill>
        <p:spPr>
          <a:xfrm>
            <a:off x="15433253" y="7364198"/>
            <a:ext cx="5931638" cy="44519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014340" y="400053"/>
            <a:ext cx="15483991" cy="1311107"/>
          </a:xfrm>
        </p:spPr>
        <p:txBody>
          <a:bodyPr>
            <a:normAutofit fontScale="90000"/>
          </a:bodyPr>
          <a:lstStyle/>
          <a:p>
            <a:r>
              <a:rPr lang="nb-NO" altLang="nb-NO" sz="6500" dirty="0">
                <a:solidFill>
                  <a:schemeClr val="accent3">
                    <a:lumMod val="75000"/>
                  </a:schemeClr>
                </a:solidFill>
              </a:rPr>
              <a:t>Aktuelt tiltak ved smitte/infeksjon/resistens</a:t>
            </a:r>
          </a:p>
        </p:txBody>
      </p:sp>
      <p:sp>
        <p:nvSpPr>
          <p:cNvPr id="2" name="Plassholder for innhold 2">
            <a:extLst>
              <a:ext uri="{FF2B5EF4-FFF2-40B4-BE49-F238E27FC236}">
                <a16:creationId xmlns:a16="http://schemas.microsoft.com/office/drawing/2014/main" id="{A042B180-D813-35EF-5CA1-34CBA8FA65B9}"/>
              </a:ext>
            </a:extLst>
          </p:cNvPr>
          <p:cNvSpPr txBox="1">
            <a:spLocks/>
          </p:cNvSpPr>
          <p:nvPr/>
        </p:nvSpPr>
        <p:spPr>
          <a:xfrm>
            <a:off x="2014340" y="2066250"/>
            <a:ext cx="18133991" cy="9506568"/>
          </a:xfrm>
          <a:prstGeom prst="rect">
            <a:avLst/>
          </a:prstGeom>
        </p:spPr>
        <p:txBody>
          <a:bodyPr vert="horz" lIns="0" tIns="0" rIns="0" bIns="0" rtlCol="0">
            <a:normAutofit fontScale="85000" lnSpcReduction="20000"/>
          </a:bodyPr>
          <a:lstStyle>
            <a:lvl1pPr marL="468000" indent="-468000" algn="l" defTabSz="1624889" rtl="0" eaLnBrk="1" latinLnBrk="0" hangingPunct="1">
              <a:lnSpc>
                <a:spcPts val="5600"/>
              </a:lnSpc>
              <a:spcBef>
                <a:spcPts val="800"/>
              </a:spcBef>
              <a:buFontTx/>
              <a:buBlip>
                <a:blip r:embed="rId3"/>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a:lnSpc>
                <a:spcPct val="120000"/>
              </a:lnSpc>
              <a:spcBef>
                <a:spcPts val="0"/>
              </a:spcBef>
            </a:pPr>
            <a:r>
              <a:rPr lang="nb-NO" dirty="0"/>
              <a:t>Enerom med eget bad</a:t>
            </a:r>
          </a:p>
          <a:p>
            <a:pPr>
              <a:lnSpc>
                <a:spcPct val="120000"/>
              </a:lnSpc>
              <a:spcBef>
                <a:spcPts val="0"/>
              </a:spcBef>
            </a:pPr>
            <a:r>
              <a:rPr lang="nb-NO" dirty="0"/>
              <a:t>Basale smittevernrutiner</a:t>
            </a:r>
          </a:p>
          <a:p>
            <a:pPr>
              <a:lnSpc>
                <a:spcPct val="120000"/>
              </a:lnSpc>
              <a:spcBef>
                <a:spcPts val="0"/>
              </a:spcBef>
            </a:pPr>
            <a:r>
              <a:rPr lang="nb-NO" dirty="0"/>
              <a:t>Riktig bruk av beskyttelsesutstyr – indikasjonene er like, munnbind ved MRSA</a:t>
            </a:r>
          </a:p>
          <a:p>
            <a:pPr>
              <a:lnSpc>
                <a:spcPct val="120000"/>
              </a:lnSpc>
              <a:spcBef>
                <a:spcPts val="0"/>
              </a:spcBef>
            </a:pPr>
            <a:r>
              <a:rPr lang="nb-NO" altLang="nb-NO" dirty="0"/>
              <a:t>Rene klær og bandasjer </a:t>
            </a:r>
          </a:p>
          <a:p>
            <a:pPr>
              <a:lnSpc>
                <a:spcPct val="120000"/>
              </a:lnSpc>
              <a:spcBef>
                <a:spcPts val="0"/>
              </a:spcBef>
            </a:pPr>
            <a:r>
              <a:rPr lang="nb-NO" altLang="nb-NO" dirty="0"/>
              <a:t>Avfall </a:t>
            </a:r>
          </a:p>
          <a:p>
            <a:pPr>
              <a:lnSpc>
                <a:spcPct val="120000"/>
              </a:lnSpc>
              <a:spcBef>
                <a:spcPts val="0"/>
              </a:spcBef>
            </a:pPr>
            <a:r>
              <a:rPr lang="nb-NO" altLang="nb-NO" dirty="0"/>
              <a:t>Aktiv hjelp med håndhygiene (beboer)</a:t>
            </a:r>
          </a:p>
          <a:p>
            <a:pPr>
              <a:lnSpc>
                <a:spcPct val="120000"/>
              </a:lnSpc>
              <a:spcBef>
                <a:spcPts val="0"/>
              </a:spcBef>
            </a:pPr>
            <a:r>
              <a:rPr lang="nb-NO" altLang="nb-NO" dirty="0"/>
              <a:t>Info til besøkende</a:t>
            </a:r>
          </a:p>
          <a:p>
            <a:pPr>
              <a:lnSpc>
                <a:spcPct val="120000"/>
              </a:lnSpc>
              <a:spcBef>
                <a:spcPts val="0"/>
              </a:spcBef>
            </a:pPr>
            <a:endParaRPr lang="nb-NO" altLang="nb-NO" dirty="0"/>
          </a:p>
          <a:p>
            <a:pPr>
              <a:lnSpc>
                <a:spcPct val="120000"/>
              </a:lnSpc>
              <a:spcBef>
                <a:spcPts val="0"/>
              </a:spcBef>
            </a:pPr>
            <a:r>
              <a:rPr lang="nb-NO" altLang="nb-NO" sz="4800" dirty="0"/>
              <a:t>Hvis nødvendig ev. kortvarig isolering, f.eks. ved infeksjon:</a:t>
            </a:r>
          </a:p>
          <a:p>
            <a:pPr lvl="1">
              <a:lnSpc>
                <a:spcPct val="120000"/>
              </a:lnSpc>
              <a:spcBef>
                <a:spcPts val="0"/>
              </a:spcBef>
            </a:pPr>
            <a:r>
              <a:rPr lang="nb-NO" altLang="nb-NO" dirty="0"/>
              <a:t>Daglig renhold på rommet og badet, vaskes til slutt</a:t>
            </a:r>
          </a:p>
          <a:p>
            <a:pPr lvl="1">
              <a:lnSpc>
                <a:spcPct val="120000"/>
              </a:lnSpc>
              <a:spcBef>
                <a:spcPts val="0"/>
              </a:spcBef>
            </a:pPr>
            <a:r>
              <a:rPr lang="nb-NO" altLang="nb-NO" dirty="0"/>
              <a:t>Daglig sengeskift </a:t>
            </a:r>
          </a:p>
          <a:p>
            <a:pPr lvl="1">
              <a:lnSpc>
                <a:spcPct val="120000"/>
              </a:lnSpc>
              <a:spcBef>
                <a:spcPts val="0"/>
              </a:spcBef>
            </a:pPr>
            <a:r>
              <a:rPr lang="nb-NO" altLang="nb-NO" dirty="0"/>
              <a:t>Evt. desinfeksjon av kontaktpunkter</a:t>
            </a:r>
          </a:p>
          <a:p>
            <a:pPr lvl="1">
              <a:lnSpc>
                <a:spcPct val="120000"/>
              </a:lnSpc>
              <a:spcBef>
                <a:spcPts val="0"/>
              </a:spcBef>
            </a:pPr>
            <a:r>
              <a:rPr lang="nb-NO" altLang="nb-NO" dirty="0"/>
              <a:t>Håndtering av alt som tas ut av rommet – dobbeltemballering</a:t>
            </a:r>
          </a:p>
          <a:p>
            <a:pPr lvl="1">
              <a:lnSpc>
                <a:spcPct val="120000"/>
              </a:lnSpc>
              <a:spcBef>
                <a:spcPts val="0"/>
              </a:spcBef>
            </a:pPr>
            <a:r>
              <a:rPr lang="nb-NO" altLang="nb-NO" dirty="0"/>
              <a:t>Screening og smitteoppsporing hvis indikasjon</a:t>
            </a:r>
          </a:p>
          <a:p>
            <a:endParaRPr lang="nb-NO" dirty="0"/>
          </a:p>
        </p:txBody>
      </p:sp>
    </p:spTree>
    <p:extLst>
      <p:ext uri="{BB962C8B-B14F-4D97-AF65-F5344CB8AC3E}">
        <p14:creationId xmlns:p14="http://schemas.microsoft.com/office/powerpoint/2010/main" val="10399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81566" y="325360"/>
            <a:ext cx="13548431" cy="1490327"/>
          </a:xfrm>
        </p:spPr>
        <p:txBody>
          <a:bodyPr/>
          <a:lstStyle/>
          <a:p>
            <a:r>
              <a:rPr lang="nb-NO" dirty="0"/>
              <a:t>Smittevask/ sluttdesinfeksjon </a:t>
            </a:r>
          </a:p>
        </p:txBody>
      </p:sp>
      <p:sp>
        <p:nvSpPr>
          <p:cNvPr id="3" name="Plassholder for innhold 2"/>
          <p:cNvSpPr>
            <a:spLocks noGrp="1"/>
          </p:cNvSpPr>
          <p:nvPr>
            <p:ph idx="1"/>
          </p:nvPr>
        </p:nvSpPr>
        <p:spPr>
          <a:xfrm>
            <a:off x="2650276" y="2570924"/>
            <a:ext cx="17274795" cy="8198651"/>
          </a:xfrm>
        </p:spPr>
        <p:txBody>
          <a:bodyPr>
            <a:normAutofit/>
          </a:bodyPr>
          <a:lstStyle/>
          <a:p>
            <a:pPr>
              <a:lnSpc>
                <a:spcPct val="120000"/>
              </a:lnSpc>
              <a:spcBef>
                <a:spcPts val="0"/>
              </a:spcBef>
              <a:buFont typeface="Arial" panose="020B0604020202020204" pitchFamily="34" charset="0"/>
              <a:buChar char="•"/>
            </a:pPr>
            <a:r>
              <a:rPr lang="nb-NO" sz="4267" dirty="0"/>
              <a:t>Utføres etter at tiltaket er avsluttet.</a:t>
            </a:r>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r>
              <a:rPr lang="nb-NO" sz="4267" dirty="0"/>
              <a:t>Rommet ryddes først av helsepersonell, ansvarsfordeling, kommunikasjon, riktig valg av desinfeksjonsmidler.</a:t>
            </a:r>
          </a:p>
          <a:p>
            <a:pPr>
              <a:lnSpc>
                <a:spcPct val="120000"/>
              </a:lnSpc>
              <a:spcBef>
                <a:spcPts val="0"/>
              </a:spcBef>
              <a:buFont typeface="Arial" panose="020B0604020202020204" pitchFamily="34" charset="0"/>
              <a:buChar char="•"/>
            </a:pPr>
            <a:endParaRPr lang="nb-NO" sz="4267" dirty="0"/>
          </a:p>
          <a:p>
            <a:pPr>
              <a:lnSpc>
                <a:spcPct val="120000"/>
              </a:lnSpc>
              <a:spcBef>
                <a:spcPts val="0"/>
              </a:spcBef>
              <a:buFont typeface="Arial" panose="020B0604020202020204" pitchFamily="34" charset="0"/>
              <a:buChar char="•"/>
            </a:pPr>
            <a:r>
              <a:rPr lang="nb-NO" sz="4267" dirty="0"/>
              <a:t>Separat prosedyre i renholdsplan, hele rommet vaskes: seng, madras, inventar, gardiner.</a:t>
            </a:r>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r>
              <a:rPr lang="nb-NO" sz="4267" dirty="0"/>
              <a:t>B</a:t>
            </a:r>
            <a:r>
              <a:rPr lang="nb-NO" altLang="nb-NO" sz="4267" dirty="0"/>
              <a:t>eskyttelsesutstyr.</a:t>
            </a:r>
            <a:endParaRPr lang="nb-NO" sz="4267" dirty="0"/>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endParaRPr lang="nb-NO" altLang="nb-NO" sz="1778" dirty="0"/>
          </a:p>
          <a:p>
            <a:pPr>
              <a:lnSpc>
                <a:spcPct val="120000"/>
              </a:lnSpc>
              <a:spcBef>
                <a:spcPts val="0"/>
              </a:spcBef>
              <a:buFont typeface="Arial" panose="020B0604020202020204" pitchFamily="34" charset="0"/>
              <a:buChar char="•"/>
            </a:pPr>
            <a:r>
              <a:rPr lang="nb-NO" altLang="nb-NO" sz="4267" dirty="0"/>
              <a:t>Håndtering av rengjøringsutstyr.</a:t>
            </a:r>
          </a:p>
        </p:txBody>
      </p:sp>
    </p:spTree>
    <p:extLst>
      <p:ext uri="{BB962C8B-B14F-4D97-AF65-F5344CB8AC3E}">
        <p14:creationId xmlns:p14="http://schemas.microsoft.com/office/powerpoint/2010/main" val="323155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1CA7FA6-46B9-DE21-98B2-A30C8908AA75}"/>
              </a:ext>
            </a:extLst>
          </p:cNvPr>
          <p:cNvSpPr>
            <a:spLocks noGrp="1"/>
          </p:cNvSpPr>
          <p:nvPr>
            <p:ph type="title"/>
          </p:nvPr>
        </p:nvSpPr>
        <p:spPr>
          <a:xfrm>
            <a:off x="1944242" y="457200"/>
            <a:ext cx="17822228" cy="1259078"/>
          </a:xfrm>
        </p:spPr>
        <p:txBody>
          <a:bodyPr/>
          <a:lstStyle/>
          <a:p>
            <a:r>
              <a:rPr lang="nb-NO" dirty="0"/>
              <a:t>Desinfeksjonsmetoder og midler</a:t>
            </a:r>
          </a:p>
        </p:txBody>
      </p:sp>
      <p:sp>
        <p:nvSpPr>
          <p:cNvPr id="4" name="Plassholder for innhold 3">
            <a:extLst>
              <a:ext uri="{FF2B5EF4-FFF2-40B4-BE49-F238E27FC236}">
                <a16:creationId xmlns:a16="http://schemas.microsoft.com/office/drawing/2014/main" id="{6DB99B44-F3BD-04A6-CC2B-C5C27512FC90}"/>
              </a:ext>
            </a:extLst>
          </p:cNvPr>
          <p:cNvSpPr>
            <a:spLocks noGrp="1"/>
          </p:cNvSpPr>
          <p:nvPr>
            <p:ph idx="1"/>
          </p:nvPr>
        </p:nvSpPr>
        <p:spPr>
          <a:xfrm>
            <a:off x="1944242" y="2163297"/>
            <a:ext cx="18787413" cy="7866993"/>
          </a:xfrm>
        </p:spPr>
        <p:txBody>
          <a:bodyPr>
            <a:normAutofit fontScale="70000" lnSpcReduction="20000"/>
          </a:bodyPr>
          <a:lstStyle/>
          <a:p>
            <a:pPr>
              <a:lnSpc>
                <a:spcPct val="120000"/>
              </a:lnSpc>
              <a:spcBef>
                <a:spcPts val="0"/>
              </a:spcBef>
            </a:pPr>
            <a:r>
              <a:rPr lang="nb-NO" sz="5200" dirty="0"/>
              <a:t>Fuktig varme, med temperatur &gt; 85°C</a:t>
            </a:r>
          </a:p>
          <a:p>
            <a:pPr marL="0" indent="0">
              <a:lnSpc>
                <a:spcPct val="120000"/>
              </a:lnSpc>
              <a:spcBef>
                <a:spcPts val="0"/>
              </a:spcBef>
              <a:buNone/>
            </a:pPr>
            <a:r>
              <a:rPr lang="nb-NO" sz="5200" dirty="0"/>
              <a:t>    	Sikreste, raskeste, enkleste, den mest miljøvennlige og økonomiske metode</a:t>
            </a:r>
          </a:p>
          <a:p>
            <a:pPr marL="0" indent="0">
              <a:lnSpc>
                <a:spcPct val="120000"/>
              </a:lnSpc>
              <a:spcBef>
                <a:spcPts val="0"/>
              </a:spcBef>
              <a:buNone/>
            </a:pPr>
            <a:endParaRPr lang="nb-NO" sz="5200" dirty="0"/>
          </a:p>
          <a:p>
            <a:pPr>
              <a:lnSpc>
                <a:spcPct val="120000"/>
              </a:lnSpc>
              <a:spcBef>
                <a:spcPts val="0"/>
              </a:spcBef>
            </a:pPr>
            <a:r>
              <a:rPr lang="nb-NO" sz="5200" dirty="0"/>
              <a:t>Kjemisk desinfeksjon</a:t>
            </a:r>
          </a:p>
          <a:p>
            <a:pPr marL="0" indent="0">
              <a:lnSpc>
                <a:spcPct val="120000"/>
              </a:lnSpc>
              <a:spcBef>
                <a:spcPts val="0"/>
              </a:spcBef>
              <a:buNone/>
            </a:pPr>
            <a:r>
              <a:rPr lang="nb-NO" sz="5200" dirty="0"/>
              <a:t>	Bør bare brukes på utstyr som ikke tåler temp. på 85°C</a:t>
            </a:r>
          </a:p>
          <a:p>
            <a:pPr marL="0" indent="0">
              <a:lnSpc>
                <a:spcPct val="120000"/>
              </a:lnSpc>
              <a:spcBef>
                <a:spcPts val="0"/>
              </a:spcBef>
              <a:buNone/>
            </a:pPr>
            <a:r>
              <a:rPr lang="nb-NO" sz="5200" dirty="0"/>
              <a:t>	</a:t>
            </a:r>
          </a:p>
          <a:p>
            <a:pPr>
              <a:lnSpc>
                <a:spcPct val="120000"/>
              </a:lnSpc>
              <a:spcBef>
                <a:spcPts val="0"/>
              </a:spcBef>
            </a:pPr>
            <a:r>
              <a:rPr lang="nb-NO" sz="5200" dirty="0"/>
              <a:t>Desinfeksjonsmiddel skal være godkjent</a:t>
            </a:r>
          </a:p>
          <a:p>
            <a:pPr lvl="3">
              <a:lnSpc>
                <a:spcPct val="120000"/>
              </a:lnSpc>
              <a:spcBef>
                <a:spcPts val="0"/>
              </a:spcBef>
              <a:buFont typeface="Wingdings" panose="05000000000000000000" pitchFamily="2" charset="2"/>
              <a:buChar char="§"/>
            </a:pPr>
            <a:r>
              <a:rPr lang="nb-NO" sz="5200" dirty="0"/>
              <a:t>desinfeksjonsmidler til  hånd- og overflatedesinfeksjon er biocidprodukter, forvaltes i hovedsak av Miljødirektoratet. </a:t>
            </a:r>
          </a:p>
          <a:p>
            <a:pPr lvl="3">
              <a:lnSpc>
                <a:spcPct val="120000"/>
              </a:lnSpc>
              <a:spcBef>
                <a:spcPts val="0"/>
              </a:spcBef>
              <a:buFont typeface="Wingdings" panose="05000000000000000000" pitchFamily="2" charset="2"/>
              <a:buChar char="§"/>
            </a:pPr>
            <a:r>
              <a:rPr lang="nb-NO" sz="5200" dirty="0"/>
              <a:t>produkter til teknisk desinfeksjon (overflater, instrumenter, utstyr) i helsevesenet forvaltes i tillegg av Legemiddelverket.</a:t>
            </a:r>
          </a:p>
          <a:p>
            <a:pPr lvl="3">
              <a:lnSpc>
                <a:spcPct val="120000"/>
              </a:lnSpc>
              <a:spcBef>
                <a:spcPts val="0"/>
              </a:spcBef>
              <a:buFont typeface="Wingdings" panose="05000000000000000000" pitchFamily="2" charset="2"/>
              <a:buChar char="§"/>
            </a:pPr>
            <a:r>
              <a:rPr lang="nb-NO" sz="5200" dirty="0"/>
              <a:t>​​produkter som av produsenten er beregnet på rengjøring, desinfisering eller sterilisering av medisinsk utstyr, klassifiseres som medisinsk utstyr og skal være CE-merket.</a:t>
            </a:r>
          </a:p>
          <a:p>
            <a:endParaRPr lang="nb-NO" dirty="0"/>
          </a:p>
        </p:txBody>
      </p:sp>
      <p:sp>
        <p:nvSpPr>
          <p:cNvPr id="6" name="TekstSylinder 5">
            <a:extLst>
              <a:ext uri="{FF2B5EF4-FFF2-40B4-BE49-F238E27FC236}">
                <a16:creationId xmlns:a16="http://schemas.microsoft.com/office/drawing/2014/main" id="{482D5143-8DE5-D452-27B5-BE833E8624DE}"/>
              </a:ext>
            </a:extLst>
          </p:cNvPr>
          <p:cNvSpPr txBox="1"/>
          <p:nvPr/>
        </p:nvSpPr>
        <p:spPr>
          <a:xfrm>
            <a:off x="2070365" y="10155362"/>
            <a:ext cx="14215414" cy="643894"/>
          </a:xfrm>
          <a:prstGeom prst="rect">
            <a:avLst/>
          </a:prstGeom>
          <a:noFill/>
        </p:spPr>
        <p:txBody>
          <a:bodyPr wrap="square">
            <a:spAutoFit/>
          </a:bodyPr>
          <a:lstStyle/>
          <a:p>
            <a:pPr marL="0" indent="0">
              <a:lnSpc>
                <a:spcPct val="120000"/>
              </a:lnSpc>
              <a:spcBef>
                <a:spcPts val="0"/>
              </a:spcBef>
              <a:buNone/>
            </a:pPr>
            <a:r>
              <a:rPr lang="nb-NO" sz="3200" dirty="0">
                <a:hlinkClick r:id="rId2"/>
              </a:rPr>
              <a:t>Statens legemiddelverk: råd til helsepersonell – bruk av desinfeksjonsmidler</a:t>
            </a:r>
            <a:endParaRPr lang="nb-NO" sz="3200" dirty="0"/>
          </a:p>
        </p:txBody>
      </p:sp>
    </p:spTree>
    <p:extLst>
      <p:ext uri="{BB962C8B-B14F-4D97-AF65-F5344CB8AC3E}">
        <p14:creationId xmlns:p14="http://schemas.microsoft.com/office/powerpoint/2010/main" val="407580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1CB94E3-ED61-F757-EC29-992315E23813}"/>
              </a:ext>
            </a:extLst>
          </p:cNvPr>
          <p:cNvSpPr>
            <a:spLocks noGrp="1" noChangeArrowheads="1"/>
          </p:cNvSpPr>
          <p:nvPr>
            <p:ph type="title"/>
          </p:nvPr>
        </p:nvSpPr>
        <p:spPr>
          <a:xfrm>
            <a:off x="1944242" y="457200"/>
            <a:ext cx="17822228" cy="1371600"/>
          </a:xfrm>
        </p:spPr>
        <p:txBody>
          <a:bodyPr/>
          <a:lstStyle/>
          <a:p>
            <a:r>
              <a:rPr lang="nb-NO" altLang="nb-NO" dirty="0"/>
              <a:t>Desinfeksjon</a:t>
            </a:r>
            <a:r>
              <a:rPr lang="nb-NO" altLang="nb-NO" b="1" dirty="0"/>
              <a:t> </a:t>
            </a:r>
            <a:r>
              <a:rPr lang="nb-NO" altLang="nb-NO" dirty="0"/>
              <a:t>– viktig å huske på!</a:t>
            </a:r>
          </a:p>
        </p:txBody>
      </p:sp>
      <p:sp>
        <p:nvSpPr>
          <p:cNvPr id="26627" name="Rectangle 3">
            <a:extLst>
              <a:ext uri="{FF2B5EF4-FFF2-40B4-BE49-F238E27FC236}">
                <a16:creationId xmlns:a16="http://schemas.microsoft.com/office/drawing/2014/main" id="{13FAB6A1-8DA4-ED8E-DB8C-3644BAA6D6A1}"/>
              </a:ext>
            </a:extLst>
          </p:cNvPr>
          <p:cNvSpPr>
            <a:spLocks noGrp="1" noChangeArrowheads="1"/>
          </p:cNvSpPr>
          <p:nvPr>
            <p:ph type="body" idx="1"/>
          </p:nvPr>
        </p:nvSpPr>
        <p:spPr>
          <a:xfrm>
            <a:off x="1944242" y="3473708"/>
            <a:ext cx="16959259" cy="5862022"/>
          </a:xfrm>
        </p:spPr>
        <p:txBody>
          <a:bodyPr>
            <a:normAutofit lnSpcReduction="10000"/>
          </a:bodyPr>
          <a:lstStyle/>
          <a:p>
            <a:pPr>
              <a:lnSpc>
                <a:spcPct val="90000"/>
              </a:lnSpc>
              <a:buFont typeface="Arial" panose="020B0604020202020204" pitchFamily="34" charset="0"/>
              <a:buChar char="•"/>
            </a:pPr>
            <a:r>
              <a:rPr lang="nb-NO" altLang="nb-NO" dirty="0"/>
              <a:t>Riktig desinfeksjonsmidler og brukskonsentrasjon.</a:t>
            </a:r>
          </a:p>
          <a:p>
            <a:pPr>
              <a:lnSpc>
                <a:spcPct val="90000"/>
              </a:lnSpc>
              <a:buFont typeface="Arial" panose="020B0604020202020204" pitchFamily="34" charset="0"/>
              <a:buChar char="•"/>
            </a:pPr>
            <a:endParaRPr lang="nb-NO" altLang="nb-NO" dirty="0"/>
          </a:p>
          <a:p>
            <a:pPr>
              <a:lnSpc>
                <a:spcPct val="90000"/>
              </a:lnSpc>
              <a:buFont typeface="Arial" panose="020B0604020202020204" pitchFamily="34" charset="0"/>
              <a:buChar char="•"/>
            </a:pPr>
            <a:r>
              <a:rPr lang="nb-NO" altLang="nb-NO" dirty="0"/>
              <a:t> Virketid – hvor lenge overflate skal være i kontakt med kjemikalier.</a:t>
            </a:r>
          </a:p>
          <a:p>
            <a:pPr>
              <a:lnSpc>
                <a:spcPct val="90000"/>
              </a:lnSpc>
              <a:buFont typeface="Arial" panose="020B0604020202020204" pitchFamily="34" charset="0"/>
              <a:buChar char="•"/>
            </a:pPr>
            <a:endParaRPr lang="nb-NO" altLang="nb-NO" dirty="0"/>
          </a:p>
          <a:p>
            <a:pPr>
              <a:lnSpc>
                <a:spcPct val="90000"/>
              </a:lnSpc>
              <a:buFont typeface="Arial" panose="020B0604020202020204" pitchFamily="34" charset="0"/>
              <a:buChar char="•"/>
            </a:pPr>
            <a:r>
              <a:rPr lang="nb-NO" altLang="nb-NO" dirty="0"/>
              <a:t> Holdbarhetstid.</a:t>
            </a:r>
          </a:p>
          <a:p>
            <a:pPr marL="0" indent="0">
              <a:lnSpc>
                <a:spcPct val="90000"/>
              </a:lnSpc>
              <a:buNone/>
            </a:pPr>
            <a:endParaRPr lang="nb-NO" altLang="nb-NO" dirty="0"/>
          </a:p>
          <a:p>
            <a:pPr>
              <a:lnSpc>
                <a:spcPct val="90000"/>
              </a:lnSpc>
              <a:buFont typeface="Arial" panose="020B0604020202020204" pitchFamily="34" charset="0"/>
              <a:buChar char="•"/>
            </a:pPr>
            <a:r>
              <a:rPr lang="nb-NO" altLang="nb-NO" dirty="0"/>
              <a:t> Fjerne synlig forurensing før desinfeksjon.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375152E-F410-83B2-CDD3-690DA439FC2D}"/>
              </a:ext>
            </a:extLst>
          </p:cNvPr>
          <p:cNvSpPr>
            <a:spLocks noGrp="1"/>
          </p:cNvSpPr>
          <p:nvPr>
            <p:ph type="title"/>
          </p:nvPr>
        </p:nvSpPr>
        <p:spPr>
          <a:xfrm>
            <a:off x="1944242" y="457200"/>
            <a:ext cx="17822228" cy="1259078"/>
          </a:xfrm>
        </p:spPr>
        <p:txBody>
          <a:bodyPr/>
          <a:lstStyle/>
          <a:p>
            <a:r>
              <a:rPr lang="nb-NO" dirty="0"/>
              <a:t>Oftest brukte produkter</a:t>
            </a:r>
          </a:p>
        </p:txBody>
      </p:sp>
      <p:sp>
        <p:nvSpPr>
          <p:cNvPr id="4" name="Plassholder for innhold 3">
            <a:extLst>
              <a:ext uri="{FF2B5EF4-FFF2-40B4-BE49-F238E27FC236}">
                <a16:creationId xmlns:a16="http://schemas.microsoft.com/office/drawing/2014/main" id="{CFA1634E-B86D-7F93-CE52-36F95287C14C}"/>
              </a:ext>
            </a:extLst>
          </p:cNvPr>
          <p:cNvSpPr>
            <a:spLocks noGrp="1"/>
          </p:cNvSpPr>
          <p:nvPr>
            <p:ph idx="1"/>
          </p:nvPr>
        </p:nvSpPr>
        <p:spPr>
          <a:xfrm>
            <a:off x="1921192" y="2241756"/>
            <a:ext cx="17822228" cy="8745792"/>
          </a:xfrm>
        </p:spPr>
        <p:txBody>
          <a:bodyPr>
            <a:normAutofit fontScale="55000" lnSpcReduction="20000"/>
          </a:bodyPr>
          <a:lstStyle/>
          <a:p>
            <a:pPr>
              <a:lnSpc>
                <a:spcPct val="120000"/>
              </a:lnSpc>
              <a:spcBef>
                <a:spcPts val="0"/>
              </a:spcBef>
            </a:pPr>
            <a:r>
              <a:rPr lang="nb-NO" sz="8000" dirty="0"/>
              <a:t>Alkoholer: virus, bakterier og sopp, dårlig evne til å trenge inn i organisk materiale, brukes kun på rent utstyr/flater, kort virketid, ikke store overflater,  brukes i 70 - 80 % konsentrasjon, ikke alle overflater tåler det, vaske med alkohol?</a:t>
            </a:r>
          </a:p>
          <a:p>
            <a:pPr marL="0" indent="0">
              <a:lnSpc>
                <a:spcPct val="120000"/>
              </a:lnSpc>
              <a:spcBef>
                <a:spcPts val="0"/>
              </a:spcBef>
              <a:buNone/>
            </a:pPr>
            <a:endParaRPr lang="nb-NO" sz="8000" dirty="0"/>
          </a:p>
          <a:p>
            <a:pPr>
              <a:lnSpc>
                <a:spcPct val="120000"/>
              </a:lnSpc>
              <a:spcBef>
                <a:spcPts val="0"/>
              </a:spcBef>
            </a:pPr>
            <a:r>
              <a:rPr lang="nb-NO" sz="8000" dirty="0" err="1"/>
              <a:t>PeraSafe</a:t>
            </a:r>
            <a:r>
              <a:rPr lang="nb-NO" sz="8000" dirty="0"/>
              <a:t>: virus, bakterier og sopp, brukes til instrumenter og overflater, virketid - 10 min, ved </a:t>
            </a:r>
            <a:r>
              <a:rPr lang="nb-NO" sz="8000" dirty="0" err="1"/>
              <a:t>Clostridium</a:t>
            </a:r>
            <a:r>
              <a:rPr lang="nb-NO" sz="8000" dirty="0"/>
              <a:t> </a:t>
            </a:r>
            <a:r>
              <a:rPr lang="nb-NO" sz="8000" dirty="0" err="1"/>
              <a:t>difficile</a:t>
            </a:r>
            <a:r>
              <a:rPr lang="nb-NO" sz="8000" dirty="0"/>
              <a:t> 30 min</a:t>
            </a:r>
          </a:p>
          <a:p>
            <a:pPr>
              <a:lnSpc>
                <a:spcPct val="120000"/>
              </a:lnSpc>
              <a:spcBef>
                <a:spcPts val="0"/>
              </a:spcBef>
            </a:pPr>
            <a:endParaRPr lang="nb-NO" sz="8000" dirty="0"/>
          </a:p>
          <a:p>
            <a:pPr>
              <a:lnSpc>
                <a:spcPct val="120000"/>
              </a:lnSpc>
              <a:spcBef>
                <a:spcPts val="0"/>
              </a:spcBef>
            </a:pPr>
            <a:r>
              <a:rPr lang="nb-NO" sz="8000" dirty="0" err="1"/>
              <a:t>Virkon</a:t>
            </a:r>
            <a:r>
              <a:rPr lang="nb-NO" sz="8000" dirty="0"/>
              <a:t>: virus, bakterier og sopp, brukes til instrumenter og overflater, virketid - 10 min, forurenset utstyr - 30 min.</a:t>
            </a:r>
          </a:p>
          <a:p>
            <a:pPr>
              <a:lnSpc>
                <a:spcPct val="120000"/>
              </a:lnSpc>
              <a:spcBef>
                <a:spcPts val="0"/>
              </a:spcBef>
            </a:pPr>
            <a:endParaRPr lang="nb-NO" sz="8000" dirty="0"/>
          </a:p>
          <a:p>
            <a:pPr>
              <a:lnSpc>
                <a:spcPct val="120000"/>
              </a:lnSpc>
              <a:spcBef>
                <a:spcPts val="0"/>
              </a:spcBef>
            </a:pPr>
            <a:r>
              <a:rPr lang="nb-NO" altLang="nb-NO" sz="8000" dirty="0" err="1"/>
              <a:t>LifeClean</a:t>
            </a:r>
            <a:r>
              <a:rPr lang="nb-NO" altLang="nb-NO" sz="8000" dirty="0"/>
              <a:t>: Dreper virus, bakterier og sopp, brukes til instrumenter og overflater, virketid - 2 min.</a:t>
            </a:r>
            <a:endParaRPr lang="nb-NO" sz="8000" dirty="0"/>
          </a:p>
          <a:p>
            <a:endParaRPr lang="nb-NO" dirty="0"/>
          </a:p>
          <a:p>
            <a:endParaRPr lang="nb-NO" dirty="0"/>
          </a:p>
          <a:p>
            <a:endParaRPr lang="nb-NO" dirty="0"/>
          </a:p>
        </p:txBody>
      </p:sp>
    </p:spTree>
    <p:extLst>
      <p:ext uri="{BB962C8B-B14F-4D97-AF65-F5344CB8AC3E}">
        <p14:creationId xmlns:p14="http://schemas.microsoft.com/office/powerpoint/2010/main" val="356086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5DB42-E0A9-416A-8BA3-DCD17C33D760}"/>
              </a:ext>
            </a:extLst>
          </p:cNvPr>
          <p:cNvSpPr>
            <a:spLocks noGrp="1"/>
          </p:cNvSpPr>
          <p:nvPr>
            <p:ph type="title"/>
          </p:nvPr>
        </p:nvSpPr>
        <p:spPr>
          <a:xfrm>
            <a:off x="1944242" y="457200"/>
            <a:ext cx="17822228" cy="1283110"/>
          </a:xfrm>
        </p:spPr>
        <p:txBody>
          <a:bodyPr/>
          <a:lstStyle/>
          <a:p>
            <a:r>
              <a:rPr lang="nb-NO" dirty="0"/>
              <a:t>Disposisjon</a:t>
            </a:r>
          </a:p>
        </p:txBody>
      </p:sp>
      <p:pic>
        <p:nvPicPr>
          <p:cNvPr id="2" name="Plassholder for innhold 1">
            <a:extLst>
              <a:ext uri="{FF2B5EF4-FFF2-40B4-BE49-F238E27FC236}">
                <a16:creationId xmlns:a16="http://schemas.microsoft.com/office/drawing/2014/main" id="{01E36038-8634-CDBA-E6D2-02F5380BAE18}"/>
              </a:ext>
            </a:extLst>
          </p:cNvPr>
          <p:cNvPicPr>
            <a:picLocks noGrp="1" noChangeAspect="1"/>
          </p:cNvPicPr>
          <p:nvPr>
            <p:ph idx="1"/>
          </p:nvPr>
        </p:nvPicPr>
        <p:blipFill>
          <a:blip r:embed="rId2"/>
          <a:stretch>
            <a:fillRect/>
          </a:stretch>
        </p:blipFill>
        <p:spPr>
          <a:xfrm>
            <a:off x="13116145" y="6236423"/>
            <a:ext cx="8088645" cy="5333275"/>
          </a:xfrm>
          <a:prstGeom prst="rect">
            <a:avLst/>
          </a:prstGeom>
        </p:spPr>
      </p:pic>
      <p:sp>
        <p:nvSpPr>
          <p:cNvPr id="4" name="TekstSylinder 3">
            <a:extLst>
              <a:ext uri="{FF2B5EF4-FFF2-40B4-BE49-F238E27FC236}">
                <a16:creationId xmlns:a16="http://schemas.microsoft.com/office/drawing/2014/main" id="{F4CEFFAD-D0B4-6031-C2D5-1F185EE36F87}"/>
              </a:ext>
            </a:extLst>
          </p:cNvPr>
          <p:cNvSpPr txBox="1"/>
          <p:nvPr/>
        </p:nvSpPr>
        <p:spPr>
          <a:xfrm>
            <a:off x="1944242" y="3620916"/>
            <a:ext cx="10832690" cy="4337085"/>
          </a:xfrm>
          <a:prstGeom prst="rect">
            <a:avLst/>
          </a:prstGeom>
          <a:noFill/>
        </p:spPr>
        <p:txBody>
          <a:bodyPr wrap="square">
            <a:spAutoFit/>
          </a:bodyPr>
          <a:lstStyle/>
          <a:p>
            <a:pPr marL="467995" marR="0" lvl="0" indent="-467995" algn="l" defTabSz="1624889" rtl="0" eaLnBrk="1" fontAlgn="auto" latinLnBrk="0" hangingPunct="1">
              <a:lnSpc>
                <a:spcPct val="120000"/>
              </a:lnSpc>
              <a:spcBef>
                <a:spcPts val="0"/>
              </a:spcBef>
              <a:spcAft>
                <a:spcPts val="0"/>
              </a:spcAft>
              <a:buClrTx/>
              <a:buSzTx/>
              <a:buFontTx/>
              <a:buBlip>
                <a:blip r:embed="rId3"/>
              </a:buBlip>
              <a:tabLst/>
              <a:defRPr/>
            </a:pPr>
            <a:r>
              <a:rPr kumimoji="0" lang="nb-NO" sz="4000" b="0" i="0" u="none" strike="noStrike" kern="1200" cap="none" spc="0" normalizeH="0" baseline="0" noProof="0" dirty="0">
                <a:ln>
                  <a:noFill/>
                </a:ln>
                <a:solidFill>
                  <a:srgbClr val="545757"/>
                </a:solidFill>
                <a:effectLst/>
                <a:uLnTx/>
                <a:uFillTx/>
                <a:latin typeface="Calibri"/>
                <a:ea typeface="+mn-ea"/>
                <a:cs typeface="Calibri"/>
              </a:rPr>
              <a:t>Isolering og basale smittevernrutiner</a:t>
            </a:r>
          </a:p>
          <a:p>
            <a:pPr marL="467995" marR="0" lvl="0" indent="-467995" algn="l" defTabSz="1624889" rtl="0" eaLnBrk="1" fontAlgn="auto" latinLnBrk="0" hangingPunct="1">
              <a:lnSpc>
                <a:spcPct val="120000"/>
              </a:lnSpc>
              <a:spcBef>
                <a:spcPts val="0"/>
              </a:spcBef>
              <a:spcAft>
                <a:spcPts val="0"/>
              </a:spcAft>
              <a:buClrTx/>
              <a:buSzTx/>
              <a:buFontTx/>
              <a:buBlip>
                <a:blip r:embed="rId3"/>
              </a:buBlip>
              <a:tabLst/>
              <a:defRPr/>
            </a:pPr>
            <a:endParaRPr lang="nb-NO" sz="4000" dirty="0">
              <a:solidFill>
                <a:srgbClr val="545757"/>
              </a:solidFill>
              <a:latin typeface="Calibri"/>
              <a:cs typeface="Calibri"/>
            </a:endParaRPr>
          </a:p>
          <a:p>
            <a:pPr marL="467995" marR="0" lvl="0" indent="-467995" algn="l" defTabSz="1624889" rtl="0" eaLnBrk="1" fontAlgn="auto" latinLnBrk="0" hangingPunct="1">
              <a:lnSpc>
                <a:spcPct val="120000"/>
              </a:lnSpc>
              <a:spcBef>
                <a:spcPts val="0"/>
              </a:spcBef>
              <a:spcAft>
                <a:spcPts val="0"/>
              </a:spcAft>
              <a:buClrTx/>
              <a:buSzTx/>
              <a:buFontTx/>
              <a:buBlip>
                <a:blip r:embed="rId3"/>
              </a:buBlip>
              <a:tabLst/>
              <a:defRPr/>
            </a:pPr>
            <a:r>
              <a:rPr kumimoji="0" lang="nb-NO" sz="4000" b="0" i="0" u="none" strike="noStrike" kern="1200" cap="none" spc="0" normalizeH="0" baseline="0" noProof="0" dirty="0">
                <a:ln>
                  <a:noFill/>
                </a:ln>
                <a:solidFill>
                  <a:srgbClr val="545757"/>
                </a:solidFill>
                <a:effectLst/>
                <a:uLnTx/>
                <a:uFillTx/>
                <a:latin typeface="Calibri"/>
                <a:ea typeface="+mn-ea"/>
                <a:cs typeface="Calibri"/>
              </a:rPr>
              <a:t>Beskyttelsesutstyr</a:t>
            </a:r>
          </a:p>
          <a:p>
            <a:pPr marL="467995" marR="0" lvl="0" indent="-467995" algn="l" defTabSz="1624889" rtl="0" eaLnBrk="1" fontAlgn="auto" latinLnBrk="0" hangingPunct="1">
              <a:lnSpc>
                <a:spcPct val="120000"/>
              </a:lnSpc>
              <a:spcBef>
                <a:spcPts val="0"/>
              </a:spcBef>
              <a:spcAft>
                <a:spcPts val="0"/>
              </a:spcAft>
              <a:buClrTx/>
              <a:buSzTx/>
              <a:buFontTx/>
              <a:buBlip>
                <a:blip r:embed="rId3"/>
              </a:buBlip>
              <a:tabLst/>
              <a:defRPr/>
            </a:pPr>
            <a:endParaRPr lang="nb-NO" sz="4000" dirty="0">
              <a:solidFill>
                <a:srgbClr val="545757"/>
              </a:solidFill>
              <a:latin typeface="Calibri"/>
              <a:cs typeface="Calibri"/>
            </a:endParaRPr>
          </a:p>
          <a:p>
            <a:pPr marL="467995" marR="0" lvl="0" indent="-467995" algn="l" defTabSz="1624889" rtl="0" eaLnBrk="1" fontAlgn="auto" latinLnBrk="0" hangingPunct="1">
              <a:lnSpc>
                <a:spcPct val="120000"/>
              </a:lnSpc>
              <a:spcBef>
                <a:spcPts val="0"/>
              </a:spcBef>
              <a:spcAft>
                <a:spcPts val="0"/>
              </a:spcAft>
              <a:buClrTx/>
              <a:buSzTx/>
              <a:buFontTx/>
              <a:buBlip>
                <a:blip r:embed="rId3"/>
              </a:buBlip>
              <a:tabLst/>
              <a:defRPr/>
            </a:pPr>
            <a:r>
              <a:rPr lang="nb-NO" sz="4000" dirty="0">
                <a:solidFill>
                  <a:srgbClr val="545757"/>
                </a:solidFill>
                <a:latin typeface="Calibri"/>
                <a:cs typeface="Calibri"/>
              </a:rPr>
              <a:t>Renhold og desinfeksjon</a:t>
            </a:r>
            <a:br>
              <a:rPr lang="nb-NO"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Tree>
    <p:extLst>
      <p:ext uri="{BB962C8B-B14F-4D97-AF65-F5344CB8AC3E}">
        <p14:creationId xmlns:p14="http://schemas.microsoft.com/office/powerpoint/2010/main" val="317631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39849" y="491089"/>
            <a:ext cx="17030050" cy="1696376"/>
          </a:xfrm>
        </p:spPr>
        <p:txBody>
          <a:bodyPr/>
          <a:lstStyle/>
          <a:p>
            <a:r>
              <a:rPr lang="nb-NO" altLang="nb-NO" dirty="0"/>
              <a:t>Ferdig fuktet kluter til overflater</a:t>
            </a:r>
            <a:endParaRPr lang="nb-NO" dirty="0"/>
          </a:p>
        </p:txBody>
      </p:sp>
      <p:sp>
        <p:nvSpPr>
          <p:cNvPr id="3" name="Plassholder for tekst 2"/>
          <p:cNvSpPr>
            <a:spLocks noGrp="1"/>
          </p:cNvSpPr>
          <p:nvPr>
            <p:ph type="body" sz="half" idx="1"/>
          </p:nvPr>
        </p:nvSpPr>
        <p:spPr>
          <a:xfrm>
            <a:off x="1939849" y="2964424"/>
            <a:ext cx="18103209" cy="7041699"/>
          </a:xfrm>
        </p:spPr>
        <p:txBody>
          <a:bodyPr>
            <a:normAutofit/>
          </a:bodyPr>
          <a:lstStyle/>
          <a:p>
            <a:pPr>
              <a:lnSpc>
                <a:spcPct val="120000"/>
              </a:lnSpc>
              <a:spcBef>
                <a:spcPts val="0"/>
              </a:spcBef>
              <a:buFont typeface="Arial" panose="020B0604020202020204" pitchFamily="34" charset="0"/>
              <a:buChar char="•"/>
            </a:pPr>
            <a:r>
              <a:rPr lang="nb-NO" sz="4267" dirty="0"/>
              <a:t>Vaskeklut eller desinfeksjonsklut?</a:t>
            </a:r>
          </a:p>
          <a:p>
            <a:pPr marL="0" indent="0">
              <a:lnSpc>
                <a:spcPct val="120000"/>
              </a:lnSpc>
              <a:spcBef>
                <a:spcPts val="0"/>
              </a:spcBef>
              <a:buNone/>
            </a:pPr>
            <a:endParaRPr lang="nb-NO" sz="1778" dirty="0"/>
          </a:p>
          <a:p>
            <a:pPr>
              <a:lnSpc>
                <a:spcPct val="120000"/>
              </a:lnSpc>
              <a:spcBef>
                <a:spcPts val="0"/>
              </a:spcBef>
              <a:buFont typeface="Arial" panose="020B0604020202020204" pitchFamily="34" charset="0"/>
              <a:buChar char="•"/>
            </a:pPr>
            <a:r>
              <a:rPr lang="nb-NO" sz="4267" dirty="0"/>
              <a:t>Hvis desinfeksjonsklut – må være godkjent av SLV</a:t>
            </a:r>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r>
              <a:rPr lang="nb-NO" sz="4267" dirty="0"/>
              <a:t>Hvis kvartær ammoniumforbindelse, </a:t>
            </a:r>
            <a:r>
              <a:rPr lang="nb-NO" sz="4267" dirty="0" err="1"/>
              <a:t>klorheksidin</a:t>
            </a:r>
            <a:r>
              <a:rPr lang="nb-NO" sz="4267" dirty="0"/>
              <a:t> eller PHMB – ikke anbefalt til teknisk desinfeksjon.</a:t>
            </a:r>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r>
              <a:rPr lang="nb-NO" sz="4267" dirty="0"/>
              <a:t>Hydrogenperoksid, klordioksid.</a:t>
            </a:r>
          </a:p>
          <a:p>
            <a:pPr>
              <a:lnSpc>
                <a:spcPct val="120000"/>
              </a:lnSpc>
              <a:spcBef>
                <a:spcPts val="0"/>
              </a:spcBef>
              <a:buFont typeface="Arial" panose="020B0604020202020204" pitchFamily="34" charset="0"/>
              <a:buChar char="•"/>
            </a:pPr>
            <a:endParaRPr lang="nb-NO" sz="1778" dirty="0"/>
          </a:p>
          <a:p>
            <a:pPr>
              <a:lnSpc>
                <a:spcPct val="120000"/>
              </a:lnSpc>
              <a:spcBef>
                <a:spcPts val="0"/>
              </a:spcBef>
              <a:buFont typeface="Arial" panose="020B0604020202020204" pitchFamily="34" charset="0"/>
              <a:buChar char="•"/>
            </a:pPr>
            <a:r>
              <a:rPr lang="nb-NO" sz="4267" dirty="0"/>
              <a:t>Til kontaktpunkter, ikke hele rommet.</a:t>
            </a:r>
          </a:p>
        </p:txBody>
      </p:sp>
      <p:sp>
        <p:nvSpPr>
          <p:cNvPr id="5" name="TekstSylinder 4">
            <a:extLst>
              <a:ext uri="{FF2B5EF4-FFF2-40B4-BE49-F238E27FC236}">
                <a16:creationId xmlns:a16="http://schemas.microsoft.com/office/drawing/2014/main" id="{8846EA26-50F1-A1ED-72EC-CFDC6D7F952F}"/>
              </a:ext>
            </a:extLst>
          </p:cNvPr>
          <p:cNvSpPr txBox="1"/>
          <p:nvPr/>
        </p:nvSpPr>
        <p:spPr>
          <a:xfrm>
            <a:off x="1621555" y="10006123"/>
            <a:ext cx="19468639" cy="584647"/>
          </a:xfrm>
          <a:prstGeom prst="rect">
            <a:avLst/>
          </a:prstGeom>
          <a:noFill/>
        </p:spPr>
        <p:txBody>
          <a:bodyPr wrap="square">
            <a:spAutoFit/>
          </a:bodyPr>
          <a:lstStyle/>
          <a:p>
            <a:r>
              <a:rPr lang="nb-NO" dirty="0">
                <a:hlinkClick r:id="rId3"/>
              </a:rPr>
              <a:t>Desinfeksjonsmidler til teknisk desinfeksjon - Oversikt og kommentarer april 2023.pdf (infeksjonskontroll.no)</a:t>
            </a:r>
            <a:endParaRPr lang="nb-NO" dirty="0"/>
          </a:p>
        </p:txBody>
      </p:sp>
      <p:pic>
        <p:nvPicPr>
          <p:cNvPr id="7" name="Bilde 6">
            <a:extLst>
              <a:ext uri="{FF2B5EF4-FFF2-40B4-BE49-F238E27FC236}">
                <a16:creationId xmlns:a16="http://schemas.microsoft.com/office/drawing/2014/main" id="{103E4735-627B-24AD-053E-EBDEE52CCA78}"/>
              </a:ext>
            </a:extLst>
          </p:cNvPr>
          <p:cNvPicPr>
            <a:picLocks noChangeAspect="1"/>
          </p:cNvPicPr>
          <p:nvPr/>
        </p:nvPicPr>
        <p:blipFill>
          <a:blip r:embed="rId4"/>
          <a:stretch>
            <a:fillRect/>
          </a:stretch>
        </p:blipFill>
        <p:spPr>
          <a:xfrm>
            <a:off x="-558963" y="3063728"/>
            <a:ext cx="22398595" cy="6264740"/>
          </a:xfrm>
          <a:prstGeom prst="rect">
            <a:avLst/>
          </a:prstGeom>
        </p:spPr>
      </p:pic>
    </p:spTree>
    <p:extLst>
      <p:ext uri="{BB962C8B-B14F-4D97-AF65-F5344CB8AC3E}">
        <p14:creationId xmlns:p14="http://schemas.microsoft.com/office/powerpoint/2010/main" val="6870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6467" y="379649"/>
            <a:ext cx="16272539" cy="1490327"/>
          </a:xfrm>
        </p:spPr>
        <p:txBody>
          <a:bodyPr>
            <a:normAutofit/>
          </a:bodyPr>
          <a:lstStyle/>
          <a:p>
            <a:r>
              <a:rPr lang="nb-NO" dirty="0"/>
              <a:t>Moderne metoder for sluttdesinfeksjon </a:t>
            </a:r>
          </a:p>
        </p:txBody>
      </p:sp>
      <p:sp>
        <p:nvSpPr>
          <p:cNvPr id="3" name="Plassholder for innhold 2"/>
          <p:cNvSpPr>
            <a:spLocks noGrp="1"/>
          </p:cNvSpPr>
          <p:nvPr>
            <p:ph idx="1"/>
          </p:nvPr>
        </p:nvSpPr>
        <p:spPr>
          <a:xfrm>
            <a:off x="1956467" y="2858094"/>
            <a:ext cx="13337610" cy="8380177"/>
          </a:xfrm>
        </p:spPr>
        <p:txBody>
          <a:bodyPr>
            <a:normAutofit/>
          </a:bodyPr>
          <a:lstStyle/>
          <a:p>
            <a:pPr marL="0" indent="0">
              <a:lnSpc>
                <a:spcPct val="120000"/>
              </a:lnSpc>
              <a:spcBef>
                <a:spcPts val="0"/>
              </a:spcBef>
              <a:buNone/>
            </a:pPr>
            <a:r>
              <a:rPr lang="nb-NO" sz="3556" b="1" dirty="0"/>
              <a:t>Hydrogenperoksid robot</a:t>
            </a:r>
            <a:endParaRPr lang="nb-NO" sz="3200" dirty="0"/>
          </a:p>
          <a:p>
            <a:pPr>
              <a:lnSpc>
                <a:spcPct val="120000"/>
              </a:lnSpc>
              <a:spcBef>
                <a:spcPts val="0"/>
              </a:spcBef>
              <a:buFont typeface="Arial" panose="020B0604020202020204" pitchFamily="34" charset="0"/>
              <a:buChar char="•"/>
            </a:pPr>
            <a:r>
              <a:rPr lang="nb-NO" sz="3200" dirty="0"/>
              <a:t>Bakterier, sopp, virus og bakteriesporer. </a:t>
            </a:r>
          </a:p>
          <a:p>
            <a:pPr>
              <a:lnSpc>
                <a:spcPct val="120000"/>
              </a:lnSpc>
              <a:spcBef>
                <a:spcPts val="0"/>
              </a:spcBef>
              <a:buFont typeface="Arial" panose="020B0604020202020204" pitchFamily="34" charset="0"/>
              <a:buChar char="•"/>
            </a:pPr>
            <a:r>
              <a:rPr lang="nb-NO" sz="3200" dirty="0"/>
              <a:t>God penetrasjon, overfalte må være tørr. </a:t>
            </a:r>
          </a:p>
          <a:p>
            <a:pPr>
              <a:lnSpc>
                <a:spcPct val="120000"/>
              </a:lnSpc>
              <a:spcBef>
                <a:spcPts val="0"/>
              </a:spcBef>
              <a:buFont typeface="Arial" panose="020B0604020202020204" pitchFamily="34" charset="0"/>
              <a:buChar char="•"/>
            </a:pPr>
            <a:r>
              <a:rPr lang="nb-NO" sz="3200" dirty="0"/>
              <a:t>Desinfiseringsvæsken omdannes til tørr tåke. </a:t>
            </a:r>
          </a:p>
          <a:p>
            <a:pPr>
              <a:lnSpc>
                <a:spcPct val="120000"/>
              </a:lnSpc>
              <a:spcBef>
                <a:spcPts val="0"/>
              </a:spcBef>
              <a:buFont typeface="Arial" panose="020B0604020202020204" pitchFamily="34" charset="0"/>
              <a:buChar char="•"/>
            </a:pPr>
            <a:r>
              <a:rPr lang="nb-NO" sz="3200" dirty="0"/>
              <a:t>Etter 3 sykluser blir 99,9999% av mikrobene fjernet.</a:t>
            </a:r>
          </a:p>
          <a:p>
            <a:pPr>
              <a:lnSpc>
                <a:spcPct val="120000"/>
              </a:lnSpc>
              <a:spcBef>
                <a:spcPts val="0"/>
              </a:spcBef>
              <a:buFont typeface="Arial" panose="020B0604020202020204" pitchFamily="34" charset="0"/>
              <a:buChar char="•"/>
            </a:pPr>
            <a:r>
              <a:rPr lang="nb-NO" sz="3200" dirty="0"/>
              <a:t>Miljøvennlig, restproduktet er oksygen og vann.</a:t>
            </a:r>
          </a:p>
          <a:p>
            <a:pPr marL="0" indent="0">
              <a:lnSpc>
                <a:spcPct val="120000"/>
              </a:lnSpc>
              <a:spcBef>
                <a:spcPts val="0"/>
              </a:spcBef>
              <a:buNone/>
            </a:pPr>
            <a:endParaRPr lang="nb-NO" sz="3200" dirty="0"/>
          </a:p>
          <a:p>
            <a:pPr marL="0" indent="0">
              <a:lnSpc>
                <a:spcPct val="120000"/>
              </a:lnSpc>
              <a:spcBef>
                <a:spcPts val="0"/>
              </a:spcBef>
              <a:buNone/>
            </a:pPr>
            <a:r>
              <a:rPr lang="nb-NO" sz="3200" dirty="0"/>
              <a:t>Ulemper:</a:t>
            </a:r>
          </a:p>
          <a:p>
            <a:pPr>
              <a:lnSpc>
                <a:spcPct val="120000"/>
              </a:lnSpc>
              <a:spcBef>
                <a:spcPts val="0"/>
              </a:spcBef>
              <a:buFont typeface="Arial" panose="020B0604020202020204" pitchFamily="34" charset="0"/>
              <a:buChar char="•"/>
            </a:pPr>
            <a:r>
              <a:rPr lang="nb-NO" sz="3200" dirty="0"/>
              <a:t>Kan gi synlig misfarging på overflater av messing, sink, kobber og nikkel/sølv. </a:t>
            </a:r>
          </a:p>
          <a:p>
            <a:pPr>
              <a:lnSpc>
                <a:spcPct val="120000"/>
              </a:lnSpc>
              <a:spcBef>
                <a:spcPts val="0"/>
              </a:spcBef>
              <a:buFont typeface="Arial" panose="020B0604020202020204" pitchFamily="34" charset="0"/>
              <a:buChar char="•"/>
            </a:pPr>
            <a:r>
              <a:rPr lang="nb-NO" sz="3200" dirty="0"/>
              <a:t> Kan ha toksisk effekt og forårsake hodepine, sår hals.</a:t>
            </a:r>
          </a:p>
          <a:p>
            <a:pPr>
              <a:lnSpc>
                <a:spcPct val="120000"/>
              </a:lnSpc>
              <a:spcBef>
                <a:spcPts val="0"/>
              </a:spcBef>
              <a:buFont typeface="Arial" panose="020B0604020202020204" pitchFamily="34" charset="0"/>
              <a:buChar char="•"/>
            </a:pPr>
            <a:r>
              <a:rPr lang="nb-NO" sz="3200" dirty="0"/>
              <a:t>Tar lang tid – 3 syklus</a:t>
            </a:r>
          </a:p>
          <a:p>
            <a:pPr>
              <a:lnSpc>
                <a:spcPct val="120000"/>
              </a:lnSpc>
              <a:spcBef>
                <a:spcPts val="0"/>
              </a:spcBef>
              <a:buFont typeface="Arial" panose="020B0604020202020204" pitchFamily="34" charset="0"/>
              <a:buChar char="•"/>
            </a:pPr>
            <a:r>
              <a:rPr lang="nb-NO" sz="3200" dirty="0"/>
              <a:t>Rommet må vaskes først</a:t>
            </a:r>
          </a:p>
          <a:p>
            <a:pPr>
              <a:lnSpc>
                <a:spcPct val="120000"/>
              </a:lnSpc>
              <a:spcBef>
                <a:spcPts val="0"/>
              </a:spcBef>
              <a:buFont typeface="Arial" panose="020B0604020202020204" pitchFamily="34" charset="0"/>
              <a:buChar char="•"/>
            </a:pPr>
            <a:r>
              <a:rPr lang="nb-NO" sz="3200" dirty="0"/>
              <a:t>Ventilasjon</a:t>
            </a:r>
          </a:p>
          <a:p>
            <a:pPr>
              <a:lnSpc>
                <a:spcPct val="120000"/>
              </a:lnSpc>
              <a:spcBef>
                <a:spcPts val="0"/>
              </a:spcBef>
              <a:buFont typeface="Arial" panose="020B0604020202020204" pitchFamily="34" charset="0"/>
              <a:buChar char="•"/>
            </a:pPr>
            <a:r>
              <a:rPr lang="nb-NO" sz="3200" dirty="0"/>
              <a:t>Økonomi </a:t>
            </a:r>
          </a:p>
          <a:p>
            <a:pPr>
              <a:lnSpc>
                <a:spcPct val="120000"/>
              </a:lnSpc>
              <a:spcBef>
                <a:spcPts val="0"/>
              </a:spcBef>
              <a:buFont typeface="Arial" panose="020B0604020202020204" pitchFamily="34" charset="0"/>
              <a:buChar char="•"/>
            </a:pPr>
            <a:endParaRPr lang="nb-NO" sz="3200" dirty="0"/>
          </a:p>
        </p:txBody>
      </p:sp>
      <p:pic>
        <p:nvPicPr>
          <p:cNvPr id="4" name="Bilde 3"/>
          <p:cNvPicPr>
            <a:picLocks noChangeAspect="1"/>
          </p:cNvPicPr>
          <p:nvPr/>
        </p:nvPicPr>
        <p:blipFill rotWithShape="1">
          <a:blip r:embed="rId3"/>
          <a:srcRect l="23253" r="23253" b="3329"/>
          <a:stretch/>
        </p:blipFill>
        <p:spPr>
          <a:xfrm>
            <a:off x="16372558" y="3569245"/>
            <a:ext cx="3712896" cy="5851510"/>
          </a:xfrm>
          <a:prstGeom prst="rect">
            <a:avLst/>
          </a:prstGeom>
        </p:spPr>
      </p:pic>
    </p:spTree>
    <p:extLst>
      <p:ext uri="{BB962C8B-B14F-4D97-AF65-F5344CB8AC3E}">
        <p14:creationId xmlns:p14="http://schemas.microsoft.com/office/powerpoint/2010/main" val="358390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0612" y="330700"/>
            <a:ext cx="14235686" cy="1490327"/>
          </a:xfrm>
        </p:spPr>
        <p:txBody>
          <a:bodyPr>
            <a:normAutofit fontScale="90000"/>
          </a:bodyPr>
          <a:lstStyle/>
          <a:p>
            <a:r>
              <a:rPr lang="nb-NO" dirty="0"/>
              <a:t>Moderne metoder for sluttdesinfeksjon </a:t>
            </a:r>
          </a:p>
        </p:txBody>
      </p:sp>
      <p:sp>
        <p:nvSpPr>
          <p:cNvPr id="3" name="Plassholder for innhold 2"/>
          <p:cNvSpPr>
            <a:spLocks noGrp="1"/>
          </p:cNvSpPr>
          <p:nvPr>
            <p:ph idx="1"/>
          </p:nvPr>
        </p:nvSpPr>
        <p:spPr>
          <a:xfrm>
            <a:off x="1770612" y="2459887"/>
            <a:ext cx="12535323" cy="7849236"/>
          </a:xfrm>
        </p:spPr>
        <p:txBody>
          <a:bodyPr>
            <a:normAutofit fontScale="92500" lnSpcReduction="10000"/>
          </a:bodyPr>
          <a:lstStyle/>
          <a:p>
            <a:pPr marL="0" indent="0">
              <a:lnSpc>
                <a:spcPct val="120000"/>
              </a:lnSpc>
              <a:spcBef>
                <a:spcPts val="0"/>
              </a:spcBef>
              <a:buNone/>
            </a:pPr>
            <a:r>
              <a:rPr lang="nb-NO" sz="4267" b="1" dirty="0"/>
              <a:t>Ultrafiolett stråling – UVC (kortbølge stråling)</a:t>
            </a:r>
            <a:endParaRPr lang="nb-NO" sz="4267" b="1" dirty="0">
              <a:solidFill>
                <a:srgbClr val="FF0000"/>
              </a:solidFill>
            </a:endParaRPr>
          </a:p>
          <a:p>
            <a:pPr>
              <a:lnSpc>
                <a:spcPct val="120000"/>
              </a:lnSpc>
              <a:spcBef>
                <a:spcPts val="0"/>
              </a:spcBef>
              <a:buFont typeface="Arial" panose="020B0604020202020204" pitchFamily="34" charset="0"/>
              <a:buChar char="•"/>
            </a:pPr>
            <a:r>
              <a:rPr lang="nb-NO" sz="3556" dirty="0"/>
              <a:t>Dreper alle mikroorganismer ved nedbrytning av DNA.</a:t>
            </a:r>
          </a:p>
          <a:p>
            <a:pPr>
              <a:lnSpc>
                <a:spcPct val="120000"/>
              </a:lnSpc>
              <a:spcBef>
                <a:spcPts val="0"/>
              </a:spcBef>
              <a:buFont typeface="Arial" panose="020B0604020202020204" pitchFamily="34" charset="0"/>
              <a:buChar char="•"/>
            </a:pPr>
            <a:r>
              <a:rPr lang="nb-NO" sz="3556" dirty="0"/>
              <a:t>UVC kilden må være i et lukket system som hindrer eksponering av mennesker.</a:t>
            </a:r>
          </a:p>
          <a:p>
            <a:pPr>
              <a:lnSpc>
                <a:spcPct val="120000"/>
              </a:lnSpc>
              <a:spcBef>
                <a:spcPts val="0"/>
              </a:spcBef>
              <a:buFont typeface="Arial" panose="020B0604020202020204" pitchFamily="34" charset="0"/>
              <a:buChar char="•"/>
            </a:pPr>
            <a:r>
              <a:rPr lang="nb-NO" sz="3556" dirty="0"/>
              <a:t>UVC stråler oftest brukt i operasjonsavdelinger, laboratorier og avtrekkskap.</a:t>
            </a:r>
          </a:p>
          <a:p>
            <a:pPr>
              <a:lnSpc>
                <a:spcPct val="120000"/>
              </a:lnSpc>
              <a:spcBef>
                <a:spcPts val="0"/>
              </a:spcBef>
              <a:buFont typeface="Arial" panose="020B0604020202020204" pitchFamily="34" charset="0"/>
              <a:buChar char="•"/>
            </a:pPr>
            <a:r>
              <a:rPr lang="nb-NO" sz="3556" dirty="0"/>
              <a:t>Kort virketid.</a:t>
            </a:r>
          </a:p>
          <a:p>
            <a:pPr marL="0" indent="0">
              <a:lnSpc>
                <a:spcPct val="120000"/>
              </a:lnSpc>
              <a:spcBef>
                <a:spcPts val="0"/>
              </a:spcBef>
              <a:buNone/>
            </a:pPr>
            <a:endParaRPr lang="nb-NO" sz="3556" dirty="0"/>
          </a:p>
          <a:p>
            <a:pPr marL="0" indent="0">
              <a:lnSpc>
                <a:spcPct val="120000"/>
              </a:lnSpc>
              <a:spcBef>
                <a:spcPts val="0"/>
              </a:spcBef>
              <a:buNone/>
            </a:pPr>
            <a:r>
              <a:rPr lang="nb-NO" sz="3556" dirty="0"/>
              <a:t>Ulemper</a:t>
            </a:r>
          </a:p>
          <a:p>
            <a:pPr>
              <a:lnSpc>
                <a:spcPct val="120000"/>
              </a:lnSpc>
              <a:spcBef>
                <a:spcPts val="0"/>
              </a:spcBef>
              <a:buFont typeface="Arial" panose="020B0604020202020204" pitchFamily="34" charset="0"/>
              <a:buChar char="•"/>
            </a:pPr>
            <a:r>
              <a:rPr lang="nb-NO" sz="3556" dirty="0"/>
              <a:t>UVC går ikke gjennom gjenstander (skygge).</a:t>
            </a:r>
          </a:p>
          <a:p>
            <a:pPr>
              <a:lnSpc>
                <a:spcPct val="120000"/>
              </a:lnSpc>
              <a:spcBef>
                <a:spcPts val="0"/>
              </a:spcBef>
              <a:buFont typeface="Arial" panose="020B0604020202020204" pitchFamily="34" charset="0"/>
              <a:buChar char="•"/>
            </a:pPr>
            <a:r>
              <a:rPr lang="nb-NO" sz="3556" dirty="0"/>
              <a:t>Dårlig penetreringsevner.</a:t>
            </a:r>
          </a:p>
          <a:p>
            <a:pPr>
              <a:lnSpc>
                <a:spcPct val="120000"/>
              </a:lnSpc>
              <a:spcBef>
                <a:spcPts val="0"/>
              </a:spcBef>
              <a:buFont typeface="Arial" panose="020B0604020202020204" pitchFamily="34" charset="0"/>
              <a:buChar char="•"/>
            </a:pPr>
            <a:r>
              <a:rPr lang="nb-NO" sz="3556" dirty="0"/>
              <a:t>Økonomi.</a:t>
            </a:r>
          </a:p>
          <a:p>
            <a:pPr>
              <a:lnSpc>
                <a:spcPct val="120000"/>
              </a:lnSpc>
              <a:spcBef>
                <a:spcPts val="0"/>
              </a:spcBef>
              <a:buFont typeface="Arial" panose="020B0604020202020204" pitchFamily="34" charset="0"/>
              <a:buChar char="•"/>
            </a:pPr>
            <a:r>
              <a:rPr lang="nb-NO" sz="3556" dirty="0"/>
              <a:t>Rommet må vaskes først.</a:t>
            </a:r>
          </a:p>
          <a:p>
            <a:pPr>
              <a:lnSpc>
                <a:spcPct val="120000"/>
              </a:lnSpc>
              <a:spcBef>
                <a:spcPts val="0"/>
              </a:spcBef>
              <a:buFont typeface="Arial" panose="020B0604020202020204" pitchFamily="34" charset="0"/>
              <a:buChar char="•"/>
            </a:pPr>
            <a:r>
              <a:rPr lang="nb-NO" sz="3556" dirty="0"/>
              <a:t>Kan forårsake hodepine og synsforstyrrelser (kortvarig effekt)</a:t>
            </a:r>
          </a:p>
        </p:txBody>
      </p:sp>
      <p:pic>
        <p:nvPicPr>
          <p:cNvPr id="4" name="Bilde 3"/>
          <p:cNvPicPr>
            <a:picLocks noChangeAspect="1"/>
          </p:cNvPicPr>
          <p:nvPr/>
        </p:nvPicPr>
        <p:blipFill rotWithShape="1">
          <a:blip r:embed="rId3"/>
          <a:srcRect l="31684" r="31089"/>
          <a:stretch/>
        </p:blipFill>
        <p:spPr>
          <a:xfrm>
            <a:off x="16006298" y="3585126"/>
            <a:ext cx="3968958" cy="5793400"/>
          </a:xfrm>
          <a:prstGeom prst="rect">
            <a:avLst/>
          </a:prstGeom>
        </p:spPr>
      </p:pic>
    </p:spTree>
    <p:extLst>
      <p:ext uri="{BB962C8B-B14F-4D97-AF65-F5344CB8AC3E}">
        <p14:creationId xmlns:p14="http://schemas.microsoft.com/office/powerpoint/2010/main" val="191777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FCDF83-57CE-F71D-59D3-DC79772204A4}"/>
              </a:ext>
            </a:extLst>
          </p:cNvPr>
          <p:cNvSpPr>
            <a:spLocks noGrp="1"/>
          </p:cNvSpPr>
          <p:nvPr>
            <p:ph type="title"/>
          </p:nvPr>
        </p:nvSpPr>
        <p:spPr>
          <a:xfrm>
            <a:off x="1944242" y="457200"/>
            <a:ext cx="17822228" cy="1259078"/>
          </a:xfrm>
        </p:spPr>
        <p:txBody>
          <a:bodyPr/>
          <a:lstStyle/>
          <a:p>
            <a:r>
              <a:rPr lang="nb-NO" dirty="0"/>
              <a:t>Har vi nok evidens?</a:t>
            </a:r>
          </a:p>
        </p:txBody>
      </p:sp>
      <p:sp>
        <p:nvSpPr>
          <p:cNvPr id="3" name="Plassholder for innhold 2">
            <a:extLst>
              <a:ext uri="{FF2B5EF4-FFF2-40B4-BE49-F238E27FC236}">
                <a16:creationId xmlns:a16="http://schemas.microsoft.com/office/drawing/2014/main" id="{A747F116-B924-9D88-B166-817CE6C0CAFE}"/>
              </a:ext>
            </a:extLst>
          </p:cNvPr>
          <p:cNvSpPr>
            <a:spLocks noGrp="1"/>
          </p:cNvSpPr>
          <p:nvPr>
            <p:ph idx="1"/>
          </p:nvPr>
        </p:nvSpPr>
        <p:spPr>
          <a:xfrm>
            <a:off x="1944242" y="2449798"/>
            <a:ext cx="18791990" cy="5130873"/>
          </a:xfrm>
        </p:spPr>
        <p:txBody>
          <a:bodyPr>
            <a:normAutofit/>
          </a:bodyPr>
          <a:lstStyle/>
          <a:p>
            <a:r>
              <a:rPr lang="nb-NO" sz="4267" dirty="0"/>
              <a:t>Det finnes ikke tilstrekkelig kunnskap til å kunne gi en generell anbefaling eller fraråde </a:t>
            </a:r>
          </a:p>
          <a:p>
            <a:r>
              <a:rPr lang="nb-NO" sz="4267" dirty="0"/>
              <a:t>Fra en kunnskapsoppsummering fra </a:t>
            </a:r>
            <a:r>
              <a:rPr lang="nb-NO" sz="4267" dirty="0" err="1"/>
              <a:t>Beswick</a:t>
            </a:r>
            <a:r>
              <a:rPr lang="nb-NO" sz="4267" dirty="0"/>
              <a:t> et al. (2022)  -  vurdere bruk av automatisert dekontaminering/maskinell desinfeksjon som et supplement til manuell rengjøring i utvalgte situasjoner: stigende eller høy forekomst av HAI med utvalgte type mikroorganismer </a:t>
            </a:r>
            <a:r>
              <a:rPr lang="nb-NO" sz="4267" dirty="0" err="1"/>
              <a:t>Clostridioides</a:t>
            </a:r>
            <a:r>
              <a:rPr lang="nb-NO" sz="4267" dirty="0"/>
              <a:t> </a:t>
            </a:r>
            <a:r>
              <a:rPr lang="nb-NO" sz="4267" dirty="0" err="1"/>
              <a:t>difficile</a:t>
            </a:r>
            <a:r>
              <a:rPr lang="nb-NO" sz="4267" dirty="0"/>
              <a:t>, MRSA eller VRE. </a:t>
            </a:r>
          </a:p>
        </p:txBody>
      </p:sp>
      <p:sp>
        <p:nvSpPr>
          <p:cNvPr id="5" name="TekstSylinder 4">
            <a:extLst>
              <a:ext uri="{FF2B5EF4-FFF2-40B4-BE49-F238E27FC236}">
                <a16:creationId xmlns:a16="http://schemas.microsoft.com/office/drawing/2014/main" id="{70080F51-B9C1-B55B-141D-318CAA95CCF8}"/>
              </a:ext>
            </a:extLst>
          </p:cNvPr>
          <p:cNvSpPr txBox="1"/>
          <p:nvPr/>
        </p:nvSpPr>
        <p:spPr>
          <a:xfrm>
            <a:off x="2392926" y="10068419"/>
            <a:ext cx="10832690" cy="584647"/>
          </a:xfrm>
          <a:prstGeom prst="rect">
            <a:avLst/>
          </a:prstGeom>
          <a:noFill/>
        </p:spPr>
        <p:txBody>
          <a:bodyPr wrap="square">
            <a:spAutoFit/>
          </a:bodyPr>
          <a:lstStyle/>
          <a:p>
            <a:pPr algn="l"/>
            <a:r>
              <a:rPr lang="nb-NO" b="0" i="0" dirty="0">
                <a:solidFill>
                  <a:srgbClr val="000000"/>
                </a:solidFill>
                <a:effectLst/>
                <a:latin typeface="CrimsonText"/>
                <a:hlinkClick r:id="rId2"/>
              </a:rPr>
              <a:t>FHI - Renhold og desinfeksjon</a:t>
            </a:r>
            <a:endParaRPr lang="nb-NO" b="0" i="0" dirty="0">
              <a:solidFill>
                <a:srgbClr val="000000"/>
              </a:solidFill>
              <a:effectLst/>
              <a:latin typeface="CrimsonText"/>
            </a:endParaRPr>
          </a:p>
        </p:txBody>
      </p:sp>
    </p:spTree>
    <p:extLst>
      <p:ext uri="{BB962C8B-B14F-4D97-AF65-F5344CB8AC3E}">
        <p14:creationId xmlns:p14="http://schemas.microsoft.com/office/powerpoint/2010/main" val="212586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23C9B-6F67-08F9-6A7E-2B410A83E82E}"/>
              </a:ext>
            </a:extLst>
          </p:cNvPr>
          <p:cNvSpPr>
            <a:spLocks noGrp="1"/>
          </p:cNvSpPr>
          <p:nvPr>
            <p:ph type="title"/>
          </p:nvPr>
        </p:nvSpPr>
        <p:spPr>
          <a:xfrm>
            <a:off x="1944242" y="457200"/>
            <a:ext cx="17822228" cy="1259078"/>
          </a:xfrm>
        </p:spPr>
        <p:txBody>
          <a:bodyPr/>
          <a:lstStyle/>
          <a:p>
            <a:r>
              <a:rPr lang="nb-NO" dirty="0"/>
              <a:t>Oppsummering</a:t>
            </a:r>
          </a:p>
        </p:txBody>
      </p:sp>
      <p:sp>
        <p:nvSpPr>
          <p:cNvPr id="3" name="Plassholder for innhold 2">
            <a:extLst>
              <a:ext uri="{FF2B5EF4-FFF2-40B4-BE49-F238E27FC236}">
                <a16:creationId xmlns:a16="http://schemas.microsoft.com/office/drawing/2014/main" id="{52ADC96C-C1AA-9E18-B9D9-E654530193F9}"/>
              </a:ext>
            </a:extLst>
          </p:cNvPr>
          <p:cNvSpPr>
            <a:spLocks noGrp="1"/>
          </p:cNvSpPr>
          <p:nvPr>
            <p:ph idx="1"/>
          </p:nvPr>
        </p:nvSpPr>
        <p:spPr>
          <a:xfrm>
            <a:off x="1944242" y="2870405"/>
            <a:ext cx="17822228" cy="6191060"/>
          </a:xfrm>
        </p:spPr>
        <p:txBody>
          <a:bodyPr/>
          <a:lstStyle/>
          <a:p>
            <a:r>
              <a:rPr lang="nb-NO" dirty="0"/>
              <a:t>Godt implementert basale smittevernrutiner.</a:t>
            </a:r>
          </a:p>
          <a:p>
            <a:endParaRPr lang="nb-NO" dirty="0"/>
          </a:p>
          <a:p>
            <a:r>
              <a:rPr lang="nb-NO" dirty="0"/>
              <a:t>Godt planlagt og risikovurdert renhold.</a:t>
            </a:r>
          </a:p>
          <a:p>
            <a:endParaRPr lang="nb-NO" dirty="0"/>
          </a:p>
          <a:p>
            <a:r>
              <a:rPr lang="nb-NO" dirty="0"/>
              <a:t>Redusere overbruk av hansker.</a:t>
            </a:r>
          </a:p>
          <a:p>
            <a:endParaRPr lang="nb-NO" dirty="0"/>
          </a:p>
          <a:p>
            <a:r>
              <a:rPr lang="nb-NO" dirty="0"/>
              <a:t>Unngå unødvendig desinfeksjon, kjente preparater.</a:t>
            </a:r>
          </a:p>
        </p:txBody>
      </p:sp>
    </p:spTree>
    <p:extLst>
      <p:ext uri="{BB962C8B-B14F-4D97-AF65-F5344CB8AC3E}">
        <p14:creationId xmlns:p14="http://schemas.microsoft.com/office/powerpoint/2010/main" val="216872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D69D11B-E9A0-3AFA-E74C-85608173255B}"/>
              </a:ext>
            </a:extLst>
          </p:cNvPr>
          <p:cNvSpPr>
            <a:spLocks noGrp="1"/>
          </p:cNvSpPr>
          <p:nvPr>
            <p:ph type="body" sz="quarter" idx="14"/>
          </p:nvPr>
        </p:nvSpPr>
        <p:spPr>
          <a:xfrm>
            <a:off x="1921668" y="2358322"/>
            <a:ext cx="17821275" cy="790919"/>
          </a:xfrm>
        </p:spPr>
        <p:txBody>
          <a:bodyPr/>
          <a:lstStyle/>
          <a:p>
            <a:pPr marL="0" marR="0" lvl="0" indent="0" algn="l" defTabSz="1624889" rtl="0" eaLnBrk="1" fontAlgn="auto" latinLnBrk="0" hangingPunct="1">
              <a:lnSpc>
                <a:spcPct val="100000"/>
              </a:lnSpc>
              <a:spcBef>
                <a:spcPts val="800"/>
              </a:spcBef>
              <a:spcAft>
                <a:spcPts val="0"/>
              </a:spcAft>
              <a:buClrTx/>
              <a:buSzTx/>
              <a:buFontTx/>
              <a:buNone/>
              <a:tabLst/>
              <a:defRPr/>
            </a:pPr>
            <a:r>
              <a:rPr kumimoji="0" lang="nb-NO" sz="4889" b="0" i="0" u="none" strike="noStrike" kern="1200" cap="none" spc="0" normalizeH="0" baseline="0" noProof="0" dirty="0">
                <a:ln>
                  <a:noFill/>
                </a:ln>
                <a:solidFill>
                  <a:srgbClr val="31724D"/>
                </a:solidFill>
                <a:effectLst/>
                <a:uLnTx/>
                <a:uFillTx/>
                <a:latin typeface="Corbel"/>
                <a:ea typeface="+mn-ea"/>
                <a:cs typeface="+mn-cs"/>
              </a:rPr>
              <a:t>Noen gangen ikke nok </a:t>
            </a:r>
          </a:p>
          <a:p>
            <a:endParaRPr lang="nb-NO" dirty="0"/>
          </a:p>
        </p:txBody>
      </p:sp>
      <p:sp>
        <p:nvSpPr>
          <p:cNvPr id="3" name="Tittel 2">
            <a:extLst>
              <a:ext uri="{FF2B5EF4-FFF2-40B4-BE49-F238E27FC236}">
                <a16:creationId xmlns:a16="http://schemas.microsoft.com/office/drawing/2014/main" id="{DC370415-FD67-7E77-19F7-9D563B393264}"/>
              </a:ext>
            </a:extLst>
          </p:cNvPr>
          <p:cNvSpPr>
            <a:spLocks noGrp="1"/>
          </p:cNvSpPr>
          <p:nvPr>
            <p:ph type="title"/>
          </p:nvPr>
        </p:nvSpPr>
        <p:spPr>
          <a:xfrm>
            <a:off x="1921667" y="700401"/>
            <a:ext cx="12163609" cy="1259078"/>
          </a:xfrm>
        </p:spPr>
        <p:txBody>
          <a:bodyPr>
            <a:normAutofit/>
          </a:bodyPr>
          <a:lstStyle/>
          <a:p>
            <a:r>
              <a:rPr lang="nb-NO" b="1" dirty="0"/>
              <a:t>Basale smittevernrutiner</a:t>
            </a:r>
            <a:endParaRPr lang="nb-NO" dirty="0"/>
          </a:p>
        </p:txBody>
      </p:sp>
      <p:sp>
        <p:nvSpPr>
          <p:cNvPr id="4" name="Plassholder for innhold 3">
            <a:extLst>
              <a:ext uri="{FF2B5EF4-FFF2-40B4-BE49-F238E27FC236}">
                <a16:creationId xmlns:a16="http://schemas.microsoft.com/office/drawing/2014/main" id="{5809A497-260B-F892-7412-A8E147809618}"/>
              </a:ext>
            </a:extLst>
          </p:cNvPr>
          <p:cNvSpPr>
            <a:spLocks noGrp="1"/>
          </p:cNvSpPr>
          <p:nvPr>
            <p:ph idx="1"/>
          </p:nvPr>
        </p:nvSpPr>
        <p:spPr>
          <a:xfrm>
            <a:off x="1921667" y="4470310"/>
            <a:ext cx="10809595" cy="1801439"/>
          </a:xfrm>
        </p:spPr>
        <p:txBody>
          <a:bodyPr>
            <a:normAutofit/>
          </a:bodyPr>
          <a:lstStyle/>
          <a:p>
            <a:pPr marL="0" indent="0">
              <a:buNone/>
            </a:pPr>
            <a:r>
              <a:rPr lang="nb-NO" dirty="0"/>
              <a:t>Ved kjent eller mistenkt smitte/infeksjon kan </a:t>
            </a:r>
            <a:r>
              <a:rPr lang="nb-NO" b="1" dirty="0"/>
              <a:t>kortvarig</a:t>
            </a:r>
            <a:r>
              <a:rPr lang="nb-NO" dirty="0"/>
              <a:t> isoleringstiltak </a:t>
            </a:r>
            <a:r>
              <a:rPr lang="nb-NO" b="1" dirty="0"/>
              <a:t>vurderes</a:t>
            </a:r>
            <a:r>
              <a:rPr lang="nb-NO" dirty="0"/>
              <a:t>.</a:t>
            </a:r>
          </a:p>
        </p:txBody>
      </p:sp>
      <p:pic>
        <p:nvPicPr>
          <p:cNvPr id="6" name="Bilde 5">
            <a:extLst>
              <a:ext uri="{FF2B5EF4-FFF2-40B4-BE49-F238E27FC236}">
                <a16:creationId xmlns:a16="http://schemas.microsoft.com/office/drawing/2014/main" id="{FCA015D7-9CFA-85F9-FC3E-ACE307F8CB1D}"/>
              </a:ext>
            </a:extLst>
          </p:cNvPr>
          <p:cNvPicPr>
            <a:picLocks noChangeAspect="1"/>
          </p:cNvPicPr>
          <p:nvPr/>
        </p:nvPicPr>
        <p:blipFill>
          <a:blip r:embed="rId2"/>
          <a:stretch>
            <a:fillRect/>
          </a:stretch>
        </p:blipFill>
        <p:spPr>
          <a:xfrm>
            <a:off x="12605163" y="1959479"/>
            <a:ext cx="10231637" cy="5857031"/>
          </a:xfrm>
          <a:prstGeom prst="rect">
            <a:avLst/>
          </a:prstGeom>
        </p:spPr>
      </p:pic>
      <p:sp>
        <p:nvSpPr>
          <p:cNvPr id="7" name="TekstSylinder 6">
            <a:extLst>
              <a:ext uri="{FF2B5EF4-FFF2-40B4-BE49-F238E27FC236}">
                <a16:creationId xmlns:a16="http://schemas.microsoft.com/office/drawing/2014/main" id="{29F5B33E-7840-3C4F-33AF-90B805F75D35}"/>
              </a:ext>
            </a:extLst>
          </p:cNvPr>
          <p:cNvSpPr txBox="1"/>
          <p:nvPr/>
        </p:nvSpPr>
        <p:spPr>
          <a:xfrm>
            <a:off x="1921667" y="8014079"/>
            <a:ext cx="11267766" cy="2692404"/>
          </a:xfrm>
          <a:prstGeom prst="rect">
            <a:avLst/>
          </a:prstGeom>
          <a:noFill/>
        </p:spPr>
        <p:txBody>
          <a:bodyPr wrap="square">
            <a:spAutoFit/>
          </a:bodyPr>
          <a:lstStyle/>
          <a:p>
            <a:pPr>
              <a:lnSpc>
                <a:spcPct val="120000"/>
              </a:lnSpc>
              <a:spcBef>
                <a:spcPts val="0"/>
              </a:spcBef>
              <a:buClr>
                <a:schemeClr val="tx2">
                  <a:lumMod val="75000"/>
                </a:schemeClr>
              </a:buClr>
            </a:pPr>
            <a:r>
              <a:rPr lang="nb-NO" altLang="nb-NO" sz="4800" dirty="0">
                <a:solidFill>
                  <a:srgbClr val="545757"/>
                </a:solidFill>
              </a:rPr>
              <a:t>Isolering – ekstratiltak i tillegg til basale:</a:t>
            </a:r>
          </a:p>
          <a:p>
            <a:pPr marL="571500" indent="-571500">
              <a:lnSpc>
                <a:spcPct val="120000"/>
              </a:lnSpc>
              <a:spcBef>
                <a:spcPts val="0"/>
              </a:spcBef>
              <a:buClr>
                <a:schemeClr val="tx2">
                  <a:lumMod val="75000"/>
                </a:schemeClr>
              </a:buClr>
              <a:buFont typeface="Courier New" panose="02070309020205020404" pitchFamily="49" charset="0"/>
              <a:buChar char="o"/>
            </a:pPr>
            <a:r>
              <a:rPr lang="nb-NO" altLang="nb-NO" sz="4800" dirty="0">
                <a:solidFill>
                  <a:srgbClr val="545757"/>
                </a:solidFill>
              </a:rPr>
              <a:t>i isolat/enerom med eget bad</a:t>
            </a:r>
          </a:p>
          <a:p>
            <a:pPr marL="571500" indent="-571500">
              <a:lnSpc>
                <a:spcPct val="120000"/>
              </a:lnSpc>
              <a:spcBef>
                <a:spcPts val="0"/>
              </a:spcBef>
              <a:buClr>
                <a:schemeClr val="tx2">
                  <a:lumMod val="75000"/>
                </a:schemeClr>
              </a:buClr>
              <a:buFont typeface="Courier New" panose="02070309020205020404" pitchFamily="49" charset="0"/>
              <a:buChar char="o"/>
            </a:pPr>
            <a:r>
              <a:rPr lang="nb-NO" altLang="nb-NO" sz="4800" dirty="0">
                <a:solidFill>
                  <a:srgbClr val="545757"/>
                </a:solidFill>
              </a:rPr>
              <a:t>kohortisolering</a:t>
            </a:r>
          </a:p>
        </p:txBody>
      </p:sp>
    </p:spTree>
    <p:extLst>
      <p:ext uri="{BB962C8B-B14F-4D97-AF65-F5344CB8AC3E}">
        <p14:creationId xmlns:p14="http://schemas.microsoft.com/office/powerpoint/2010/main" val="236483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1991956" y="505600"/>
            <a:ext cx="15366178" cy="1146219"/>
          </a:xfrm>
        </p:spPr>
        <p:txBody>
          <a:bodyPr>
            <a:normAutofit/>
          </a:bodyPr>
          <a:lstStyle/>
          <a:p>
            <a:r>
              <a:rPr lang="nb-NO" altLang="nb-NO" dirty="0"/>
              <a:t>Hvordan velger man isoleringsregime?</a:t>
            </a:r>
          </a:p>
        </p:txBody>
      </p:sp>
      <p:sp>
        <p:nvSpPr>
          <p:cNvPr id="590851" name="Rectangle 3"/>
          <p:cNvSpPr>
            <a:spLocks noGrp="1" noChangeArrowheads="1"/>
          </p:cNvSpPr>
          <p:nvPr>
            <p:ph idx="1"/>
          </p:nvPr>
        </p:nvSpPr>
        <p:spPr>
          <a:xfrm>
            <a:off x="3279057" y="6480666"/>
            <a:ext cx="13827868" cy="2562911"/>
          </a:xfrm>
        </p:spPr>
        <p:txBody>
          <a:bodyPr/>
          <a:lstStyle/>
          <a:p>
            <a:pPr>
              <a:buFontTx/>
              <a:buNone/>
            </a:pPr>
            <a:endParaRPr lang="nb-NO" altLang="nb-NO">
              <a:latin typeface="Bookman Old Style" panose="02050604050505020204" pitchFamily="18" charset="0"/>
            </a:endParaRPr>
          </a:p>
          <a:p>
            <a:endParaRPr lang="nb-NO" altLang="nb-NO">
              <a:solidFill>
                <a:schemeClr val="tx1"/>
              </a:solidFill>
              <a:latin typeface="Bookman Old Style" panose="02050604050505020204" pitchFamily="18" charset="0"/>
            </a:endParaRPr>
          </a:p>
        </p:txBody>
      </p:sp>
      <p:sp>
        <p:nvSpPr>
          <p:cNvPr id="590852" name="Rectangle 4"/>
          <p:cNvSpPr>
            <a:spLocks noChangeArrowheads="1"/>
          </p:cNvSpPr>
          <p:nvPr/>
        </p:nvSpPr>
        <p:spPr bwMode="auto">
          <a:xfrm>
            <a:off x="1888717" y="3547314"/>
            <a:ext cx="14208917" cy="509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altLang="nb-NO" sz="4800" dirty="0">
                <a:solidFill>
                  <a:srgbClr val="545757"/>
                </a:solidFill>
              </a:rPr>
              <a:t>Smitteregime blir avhengig av:</a:t>
            </a:r>
          </a:p>
          <a:p>
            <a:endParaRPr lang="nb-NO" altLang="nb-NO" sz="4267" dirty="0">
              <a:solidFill>
                <a:srgbClr val="262626"/>
              </a:solidFill>
              <a:latin typeface="Bookman Old Style" panose="02050604050505020204" pitchFamily="18" charset="0"/>
            </a:endParaRPr>
          </a:p>
          <a:p>
            <a:pPr>
              <a:buFontTx/>
              <a:buChar char="•"/>
            </a:pPr>
            <a:r>
              <a:rPr lang="nb-NO" altLang="nb-NO" sz="4267" dirty="0">
                <a:solidFill>
                  <a:srgbClr val="262626"/>
                </a:solidFill>
                <a:latin typeface="Bookman Old Style" panose="02050604050505020204" pitchFamily="18" charset="0"/>
              </a:rPr>
              <a:t> </a:t>
            </a:r>
            <a:r>
              <a:rPr lang="nb-NO" altLang="nb-NO" sz="4800" dirty="0">
                <a:solidFill>
                  <a:srgbClr val="545757"/>
                </a:solidFill>
              </a:rPr>
              <a:t>type mikroorganisme – smittestoff</a:t>
            </a:r>
          </a:p>
          <a:p>
            <a:pPr>
              <a:buFontTx/>
              <a:buChar char="•"/>
            </a:pPr>
            <a:endParaRPr lang="nb-NO" altLang="nb-NO" sz="4800" dirty="0">
              <a:solidFill>
                <a:srgbClr val="545757"/>
              </a:solidFill>
            </a:endParaRPr>
          </a:p>
          <a:p>
            <a:pPr>
              <a:buFontTx/>
              <a:buChar char="•"/>
            </a:pPr>
            <a:endParaRPr lang="nb-NO" altLang="nb-NO" sz="4800" dirty="0">
              <a:solidFill>
                <a:srgbClr val="545757"/>
              </a:solidFill>
            </a:endParaRPr>
          </a:p>
          <a:p>
            <a:pPr>
              <a:buFontTx/>
              <a:buChar char="•"/>
            </a:pPr>
            <a:r>
              <a:rPr lang="nb-NO" altLang="nb-NO" sz="4800" dirty="0">
                <a:solidFill>
                  <a:srgbClr val="545757"/>
                </a:solidFill>
              </a:rPr>
              <a:t> smittemåte -</a:t>
            </a:r>
            <a:r>
              <a:rPr lang="nb-NO" altLang="nb-NO" sz="4267" dirty="0">
                <a:solidFill>
                  <a:srgbClr val="262626"/>
                </a:solidFill>
                <a:latin typeface="Bookman Old Style" panose="02050604050505020204" pitchFamily="18" charset="0"/>
              </a:rPr>
              <a:t> </a:t>
            </a:r>
            <a:r>
              <a:rPr lang="nb-NO" altLang="nb-NO" sz="4800" dirty="0">
                <a:solidFill>
                  <a:srgbClr val="545757"/>
                </a:solidFill>
              </a:rPr>
              <a:t>tre smittemåter</a:t>
            </a:r>
            <a:endParaRPr lang="nb-NO" altLang="nb-NO" sz="4267" dirty="0">
              <a:solidFill>
                <a:srgbClr val="262626"/>
              </a:solidFill>
              <a:latin typeface="Bookman Old Style" panose="02050604050505020204" pitchFamily="18" charset="0"/>
            </a:endParaRPr>
          </a:p>
          <a:p>
            <a:pPr>
              <a:buFontTx/>
              <a:buChar char="•"/>
            </a:pPr>
            <a:endParaRPr lang="nb-NO" altLang="nb-NO" sz="4267" dirty="0">
              <a:solidFill>
                <a:srgbClr val="262626"/>
              </a:solidFill>
              <a:latin typeface="Bookman Old Style" panose="02050604050505020204" pitchFamily="18" charset="0"/>
            </a:endParaRPr>
          </a:p>
        </p:txBody>
      </p:sp>
    </p:spTree>
    <p:extLst>
      <p:ext uri="{BB962C8B-B14F-4D97-AF65-F5344CB8AC3E}">
        <p14:creationId xmlns:p14="http://schemas.microsoft.com/office/powerpoint/2010/main" val="873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861FD28-2E6E-F90F-CAC4-59F5E3882F78}"/>
              </a:ext>
            </a:extLst>
          </p:cNvPr>
          <p:cNvSpPr>
            <a:spLocks noGrp="1" noChangeArrowheads="1"/>
          </p:cNvSpPr>
          <p:nvPr>
            <p:ph type="title"/>
          </p:nvPr>
        </p:nvSpPr>
        <p:spPr>
          <a:xfrm>
            <a:off x="1109561" y="341641"/>
            <a:ext cx="19445287" cy="1409700"/>
          </a:xfrm>
        </p:spPr>
        <p:txBody>
          <a:bodyPr/>
          <a:lstStyle/>
          <a:p>
            <a:r>
              <a:rPr lang="nb-NO" altLang="nb-NO" dirty="0"/>
              <a:t>Smittemåte vs. smitteregime</a:t>
            </a:r>
          </a:p>
        </p:txBody>
      </p:sp>
      <p:sp>
        <p:nvSpPr>
          <p:cNvPr id="6" name="Plassholder for tekst 1">
            <a:extLst>
              <a:ext uri="{FF2B5EF4-FFF2-40B4-BE49-F238E27FC236}">
                <a16:creationId xmlns:a16="http://schemas.microsoft.com/office/drawing/2014/main" id="{2AFBECED-11C1-F607-4E0D-BE851C183516}"/>
              </a:ext>
            </a:extLst>
          </p:cNvPr>
          <p:cNvSpPr>
            <a:spLocks noGrp="1"/>
          </p:cNvSpPr>
          <p:nvPr>
            <p:ph type="body" sz="half" idx="1"/>
          </p:nvPr>
        </p:nvSpPr>
        <p:spPr>
          <a:xfrm>
            <a:off x="1109306" y="3895452"/>
            <a:ext cx="9542462" cy="4113431"/>
          </a:xfrm>
        </p:spPr>
        <p:txBody>
          <a:bodyPr>
            <a:normAutofit/>
          </a:bodyPr>
          <a:lstStyle/>
          <a:p>
            <a:pPr marL="0" indent="0">
              <a:lnSpc>
                <a:spcPct val="90000"/>
              </a:lnSpc>
              <a:buNone/>
            </a:pPr>
            <a:r>
              <a:rPr lang="nb-NO" altLang="nb-NO" b="1" dirty="0"/>
              <a:t>Smittemåte</a:t>
            </a:r>
          </a:p>
          <a:p>
            <a:r>
              <a:rPr lang="nb-NO" altLang="nb-NO" sz="4265" b="1" dirty="0"/>
              <a:t>Kontakt</a:t>
            </a:r>
            <a:r>
              <a:rPr lang="nb-NO" altLang="nb-NO" sz="4265" dirty="0"/>
              <a:t> – berøring </a:t>
            </a:r>
            <a:endParaRPr lang="nb-NO" altLang="nb-NO" sz="4265" b="1" dirty="0"/>
          </a:p>
          <a:p>
            <a:r>
              <a:rPr lang="nb-NO" altLang="nb-NO" sz="4265" b="1" dirty="0"/>
              <a:t>Dråper</a:t>
            </a:r>
            <a:r>
              <a:rPr lang="nb-NO" altLang="nb-NO" sz="4265" dirty="0"/>
              <a:t> – store (&gt;100 µm)</a:t>
            </a:r>
            <a:endParaRPr lang="nb-NO" altLang="nb-NO" sz="4265" b="1" dirty="0"/>
          </a:p>
          <a:p>
            <a:r>
              <a:rPr lang="nb-NO" altLang="nb-NO" sz="4265" b="1" dirty="0"/>
              <a:t>Luft</a:t>
            </a:r>
            <a:r>
              <a:rPr lang="nb-NO" altLang="nb-NO" sz="4265" dirty="0"/>
              <a:t> – aerosoler </a:t>
            </a:r>
          </a:p>
          <a:p>
            <a:pPr marL="0" indent="0">
              <a:buNone/>
            </a:pPr>
            <a:endParaRPr lang="nb-NO" dirty="0"/>
          </a:p>
        </p:txBody>
      </p:sp>
      <p:sp>
        <p:nvSpPr>
          <p:cNvPr id="7" name="Rectangle 6">
            <a:extLst>
              <a:ext uri="{FF2B5EF4-FFF2-40B4-BE49-F238E27FC236}">
                <a16:creationId xmlns:a16="http://schemas.microsoft.com/office/drawing/2014/main" id="{9B980FB3-90FB-ABB8-15FF-8BCF1F7204A5}"/>
              </a:ext>
            </a:extLst>
          </p:cNvPr>
          <p:cNvSpPr txBox="1">
            <a:spLocks noChangeArrowheads="1"/>
          </p:cNvSpPr>
          <p:nvPr/>
        </p:nvSpPr>
        <p:spPr>
          <a:xfrm>
            <a:off x="1109306" y="2134297"/>
            <a:ext cx="18685728" cy="689099"/>
          </a:xfrm>
          <a:prstGeom prst="rect">
            <a:avLst/>
          </a:prstGeom>
        </p:spPr>
        <p:txBody>
          <a:bodyPr/>
          <a:lstStyle>
            <a:lvl1pPr marL="468000" indent="-468000" algn="l" defTabSz="1624889" rtl="0" eaLnBrk="1" latinLnBrk="0" hangingPunct="1">
              <a:lnSpc>
                <a:spcPts val="5600"/>
              </a:lnSpc>
              <a:spcBef>
                <a:spcPts val="800"/>
              </a:spcBef>
              <a:buFontTx/>
              <a:buBlip>
                <a:blip r:embed="rId2"/>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2"/>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2"/>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2"/>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2"/>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marL="0" indent="0">
              <a:lnSpc>
                <a:spcPct val="90000"/>
              </a:lnSpc>
              <a:buNone/>
            </a:pPr>
            <a:r>
              <a:rPr lang="nb-NO" altLang="nb-NO" dirty="0"/>
              <a:t>Tradisjonell tenkning</a:t>
            </a:r>
          </a:p>
        </p:txBody>
      </p:sp>
      <p:sp>
        <p:nvSpPr>
          <p:cNvPr id="8" name="Plassholder for tekst 1">
            <a:extLst>
              <a:ext uri="{FF2B5EF4-FFF2-40B4-BE49-F238E27FC236}">
                <a16:creationId xmlns:a16="http://schemas.microsoft.com/office/drawing/2014/main" id="{264A881F-2A37-CCE2-7ACC-04494F5BB555}"/>
              </a:ext>
            </a:extLst>
          </p:cNvPr>
          <p:cNvSpPr txBox="1">
            <a:spLocks/>
          </p:cNvSpPr>
          <p:nvPr/>
        </p:nvSpPr>
        <p:spPr>
          <a:xfrm>
            <a:off x="11309916" y="3638257"/>
            <a:ext cx="8485118" cy="4917073"/>
          </a:xfrm>
          <a:prstGeom prst="rect">
            <a:avLst/>
          </a:prstGeom>
        </p:spPr>
        <p:txBody>
          <a:bodyPr vert="horz" lIns="0" tIns="0" rIns="0" bIns="0" rtlCol="0">
            <a:normAutofit/>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3"/>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nb-NO" altLang="nb-NO" sz="4976" b="1" dirty="0"/>
              <a:t>Smitteregime</a:t>
            </a:r>
          </a:p>
          <a:p>
            <a:r>
              <a:rPr lang="nb-NO" altLang="nb-NO" sz="4265" b="1" dirty="0"/>
              <a:t> Kontaktsmitteregime</a:t>
            </a:r>
          </a:p>
          <a:p>
            <a:pPr lvl="1"/>
            <a:r>
              <a:rPr lang="nb-NO" altLang="nb-NO" sz="2843" dirty="0"/>
              <a:t>Frakk og hansker ved direkte kontakt og munnbind og briller/visir ved sprutfare</a:t>
            </a:r>
          </a:p>
          <a:p>
            <a:r>
              <a:rPr lang="nb-NO" altLang="nb-NO" sz="4265" b="1" dirty="0"/>
              <a:t> Dråpesmitteregime</a:t>
            </a:r>
          </a:p>
          <a:p>
            <a:pPr lvl="1"/>
            <a:r>
              <a:rPr lang="nb-NO" altLang="nb-NO" sz="2843" dirty="0"/>
              <a:t>Kontakt + munnbind og briller/visir når &lt;1 m</a:t>
            </a:r>
          </a:p>
          <a:p>
            <a:r>
              <a:rPr lang="nb-NO" altLang="nb-NO" sz="4265" b="1" dirty="0"/>
              <a:t> Luftsmitteregime</a:t>
            </a:r>
          </a:p>
          <a:p>
            <a:pPr lvl="1"/>
            <a:r>
              <a:rPr lang="nb-NO" altLang="nb-NO" sz="2843" dirty="0"/>
              <a:t>Dråpe + munnbind/åndedrettsvern hele tiden</a:t>
            </a:r>
          </a:p>
          <a:p>
            <a:endParaRPr lang="nb-NO" altLang="nb-NO" sz="4265" dirty="0"/>
          </a:p>
        </p:txBody>
      </p:sp>
      <p:sp>
        <p:nvSpPr>
          <p:cNvPr id="10" name="TekstSylinder 9">
            <a:extLst>
              <a:ext uri="{FF2B5EF4-FFF2-40B4-BE49-F238E27FC236}">
                <a16:creationId xmlns:a16="http://schemas.microsoft.com/office/drawing/2014/main" id="{959D649C-F710-BD19-E543-411E9D1179A1}"/>
              </a:ext>
            </a:extLst>
          </p:cNvPr>
          <p:cNvSpPr txBox="1"/>
          <p:nvPr/>
        </p:nvSpPr>
        <p:spPr>
          <a:xfrm>
            <a:off x="4012323" y="10294157"/>
            <a:ext cx="12399579" cy="1200329"/>
          </a:xfrm>
          <a:prstGeom prst="rect">
            <a:avLst/>
          </a:prstGeom>
          <a:noFill/>
        </p:spPr>
        <p:txBody>
          <a:bodyPr wrap="square">
            <a:spAutoFit/>
          </a:bodyPr>
          <a:lstStyle/>
          <a:p>
            <a:r>
              <a:rPr lang="nb-NO" sz="7200" b="1" dirty="0">
                <a:solidFill>
                  <a:schemeClr val="accent4"/>
                </a:solidFill>
                <a:latin typeface="+mj-lt"/>
                <a:ea typeface="+mj-ea"/>
                <a:cs typeface="+mj-cs"/>
              </a:rPr>
              <a:t>Smittemåte =</a:t>
            </a:r>
            <a:r>
              <a:rPr lang="nb-NO" sz="7200" b="1" dirty="0">
                <a:solidFill>
                  <a:schemeClr val="accent4"/>
                </a:solidFill>
                <a:latin typeface="+mj-lt"/>
                <a:ea typeface="+mj-ea"/>
                <a:cs typeface="+mj-cs"/>
                <a:sym typeface="Wingdings" panose="05000000000000000000" pitchFamily="2" charset="2"/>
              </a:rPr>
              <a:t> smitteregime</a:t>
            </a:r>
            <a:endParaRPr lang="nb-NO" sz="7200" b="1" dirty="0">
              <a:solidFill>
                <a:schemeClr val="accent4"/>
              </a:solidFill>
              <a:latin typeface="+mj-lt"/>
              <a:ea typeface="+mj-ea"/>
              <a:cs typeface="+mj-cs"/>
            </a:endParaRPr>
          </a:p>
        </p:txBody>
      </p:sp>
    </p:spTree>
    <p:extLst>
      <p:ext uri="{BB962C8B-B14F-4D97-AF65-F5344CB8AC3E}">
        <p14:creationId xmlns:p14="http://schemas.microsoft.com/office/powerpoint/2010/main" val="192077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BFFBF0-0190-0B02-1912-C72EB2C2CC6E}"/>
              </a:ext>
            </a:extLst>
          </p:cNvPr>
          <p:cNvSpPr>
            <a:spLocks noGrp="1"/>
          </p:cNvSpPr>
          <p:nvPr>
            <p:ph type="title"/>
          </p:nvPr>
        </p:nvSpPr>
        <p:spPr>
          <a:xfrm>
            <a:off x="1109560" y="206048"/>
            <a:ext cx="19445495" cy="1408473"/>
          </a:xfrm>
        </p:spPr>
        <p:txBody>
          <a:bodyPr/>
          <a:lstStyle/>
          <a:p>
            <a:r>
              <a:rPr lang="nb-NO" altLang="nb-NO" dirty="0"/>
              <a:t>Smittemåte vs. Smitteregime ved SARS-CoV-2</a:t>
            </a:r>
            <a:endParaRPr lang="nb-NO" dirty="0"/>
          </a:p>
        </p:txBody>
      </p:sp>
      <p:sp>
        <p:nvSpPr>
          <p:cNvPr id="6" name="Plassholder for tekst 1">
            <a:extLst>
              <a:ext uri="{FF2B5EF4-FFF2-40B4-BE49-F238E27FC236}">
                <a16:creationId xmlns:a16="http://schemas.microsoft.com/office/drawing/2014/main" id="{464F32CE-67A8-84D7-93A3-18B13AF9F63B}"/>
              </a:ext>
            </a:extLst>
          </p:cNvPr>
          <p:cNvSpPr>
            <a:spLocks noGrp="1"/>
          </p:cNvSpPr>
          <p:nvPr>
            <p:ph type="body" sz="half" idx="1"/>
          </p:nvPr>
        </p:nvSpPr>
        <p:spPr>
          <a:xfrm>
            <a:off x="1109663" y="3098800"/>
            <a:ext cx="9542462" cy="8323263"/>
          </a:xfrm>
        </p:spPr>
        <p:txBody>
          <a:bodyPr>
            <a:normAutofit/>
          </a:bodyPr>
          <a:lstStyle/>
          <a:p>
            <a:pPr marL="0" indent="0">
              <a:lnSpc>
                <a:spcPct val="90000"/>
              </a:lnSpc>
              <a:buNone/>
            </a:pPr>
            <a:r>
              <a:rPr lang="nb-NO" altLang="nb-NO" b="1" dirty="0"/>
              <a:t>Smittemåte</a:t>
            </a:r>
          </a:p>
          <a:p>
            <a:r>
              <a:rPr lang="nb-NO" altLang="nb-NO" sz="4265" b="1" dirty="0">
                <a:solidFill>
                  <a:schemeClr val="tx1">
                    <a:lumMod val="50000"/>
                    <a:lumOff val="50000"/>
                  </a:schemeClr>
                </a:solidFill>
              </a:rPr>
              <a:t>Kontakt</a:t>
            </a:r>
            <a:r>
              <a:rPr lang="nb-NO" altLang="nb-NO" sz="4265" dirty="0">
                <a:solidFill>
                  <a:schemeClr val="tx1">
                    <a:lumMod val="50000"/>
                    <a:lumOff val="50000"/>
                  </a:schemeClr>
                </a:solidFill>
              </a:rPr>
              <a:t> – berøring </a:t>
            </a:r>
            <a:endParaRPr lang="nb-NO" altLang="nb-NO" sz="4265" b="1" dirty="0">
              <a:solidFill>
                <a:schemeClr val="tx1">
                  <a:lumMod val="50000"/>
                  <a:lumOff val="50000"/>
                </a:schemeClr>
              </a:solidFill>
            </a:endParaRPr>
          </a:p>
          <a:p>
            <a:r>
              <a:rPr lang="nb-NO" altLang="nb-NO" sz="4265" b="1" dirty="0">
                <a:solidFill>
                  <a:schemeClr val="tx1">
                    <a:lumMod val="50000"/>
                    <a:lumOff val="50000"/>
                  </a:schemeClr>
                </a:solidFill>
              </a:rPr>
              <a:t>Dråper</a:t>
            </a:r>
            <a:r>
              <a:rPr lang="nb-NO" altLang="nb-NO" sz="4265" dirty="0">
                <a:solidFill>
                  <a:schemeClr val="tx1">
                    <a:lumMod val="50000"/>
                    <a:lumOff val="50000"/>
                  </a:schemeClr>
                </a:solidFill>
              </a:rPr>
              <a:t> – store (&gt;100 µm)</a:t>
            </a:r>
            <a:endParaRPr lang="nb-NO" altLang="nb-NO" sz="4265" b="1" dirty="0">
              <a:solidFill>
                <a:schemeClr val="tx1">
                  <a:lumMod val="50000"/>
                  <a:lumOff val="50000"/>
                </a:schemeClr>
              </a:solidFill>
            </a:endParaRPr>
          </a:p>
          <a:p>
            <a:r>
              <a:rPr lang="nb-NO" altLang="nb-NO" sz="4265" b="1" dirty="0"/>
              <a:t>Luft</a:t>
            </a:r>
            <a:r>
              <a:rPr lang="nb-NO" altLang="nb-NO" sz="4265" dirty="0"/>
              <a:t> – små dråper/aerosoler, kort 			avstand </a:t>
            </a:r>
          </a:p>
          <a:p>
            <a:pPr marL="0" indent="0">
              <a:buNone/>
            </a:pPr>
            <a:endParaRPr lang="nb-NO" dirty="0"/>
          </a:p>
        </p:txBody>
      </p:sp>
      <p:sp>
        <p:nvSpPr>
          <p:cNvPr id="7" name="Plassholder for tekst 1">
            <a:extLst>
              <a:ext uri="{FF2B5EF4-FFF2-40B4-BE49-F238E27FC236}">
                <a16:creationId xmlns:a16="http://schemas.microsoft.com/office/drawing/2014/main" id="{8F8C2B46-74BF-74C2-6B84-D6A7CCC8EAE9}"/>
              </a:ext>
            </a:extLst>
          </p:cNvPr>
          <p:cNvSpPr txBox="1">
            <a:spLocks/>
          </p:cNvSpPr>
          <p:nvPr/>
        </p:nvSpPr>
        <p:spPr>
          <a:xfrm>
            <a:off x="11802721" y="3098800"/>
            <a:ext cx="8485118" cy="4917073"/>
          </a:xfrm>
          <a:prstGeom prst="rect">
            <a:avLst/>
          </a:prstGeom>
        </p:spPr>
        <p:txBody>
          <a:bodyPr vert="horz" lIns="0" tIns="0" rIns="0" bIns="0" rtlCol="0">
            <a:normAutofit/>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nb-NO" altLang="nb-NO" sz="4976" b="1" dirty="0"/>
              <a:t>Smitteregime</a:t>
            </a:r>
          </a:p>
          <a:p>
            <a:r>
              <a:rPr lang="nb-NO" altLang="nb-NO" sz="4265" b="1" dirty="0">
                <a:solidFill>
                  <a:schemeClr val="tx1">
                    <a:lumMod val="50000"/>
                    <a:lumOff val="50000"/>
                  </a:schemeClr>
                </a:solidFill>
              </a:rPr>
              <a:t>Kontaktsmitteregime</a:t>
            </a:r>
          </a:p>
          <a:p>
            <a:pPr lvl="1"/>
            <a:r>
              <a:rPr lang="nb-NO" altLang="nb-NO" sz="2843" dirty="0">
                <a:solidFill>
                  <a:schemeClr val="tx1">
                    <a:lumMod val="50000"/>
                    <a:lumOff val="50000"/>
                  </a:schemeClr>
                </a:solidFill>
              </a:rPr>
              <a:t>Frakk og hansker ved direkte kontakt og munnbind og briller/visir ved sprutfare</a:t>
            </a:r>
          </a:p>
          <a:p>
            <a:r>
              <a:rPr lang="nb-NO" altLang="nb-NO" sz="4265" b="1" dirty="0"/>
              <a:t>Dråpesmitteregime</a:t>
            </a:r>
          </a:p>
          <a:p>
            <a:pPr lvl="1"/>
            <a:r>
              <a:rPr lang="nb-NO" altLang="nb-NO" sz="2843" dirty="0"/>
              <a:t>Kontakt + munnbind og briller/visir når &lt;1 m</a:t>
            </a:r>
          </a:p>
          <a:p>
            <a:r>
              <a:rPr lang="nb-NO" altLang="nb-NO" sz="4265" b="1" dirty="0">
                <a:solidFill>
                  <a:schemeClr val="tx1">
                    <a:lumMod val="50000"/>
                    <a:lumOff val="50000"/>
                  </a:schemeClr>
                </a:solidFill>
              </a:rPr>
              <a:t>Luftsmitteregime</a:t>
            </a:r>
          </a:p>
          <a:p>
            <a:pPr lvl="1"/>
            <a:r>
              <a:rPr lang="nb-NO" altLang="nb-NO" sz="2843" dirty="0">
                <a:solidFill>
                  <a:schemeClr val="tx1">
                    <a:lumMod val="50000"/>
                    <a:lumOff val="50000"/>
                  </a:schemeClr>
                </a:solidFill>
              </a:rPr>
              <a:t>Dråpe + munnbind/åndedrettsvern hele tiden</a:t>
            </a:r>
          </a:p>
          <a:p>
            <a:endParaRPr lang="nb-NO" altLang="nb-NO" sz="4265" dirty="0"/>
          </a:p>
        </p:txBody>
      </p:sp>
      <p:sp>
        <p:nvSpPr>
          <p:cNvPr id="8" name="Ellipse 7">
            <a:extLst>
              <a:ext uri="{FF2B5EF4-FFF2-40B4-BE49-F238E27FC236}">
                <a16:creationId xmlns:a16="http://schemas.microsoft.com/office/drawing/2014/main" id="{8C3B55B2-3101-616D-3D80-E8F7F7808E4F}"/>
              </a:ext>
            </a:extLst>
          </p:cNvPr>
          <p:cNvSpPr/>
          <p:nvPr/>
        </p:nvSpPr>
        <p:spPr>
          <a:xfrm>
            <a:off x="2743200" y="5319473"/>
            <a:ext cx="6558455" cy="1775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685"/>
          </a:p>
        </p:txBody>
      </p:sp>
      <p:sp>
        <p:nvSpPr>
          <p:cNvPr id="9" name="Ellipse 8">
            <a:extLst>
              <a:ext uri="{FF2B5EF4-FFF2-40B4-BE49-F238E27FC236}">
                <a16:creationId xmlns:a16="http://schemas.microsoft.com/office/drawing/2014/main" id="{0EE67CA8-7824-836B-E2BE-B895009E231E}"/>
              </a:ext>
            </a:extLst>
          </p:cNvPr>
          <p:cNvSpPr/>
          <p:nvPr/>
        </p:nvSpPr>
        <p:spPr>
          <a:xfrm>
            <a:off x="11119412" y="5319473"/>
            <a:ext cx="8675874" cy="1554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685"/>
          </a:p>
        </p:txBody>
      </p:sp>
      <p:sp>
        <p:nvSpPr>
          <p:cNvPr id="10" name="Tittel 1">
            <a:extLst>
              <a:ext uri="{FF2B5EF4-FFF2-40B4-BE49-F238E27FC236}">
                <a16:creationId xmlns:a16="http://schemas.microsoft.com/office/drawing/2014/main" id="{3D97A82A-CF21-DBC6-C135-8072AFEAD0F1}"/>
              </a:ext>
            </a:extLst>
          </p:cNvPr>
          <p:cNvSpPr txBox="1">
            <a:spLocks/>
          </p:cNvSpPr>
          <p:nvPr/>
        </p:nvSpPr>
        <p:spPr>
          <a:xfrm>
            <a:off x="3279228" y="9799381"/>
            <a:ext cx="13889421" cy="997196"/>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7200" b="1" dirty="0">
                <a:solidFill>
                  <a:schemeClr val="accent4"/>
                </a:solidFill>
              </a:rPr>
              <a:t>Smittemåte </a:t>
            </a:r>
            <a:r>
              <a:rPr lang="nb-NO" sz="7200" b="1" dirty="0">
                <a:solidFill>
                  <a:schemeClr val="accent4"/>
                </a:solidFill>
                <a:sym typeface="Wingdings" panose="05000000000000000000" pitchFamily="2" charset="2"/>
              </a:rPr>
              <a:t>   smitteregime</a:t>
            </a:r>
            <a:endParaRPr lang="nb-NO" sz="7200" b="1" dirty="0">
              <a:solidFill>
                <a:schemeClr val="accent4"/>
              </a:solidFill>
            </a:endParaRPr>
          </a:p>
        </p:txBody>
      </p:sp>
      <p:sp>
        <p:nvSpPr>
          <p:cNvPr id="11" name="Ikke lik 10">
            <a:extLst>
              <a:ext uri="{FF2B5EF4-FFF2-40B4-BE49-F238E27FC236}">
                <a16:creationId xmlns:a16="http://schemas.microsoft.com/office/drawing/2014/main" id="{897E0E5E-D262-AEB8-0560-558E20B19DC5}"/>
              </a:ext>
            </a:extLst>
          </p:cNvPr>
          <p:cNvSpPr/>
          <p:nvPr/>
        </p:nvSpPr>
        <p:spPr>
          <a:xfrm>
            <a:off x="8000810" y="9926088"/>
            <a:ext cx="764819" cy="743782"/>
          </a:xfrm>
          <a:prstGeom prst="mathNotEqua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endParaRPr>
          </a:p>
        </p:txBody>
      </p:sp>
    </p:spTree>
    <p:extLst>
      <p:ext uri="{BB962C8B-B14F-4D97-AF65-F5344CB8AC3E}">
        <p14:creationId xmlns:p14="http://schemas.microsoft.com/office/powerpoint/2010/main" val="33186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3095D5F-4445-A0E0-7B0E-7D7475F2E883}"/>
              </a:ext>
            </a:extLst>
          </p:cNvPr>
          <p:cNvSpPr>
            <a:spLocks noGrp="1"/>
          </p:cNvSpPr>
          <p:nvPr>
            <p:ph type="title"/>
          </p:nvPr>
        </p:nvSpPr>
        <p:spPr>
          <a:xfrm>
            <a:off x="1944242" y="457200"/>
            <a:ext cx="17822228" cy="1259078"/>
          </a:xfrm>
        </p:spPr>
        <p:txBody>
          <a:bodyPr>
            <a:normAutofit/>
          </a:bodyPr>
          <a:lstStyle/>
          <a:p>
            <a:r>
              <a:rPr lang="nb-NO" dirty="0"/>
              <a:t>Valg av beskyttelsesutstyr</a:t>
            </a:r>
          </a:p>
        </p:txBody>
      </p:sp>
      <p:sp>
        <p:nvSpPr>
          <p:cNvPr id="6" name="TekstSylinder 5">
            <a:extLst>
              <a:ext uri="{FF2B5EF4-FFF2-40B4-BE49-F238E27FC236}">
                <a16:creationId xmlns:a16="http://schemas.microsoft.com/office/drawing/2014/main" id="{3A44C8E6-2B06-9DDC-379A-C0E9DB844F78}"/>
              </a:ext>
            </a:extLst>
          </p:cNvPr>
          <p:cNvSpPr txBox="1"/>
          <p:nvPr/>
        </p:nvSpPr>
        <p:spPr>
          <a:xfrm>
            <a:off x="1921668" y="3791589"/>
            <a:ext cx="9647353" cy="6186309"/>
          </a:xfrm>
          <a:prstGeom prst="rect">
            <a:avLst/>
          </a:prstGeom>
          <a:noFill/>
        </p:spPr>
        <p:txBody>
          <a:bodyPr wrap="square" lIns="91440" tIns="45720" rIns="91440" bIns="45720" anchor="t">
            <a:spAutoFit/>
          </a:bodyPr>
          <a:lstStyle/>
          <a:p>
            <a:pPr algn="l"/>
            <a:r>
              <a:rPr lang="nb-NO" sz="3600" dirty="0">
                <a:solidFill>
                  <a:srgbClr val="545757"/>
                </a:solidFill>
              </a:rPr>
              <a:t>Eksempler på faktorer som bør inngå i risikovurderingen:</a:t>
            </a:r>
          </a:p>
          <a:p>
            <a:pPr algn="l"/>
            <a:endParaRPr lang="nb-NO" sz="3600" dirty="0">
              <a:solidFill>
                <a:srgbClr val="545757"/>
              </a:solidFill>
            </a:endParaRPr>
          </a:p>
          <a:p>
            <a:pPr marL="571500" indent="-571500" algn="l">
              <a:buFont typeface="Arial" panose="020B0604020202020204" pitchFamily="34" charset="0"/>
              <a:buChar char="•"/>
            </a:pPr>
            <a:r>
              <a:rPr lang="nb-NO" sz="3600" dirty="0">
                <a:solidFill>
                  <a:srgbClr val="545757"/>
                </a:solidFill>
              </a:rPr>
              <a:t>Forventet eksponering for smittestoff via kroppsvæsker/forurensede gjenstander/væsker (renhold av bad, skyllerom, flekkdesinfeksjon)</a:t>
            </a:r>
          </a:p>
          <a:p>
            <a:pPr marL="571500" indent="-571500" algn="l">
              <a:buFont typeface="Arial" panose="020B0604020202020204" pitchFamily="34" charset="0"/>
              <a:buChar char="•"/>
            </a:pPr>
            <a:endParaRPr lang="nb-NO" sz="3600" dirty="0">
              <a:solidFill>
                <a:srgbClr val="545757"/>
              </a:solidFill>
            </a:endParaRPr>
          </a:p>
          <a:p>
            <a:pPr marL="571500" indent="-571500" algn="l">
              <a:buFont typeface="Arial" panose="020B0604020202020204" pitchFamily="34" charset="0"/>
              <a:buChar char="•"/>
            </a:pPr>
            <a:r>
              <a:rPr lang="nb-NO" sz="3600" dirty="0">
                <a:solidFill>
                  <a:srgbClr val="545757"/>
                </a:solidFill>
              </a:rPr>
              <a:t>Forventet eksponering for kjemikalier</a:t>
            </a:r>
          </a:p>
          <a:p>
            <a:endParaRPr lang="nb-NO" sz="3600" dirty="0">
              <a:solidFill>
                <a:srgbClr val="545757"/>
              </a:solidFill>
            </a:endParaRPr>
          </a:p>
          <a:p>
            <a:pPr marL="571500" indent="-571500">
              <a:buFont typeface="Arial" panose="020B0604020202020204" pitchFamily="34" charset="0"/>
              <a:buChar char="•"/>
            </a:pPr>
            <a:r>
              <a:rPr lang="nb-NO" sz="3600" dirty="0">
                <a:solidFill>
                  <a:srgbClr val="545757"/>
                </a:solidFill>
              </a:rPr>
              <a:t>Kjent eller mistenkt smitte (f.eks. MRSA)</a:t>
            </a:r>
          </a:p>
          <a:p>
            <a:pPr marL="571500" indent="-571500" algn="l">
              <a:buFont typeface="Arial" panose="020B0604020202020204" pitchFamily="34" charset="0"/>
              <a:buChar char="•"/>
            </a:pPr>
            <a:endParaRPr lang="nb-NO" sz="3600" dirty="0">
              <a:solidFill>
                <a:srgbClr val="545757"/>
              </a:solidFill>
            </a:endParaRPr>
          </a:p>
        </p:txBody>
      </p:sp>
      <p:sp>
        <p:nvSpPr>
          <p:cNvPr id="2" name="Plassholder for tekst 1">
            <a:extLst>
              <a:ext uri="{FF2B5EF4-FFF2-40B4-BE49-F238E27FC236}">
                <a16:creationId xmlns:a16="http://schemas.microsoft.com/office/drawing/2014/main" id="{28B84FC0-D05F-4C4E-76E7-69B27B968081}"/>
              </a:ext>
            </a:extLst>
          </p:cNvPr>
          <p:cNvSpPr>
            <a:spLocks noGrp="1"/>
          </p:cNvSpPr>
          <p:nvPr>
            <p:ph type="body" sz="quarter" idx="14"/>
          </p:nvPr>
        </p:nvSpPr>
        <p:spPr>
          <a:xfrm>
            <a:off x="1921668" y="1879723"/>
            <a:ext cx="17821275" cy="790919"/>
          </a:xfrm>
        </p:spPr>
        <p:txBody>
          <a:bodyPr>
            <a:normAutofit/>
          </a:bodyPr>
          <a:lstStyle/>
          <a:p>
            <a:r>
              <a:rPr lang="nb-NO" sz="3800" dirty="0">
                <a:solidFill>
                  <a:srgbClr val="31724D"/>
                </a:solidFill>
                <a:latin typeface="Corbel"/>
              </a:rPr>
              <a:t>Avhengig av situasjon og oppgave</a:t>
            </a:r>
          </a:p>
        </p:txBody>
      </p:sp>
      <p:pic>
        <p:nvPicPr>
          <p:cNvPr id="9" name="Bilde 8">
            <a:extLst>
              <a:ext uri="{FF2B5EF4-FFF2-40B4-BE49-F238E27FC236}">
                <a16:creationId xmlns:a16="http://schemas.microsoft.com/office/drawing/2014/main" id="{4CC73568-9A92-5616-CFDB-3FFC5EEF78A7}"/>
              </a:ext>
            </a:extLst>
          </p:cNvPr>
          <p:cNvPicPr>
            <a:picLocks noChangeAspect="1"/>
          </p:cNvPicPr>
          <p:nvPr/>
        </p:nvPicPr>
        <p:blipFill>
          <a:blip r:embed="rId2"/>
          <a:stretch>
            <a:fillRect/>
          </a:stretch>
        </p:blipFill>
        <p:spPr>
          <a:xfrm>
            <a:off x="12596401" y="3791589"/>
            <a:ext cx="8480271" cy="5669771"/>
          </a:xfrm>
          <a:prstGeom prst="rect">
            <a:avLst/>
          </a:prstGeom>
        </p:spPr>
      </p:pic>
    </p:spTree>
    <p:extLst>
      <p:ext uri="{BB962C8B-B14F-4D97-AF65-F5344CB8AC3E}">
        <p14:creationId xmlns:p14="http://schemas.microsoft.com/office/powerpoint/2010/main" val="268158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3FA0E5E-D64F-E99E-12C9-724F5FD59282}"/>
              </a:ext>
            </a:extLst>
          </p:cNvPr>
          <p:cNvSpPr>
            <a:spLocks noGrp="1"/>
          </p:cNvSpPr>
          <p:nvPr>
            <p:ph type="body" sz="quarter" idx="14"/>
          </p:nvPr>
        </p:nvSpPr>
        <p:spPr>
          <a:xfrm>
            <a:off x="1945196" y="1985230"/>
            <a:ext cx="16012097" cy="790919"/>
          </a:xfrm>
        </p:spPr>
        <p:txBody>
          <a:bodyPr>
            <a:normAutofit fontScale="77500" lnSpcReduction="20000"/>
          </a:bodyPr>
          <a:lstStyle/>
          <a:p>
            <a:pPr marL="0" marR="0" lvl="0" indent="0" algn="l" defTabSz="1624889" rtl="0" eaLnBrk="1" fontAlgn="auto" latinLnBrk="0" hangingPunct="1">
              <a:lnSpc>
                <a:spcPct val="100000"/>
              </a:lnSpc>
              <a:spcBef>
                <a:spcPts val="800"/>
              </a:spcBef>
              <a:spcAft>
                <a:spcPts val="0"/>
              </a:spcAft>
              <a:buClrTx/>
              <a:buSzTx/>
              <a:buFontTx/>
              <a:buNone/>
              <a:tabLst/>
              <a:defRPr/>
            </a:pPr>
            <a:r>
              <a:rPr kumimoji="0" lang="nb-NO" sz="4889" b="0" i="0" u="none" strike="noStrike" kern="1200" cap="none" spc="0" normalizeH="0" baseline="0" noProof="0" dirty="0">
                <a:ln>
                  <a:noFill/>
                </a:ln>
                <a:solidFill>
                  <a:srgbClr val="31724D"/>
                </a:solidFill>
                <a:effectLst/>
                <a:uLnTx/>
                <a:uFillTx/>
                <a:latin typeface="Corbel"/>
                <a:ea typeface="+mn-ea"/>
                <a:cs typeface="+mn-cs"/>
              </a:rPr>
              <a:t>For å oppnå ønsket effekt må </a:t>
            </a:r>
            <a:r>
              <a:rPr kumimoji="0" lang="nb-NO" sz="4889" b="1" i="1" u="sng" strike="noStrike" kern="1200" cap="none" spc="0" normalizeH="0" baseline="0" noProof="0" dirty="0">
                <a:ln>
                  <a:noFill/>
                </a:ln>
                <a:solidFill>
                  <a:srgbClr val="31724D"/>
                </a:solidFill>
                <a:effectLst/>
                <a:uLnTx/>
                <a:uFillTx/>
                <a:latin typeface="Corbel"/>
                <a:ea typeface="+mn-ea"/>
                <a:cs typeface="+mn-cs"/>
              </a:rPr>
              <a:t>rett</a:t>
            </a:r>
            <a:r>
              <a:rPr kumimoji="0" lang="nb-NO" sz="4889" b="0" i="0" u="none" strike="noStrike" kern="1200" cap="none" spc="0" normalizeH="0" baseline="0" noProof="0" dirty="0">
                <a:ln>
                  <a:noFill/>
                </a:ln>
                <a:solidFill>
                  <a:srgbClr val="31724D"/>
                </a:solidFill>
                <a:effectLst/>
                <a:uLnTx/>
                <a:uFillTx/>
                <a:latin typeface="Corbel"/>
                <a:ea typeface="+mn-ea"/>
                <a:cs typeface="+mn-cs"/>
              </a:rPr>
              <a:t> utstyr benyttes på </a:t>
            </a:r>
            <a:r>
              <a:rPr kumimoji="0" lang="nb-NO" sz="4889" b="1" i="1" u="sng" strike="noStrike" kern="1200" cap="none" spc="0" normalizeH="0" baseline="0" noProof="0" dirty="0">
                <a:ln>
                  <a:noFill/>
                </a:ln>
                <a:solidFill>
                  <a:srgbClr val="31724D"/>
                </a:solidFill>
                <a:effectLst/>
                <a:uLnTx/>
                <a:uFillTx/>
                <a:latin typeface="Corbel"/>
                <a:ea typeface="+mn-ea"/>
                <a:cs typeface="+mn-cs"/>
              </a:rPr>
              <a:t>riktig</a:t>
            </a:r>
            <a:r>
              <a:rPr kumimoji="0" lang="nb-NO" sz="4889" b="0" i="0" u="none" strike="noStrike" kern="1200" cap="none" spc="0" normalizeH="0" baseline="0" noProof="0" dirty="0">
                <a:ln>
                  <a:noFill/>
                </a:ln>
                <a:solidFill>
                  <a:srgbClr val="31724D"/>
                </a:solidFill>
                <a:effectLst/>
                <a:uLnTx/>
                <a:uFillTx/>
                <a:latin typeface="Corbel"/>
                <a:ea typeface="+mn-ea"/>
                <a:cs typeface="+mn-cs"/>
              </a:rPr>
              <a:t> måte og til </a:t>
            </a:r>
            <a:r>
              <a:rPr kumimoji="0" lang="nb-NO" sz="4889" b="1" i="1" u="sng" strike="noStrike" kern="1200" cap="none" spc="0" normalizeH="0" baseline="0" noProof="0" dirty="0">
                <a:ln>
                  <a:noFill/>
                </a:ln>
                <a:solidFill>
                  <a:srgbClr val="31724D"/>
                </a:solidFill>
                <a:effectLst/>
                <a:uLnTx/>
                <a:uFillTx/>
                <a:latin typeface="Corbel"/>
                <a:ea typeface="+mn-ea"/>
                <a:cs typeface="+mn-cs"/>
              </a:rPr>
              <a:t>rett tid</a:t>
            </a:r>
            <a:r>
              <a:rPr kumimoji="0" lang="nb-NO" sz="4889" b="0" i="0" u="none" strike="noStrike" kern="1200" cap="none" spc="0" normalizeH="0" baseline="0" noProof="0" dirty="0">
                <a:ln>
                  <a:noFill/>
                </a:ln>
                <a:solidFill>
                  <a:srgbClr val="31724D"/>
                </a:solidFill>
                <a:effectLst/>
                <a:uLnTx/>
                <a:uFillTx/>
                <a:latin typeface="Corbel"/>
                <a:ea typeface="+mn-ea"/>
                <a:cs typeface="+mn-cs"/>
              </a:rPr>
              <a:t>.</a:t>
            </a:r>
          </a:p>
        </p:txBody>
      </p:sp>
      <p:sp>
        <p:nvSpPr>
          <p:cNvPr id="3" name="Tittel 2">
            <a:extLst>
              <a:ext uri="{FF2B5EF4-FFF2-40B4-BE49-F238E27FC236}">
                <a16:creationId xmlns:a16="http://schemas.microsoft.com/office/drawing/2014/main" id="{F799D2B0-AB3C-A7EF-E4A1-EED6A4720E1C}"/>
              </a:ext>
            </a:extLst>
          </p:cNvPr>
          <p:cNvSpPr>
            <a:spLocks noGrp="1"/>
          </p:cNvSpPr>
          <p:nvPr>
            <p:ph type="title"/>
          </p:nvPr>
        </p:nvSpPr>
        <p:spPr>
          <a:xfrm>
            <a:off x="1944242" y="457200"/>
            <a:ext cx="17822228" cy="1259078"/>
          </a:xfrm>
        </p:spPr>
        <p:txBody>
          <a:bodyPr/>
          <a:lstStyle/>
          <a:p>
            <a:r>
              <a:rPr lang="nb-NO" b="1" dirty="0"/>
              <a:t>Personlig beskyttelsesutstyr </a:t>
            </a:r>
            <a:endParaRPr lang="nb-NO" dirty="0"/>
          </a:p>
        </p:txBody>
      </p:sp>
      <p:sp>
        <p:nvSpPr>
          <p:cNvPr id="4" name="Plassholder for innhold 3">
            <a:extLst>
              <a:ext uri="{FF2B5EF4-FFF2-40B4-BE49-F238E27FC236}">
                <a16:creationId xmlns:a16="http://schemas.microsoft.com/office/drawing/2014/main" id="{A2461FDE-F9DD-0007-02B3-6755CC2228D5}"/>
              </a:ext>
            </a:extLst>
          </p:cNvPr>
          <p:cNvSpPr>
            <a:spLocks noGrp="1"/>
          </p:cNvSpPr>
          <p:nvPr>
            <p:ph idx="1"/>
          </p:nvPr>
        </p:nvSpPr>
        <p:spPr>
          <a:xfrm>
            <a:off x="1920239" y="3502301"/>
            <a:ext cx="17822228" cy="7663930"/>
          </a:xfrm>
        </p:spPr>
        <p:txBody>
          <a:bodyPr anchor="t">
            <a:normAutofit fontScale="32500" lnSpcReduction="20000"/>
          </a:bodyPr>
          <a:lstStyle/>
          <a:p>
            <a:pPr>
              <a:lnSpc>
                <a:spcPct val="120000"/>
              </a:lnSpc>
            </a:pPr>
            <a:r>
              <a:rPr lang="nb-NO" sz="10900" b="1" dirty="0">
                <a:latin typeface="Corbel"/>
              </a:rPr>
              <a:t>Hansker</a:t>
            </a:r>
            <a:r>
              <a:rPr lang="nb-NO" sz="10900" dirty="0">
                <a:latin typeface="Corbel"/>
              </a:rPr>
              <a:t> –skal være rene, anbefalt til en konkret prosedyre, skiftes mellom urent og rent oppgave, kastes etter bruk, oppbevaring, type hansker, håndhygiene.</a:t>
            </a:r>
          </a:p>
          <a:p>
            <a:pPr>
              <a:lnSpc>
                <a:spcPct val="120000"/>
              </a:lnSpc>
            </a:pPr>
            <a:endParaRPr lang="nb-NO" sz="10900" dirty="0">
              <a:latin typeface="Corbel"/>
            </a:endParaRPr>
          </a:p>
          <a:p>
            <a:pPr>
              <a:lnSpc>
                <a:spcPct val="120000"/>
              </a:lnSpc>
            </a:pPr>
            <a:r>
              <a:rPr lang="nb-NO" sz="10900" b="1" dirty="0">
                <a:latin typeface="Corbel"/>
              </a:rPr>
              <a:t>Munnbind</a:t>
            </a:r>
            <a:r>
              <a:rPr lang="nb-NO" sz="10900" dirty="0">
                <a:latin typeface="Corbel"/>
              </a:rPr>
              <a:t> - ved kontakt med syke som har luftveissymptomer, MRSA, ved prosedyrer hvor det kan oppstå sprut, engangsbruk, munnbind som kildekontroll.</a:t>
            </a:r>
          </a:p>
          <a:p>
            <a:pPr>
              <a:lnSpc>
                <a:spcPct val="120000"/>
              </a:lnSpc>
            </a:pPr>
            <a:endParaRPr lang="nb-NO" sz="10900" dirty="0">
              <a:latin typeface="Corbel"/>
            </a:endParaRPr>
          </a:p>
          <a:p>
            <a:pPr>
              <a:lnSpc>
                <a:spcPct val="120000"/>
              </a:lnSpc>
            </a:pPr>
            <a:r>
              <a:rPr lang="nb-NO" sz="10900" b="1" dirty="0">
                <a:latin typeface="Corbel"/>
              </a:rPr>
              <a:t>Øyebeskyttelse</a:t>
            </a:r>
            <a:r>
              <a:rPr lang="nb-NO" sz="10900" dirty="0">
                <a:latin typeface="Corbel"/>
              </a:rPr>
              <a:t> - ved fare for sprut - kjemikalier eller kroppsvæsker. </a:t>
            </a:r>
          </a:p>
          <a:p>
            <a:pPr>
              <a:lnSpc>
                <a:spcPct val="120000"/>
              </a:lnSpc>
            </a:pPr>
            <a:endParaRPr lang="nb-NO" sz="10900" dirty="0">
              <a:latin typeface="Corbel"/>
            </a:endParaRPr>
          </a:p>
          <a:p>
            <a:pPr>
              <a:lnSpc>
                <a:spcPct val="120000"/>
              </a:lnSpc>
            </a:pPr>
            <a:r>
              <a:rPr lang="nb-NO" sz="10900" b="1" dirty="0">
                <a:latin typeface="Corbel"/>
              </a:rPr>
              <a:t>Beskyttelsesfrakk/forkle</a:t>
            </a:r>
            <a:r>
              <a:rPr lang="nb-NO" sz="10900" dirty="0">
                <a:latin typeface="Corbel"/>
              </a:rPr>
              <a:t> -  </a:t>
            </a:r>
            <a:r>
              <a:rPr lang="nb-NO" sz="10900" dirty="0"/>
              <a:t>for å beskytte arbeidstøyet, </a:t>
            </a:r>
            <a:r>
              <a:rPr lang="nb-NO" sz="10900" dirty="0">
                <a:latin typeface="Corbel"/>
              </a:rPr>
              <a:t>ved fare for sprut/søl eller kontaminering.</a:t>
            </a:r>
          </a:p>
        </p:txBody>
      </p:sp>
    </p:spTree>
    <p:extLst>
      <p:ext uri="{BB962C8B-B14F-4D97-AF65-F5344CB8AC3E}">
        <p14:creationId xmlns:p14="http://schemas.microsoft.com/office/powerpoint/2010/main" val="46434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60DC6DDC-B5DC-0C6D-7667-780DE2AFBD87}"/>
              </a:ext>
            </a:extLst>
          </p:cNvPr>
          <p:cNvSpPr>
            <a:spLocks noGrp="1"/>
          </p:cNvSpPr>
          <p:nvPr>
            <p:ph idx="1"/>
          </p:nvPr>
        </p:nvSpPr>
        <p:spPr>
          <a:xfrm>
            <a:off x="2120706" y="3167499"/>
            <a:ext cx="5546325" cy="6189244"/>
          </a:xfrm>
        </p:spPr>
        <p:txBody>
          <a:bodyPr/>
          <a:lstStyle/>
          <a:p>
            <a:pPr marL="0" indent="0">
              <a:buNone/>
            </a:pPr>
            <a:r>
              <a:rPr lang="nb-NO" dirty="0"/>
              <a:t>Ta på:</a:t>
            </a:r>
          </a:p>
          <a:p>
            <a:endParaRPr lang="nb-NO" dirty="0"/>
          </a:p>
          <a:p>
            <a:r>
              <a:rPr lang="nb-NO" dirty="0"/>
              <a:t>munnbind</a:t>
            </a:r>
          </a:p>
          <a:p>
            <a:r>
              <a:rPr lang="nb-NO" dirty="0"/>
              <a:t>øyebeskyttelse</a:t>
            </a:r>
          </a:p>
          <a:p>
            <a:r>
              <a:rPr lang="nb-NO" dirty="0"/>
              <a:t>frakk</a:t>
            </a:r>
          </a:p>
          <a:p>
            <a:r>
              <a:rPr lang="nb-NO" dirty="0"/>
              <a:t>hansker</a:t>
            </a:r>
          </a:p>
          <a:p>
            <a:endParaRPr lang="nb-NO" dirty="0"/>
          </a:p>
        </p:txBody>
      </p:sp>
      <p:sp>
        <p:nvSpPr>
          <p:cNvPr id="5" name="Tittel 1">
            <a:extLst>
              <a:ext uri="{FF2B5EF4-FFF2-40B4-BE49-F238E27FC236}">
                <a16:creationId xmlns:a16="http://schemas.microsoft.com/office/drawing/2014/main" id="{5AEF0A19-AFE1-6CBB-5C10-0095CB630306}"/>
              </a:ext>
            </a:extLst>
          </p:cNvPr>
          <p:cNvSpPr>
            <a:spLocks noGrp="1"/>
          </p:cNvSpPr>
          <p:nvPr>
            <p:ph type="title"/>
          </p:nvPr>
        </p:nvSpPr>
        <p:spPr>
          <a:xfrm>
            <a:off x="1944688" y="457201"/>
            <a:ext cx="17821275" cy="1259078"/>
          </a:xfrm>
        </p:spPr>
        <p:txBody>
          <a:bodyPr/>
          <a:lstStyle/>
          <a:p>
            <a:r>
              <a:rPr lang="nb-NO" altLang="nb-NO" dirty="0"/>
              <a:t>På/avkledning </a:t>
            </a:r>
            <a:endParaRPr lang="nb-NO" dirty="0"/>
          </a:p>
        </p:txBody>
      </p:sp>
      <p:sp>
        <p:nvSpPr>
          <p:cNvPr id="8" name="TekstSylinder 7">
            <a:extLst>
              <a:ext uri="{FF2B5EF4-FFF2-40B4-BE49-F238E27FC236}">
                <a16:creationId xmlns:a16="http://schemas.microsoft.com/office/drawing/2014/main" id="{0F3B7823-5299-D87E-D492-AA88F8686C8F}"/>
              </a:ext>
            </a:extLst>
          </p:cNvPr>
          <p:cNvSpPr txBox="1"/>
          <p:nvPr/>
        </p:nvSpPr>
        <p:spPr>
          <a:xfrm>
            <a:off x="12714657" y="3167499"/>
            <a:ext cx="7182176" cy="6247736"/>
          </a:xfrm>
          <a:prstGeom prst="rect">
            <a:avLst/>
          </a:prstGeom>
          <a:noFill/>
        </p:spPr>
        <p:txBody>
          <a:bodyPr wrap="square">
            <a:spAutoFit/>
          </a:bodyPr>
          <a:lstStyle/>
          <a:p>
            <a:r>
              <a:rPr lang="nb-NO" sz="4800" dirty="0">
                <a:solidFill>
                  <a:srgbClr val="545757"/>
                </a:solidFill>
              </a:rPr>
              <a:t>Ta av</a:t>
            </a:r>
            <a:r>
              <a:rPr lang="nb-NO" dirty="0"/>
              <a:t>:</a:t>
            </a:r>
          </a:p>
          <a:p>
            <a:endParaRPr lang="nb-NO" dirty="0"/>
          </a:p>
          <a:p>
            <a:pPr marL="468000" indent="-468000" defTabSz="1624889">
              <a:lnSpc>
                <a:spcPts val="5600"/>
              </a:lnSpc>
              <a:spcBef>
                <a:spcPts val="800"/>
              </a:spcBef>
              <a:buBlip>
                <a:blip r:embed="rId2"/>
              </a:buBlip>
            </a:pPr>
            <a:r>
              <a:rPr lang="nb-NO" sz="4800" dirty="0">
                <a:solidFill>
                  <a:srgbClr val="545757"/>
                </a:solidFill>
              </a:rPr>
              <a:t>hansker og frakk </a:t>
            </a:r>
          </a:p>
          <a:p>
            <a:pPr marL="468000" indent="-468000" defTabSz="1624889">
              <a:lnSpc>
                <a:spcPts val="5600"/>
              </a:lnSpc>
              <a:spcBef>
                <a:spcPts val="800"/>
              </a:spcBef>
              <a:buBlip>
                <a:blip r:embed="rId2"/>
              </a:buBlip>
            </a:pPr>
            <a:r>
              <a:rPr lang="nb-NO" sz="4800" dirty="0">
                <a:solidFill>
                  <a:srgbClr val="545757"/>
                </a:solidFill>
              </a:rPr>
              <a:t>håndhygiene</a:t>
            </a:r>
          </a:p>
          <a:p>
            <a:pPr marL="468000" indent="-468000" defTabSz="1624889">
              <a:lnSpc>
                <a:spcPts val="5600"/>
              </a:lnSpc>
              <a:spcBef>
                <a:spcPts val="800"/>
              </a:spcBef>
              <a:buBlip>
                <a:blip r:embed="rId2"/>
              </a:buBlip>
            </a:pPr>
            <a:r>
              <a:rPr lang="nb-NO" sz="4800" dirty="0">
                <a:solidFill>
                  <a:srgbClr val="545757"/>
                </a:solidFill>
              </a:rPr>
              <a:t>øyebeskyttelse</a:t>
            </a:r>
          </a:p>
          <a:p>
            <a:pPr marL="468000" indent="-468000" defTabSz="1624889">
              <a:lnSpc>
                <a:spcPts val="5600"/>
              </a:lnSpc>
              <a:spcBef>
                <a:spcPts val="800"/>
              </a:spcBef>
              <a:buBlip>
                <a:blip r:embed="rId2"/>
              </a:buBlip>
            </a:pPr>
            <a:r>
              <a:rPr lang="nb-NO" sz="4800" dirty="0">
                <a:solidFill>
                  <a:srgbClr val="545757"/>
                </a:solidFill>
              </a:rPr>
              <a:t>håndhygiene</a:t>
            </a:r>
          </a:p>
          <a:p>
            <a:pPr marL="468000" indent="-468000" defTabSz="1624889">
              <a:lnSpc>
                <a:spcPts val="5600"/>
              </a:lnSpc>
              <a:spcBef>
                <a:spcPts val="800"/>
              </a:spcBef>
              <a:buBlip>
                <a:blip r:embed="rId2"/>
              </a:buBlip>
            </a:pPr>
            <a:r>
              <a:rPr lang="nb-NO" sz="4800" dirty="0">
                <a:solidFill>
                  <a:srgbClr val="545757"/>
                </a:solidFill>
              </a:rPr>
              <a:t>munnbind</a:t>
            </a:r>
          </a:p>
          <a:p>
            <a:pPr marL="468000" indent="-468000" defTabSz="1624889">
              <a:lnSpc>
                <a:spcPts val="5600"/>
              </a:lnSpc>
              <a:spcBef>
                <a:spcPts val="800"/>
              </a:spcBef>
              <a:buBlip>
                <a:blip r:embed="rId2"/>
              </a:buBlip>
            </a:pPr>
            <a:r>
              <a:rPr lang="nb-NO" sz="4800" dirty="0">
                <a:solidFill>
                  <a:srgbClr val="545757"/>
                </a:solidFill>
              </a:rPr>
              <a:t>håndhygiene</a:t>
            </a:r>
          </a:p>
        </p:txBody>
      </p:sp>
    </p:spTree>
    <p:extLst>
      <p:ext uri="{BB962C8B-B14F-4D97-AF65-F5344CB8AC3E}">
        <p14:creationId xmlns:p14="http://schemas.microsoft.com/office/powerpoint/2010/main" val="3198342726"/>
      </p:ext>
    </p:extLst>
  </p:cSld>
  <p:clrMapOvr>
    <a:masterClrMapping/>
  </p:clrMapOvr>
</p:sld>
</file>

<file path=ppt/theme/theme1.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Førde basale</Template>
  <TotalTime>332</TotalTime>
  <Words>1667</Words>
  <Application>Microsoft Office PowerPoint</Application>
  <PresentationFormat>Egendefinert</PresentationFormat>
  <Paragraphs>263</Paragraphs>
  <Slides>24</Slides>
  <Notes>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24</vt:i4>
      </vt:variant>
    </vt:vector>
  </HeadingPairs>
  <TitlesOfParts>
    <vt:vector size="33" baseType="lpstr">
      <vt:lpstr>Arial</vt:lpstr>
      <vt:lpstr>Bookman Old Style</vt:lpstr>
      <vt:lpstr>Brandon Regular</vt:lpstr>
      <vt:lpstr>Calibri</vt:lpstr>
      <vt:lpstr>Corbel</vt:lpstr>
      <vt:lpstr>Courier New</vt:lpstr>
      <vt:lpstr>CrimsonText</vt:lpstr>
      <vt:lpstr>Wingdings</vt:lpstr>
      <vt:lpstr>Office-tema</vt:lpstr>
      <vt:lpstr>Er det nok med basale smittevernrutiner?</vt:lpstr>
      <vt:lpstr>Disposisjon</vt:lpstr>
      <vt:lpstr>Basale smittevernrutiner</vt:lpstr>
      <vt:lpstr>Hvordan velger man isoleringsregime?</vt:lpstr>
      <vt:lpstr>Smittemåte vs. smitteregime</vt:lpstr>
      <vt:lpstr>Smittemåte vs. Smitteregime ved SARS-CoV-2</vt:lpstr>
      <vt:lpstr>Valg av beskyttelsesutstyr</vt:lpstr>
      <vt:lpstr>Personlig beskyttelsesutstyr </vt:lpstr>
      <vt:lpstr>På/avkledning </vt:lpstr>
      <vt:lpstr>Aktuelt beskyttelsesutstyr</vt:lpstr>
      <vt:lpstr>Overflater og smitteoverføring</vt:lpstr>
      <vt:lpstr>Dekontaminering</vt:lpstr>
      <vt:lpstr>Renhold</vt:lpstr>
      <vt:lpstr>Daglig renhold ved smitte/ekstratiltak </vt:lpstr>
      <vt:lpstr>Aktuelt tiltak ved smitte/infeksjon/resistens</vt:lpstr>
      <vt:lpstr>Smittevask/ sluttdesinfeksjon </vt:lpstr>
      <vt:lpstr>Desinfeksjonsmetoder og midler</vt:lpstr>
      <vt:lpstr>Desinfeksjon – viktig å huske på!</vt:lpstr>
      <vt:lpstr>Oftest brukte produkter</vt:lpstr>
      <vt:lpstr>Ferdig fuktet kluter til overflater</vt:lpstr>
      <vt:lpstr>Moderne metoder for sluttdesinfeksjon </vt:lpstr>
      <vt:lpstr>Moderne metoder for sluttdesinfeksjon </vt:lpstr>
      <vt:lpstr>Har vi nok evidens?</vt:lpstr>
      <vt:lpstr>Oppsummering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Isolering og desinfeksjon – kva inneber dette for reinhaldarane – isolering – kva må reinhaldaranne vere obs på? Beskyttelsesutstyr, når munnbind og augevern? Sko og hette – her hjå oss er det ikkje brukt. Desinfeksjon – type, når bruke hvilket middel og korleis + beskyttelsesutstyr. Du kan gjerne ta ein kort gjennomgang av dei som er mest aktuelle: sprit, virkon, perasfe, lifeclean. Kva med vipes – Incidin? Og kva med tåkegeneratorer, UVC-lys på sykehjem og foretar man forebyggende desinfeksjon? Gjerne presisere at reinhald er vesentlig og kanskje det viktigaste…. </dc:title>
  <dc:creator>Urszula Jadczak</dc:creator>
  <cp:lastModifiedBy>Laila Aarnes</cp:lastModifiedBy>
  <cp:revision>1</cp:revision>
  <dcterms:created xsi:type="dcterms:W3CDTF">2023-04-28T10:42:39Z</dcterms:created>
  <dcterms:modified xsi:type="dcterms:W3CDTF">2023-06-07T11:11:33Z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2023-04-28T10:43:33Z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51a7a75c-3dd0-41cb-8076-a26f99bc0b1d</vt:lpwstr>
  </property>
  <property fmtid="{D5CDD505-2E9C-101B-9397-08002B2CF9AE}" pid="8" name="MSIP_Label_593ecc0f-ccb9-4361-8333-eab9c279fcaa_ContentBits">
    <vt:lpwstr>0</vt:lpwstr>
  </property>
  <property fmtid="{D5CDD505-2E9C-101B-9397-08002B2CF9AE}" pid="9" name="MSIP_Label_0c3ffc1c-ef00-4620-9c2f-7d9c1597774b_Enabled">
    <vt:lpwstr>true</vt:lpwstr>
  </property>
  <property fmtid="{D5CDD505-2E9C-101B-9397-08002B2CF9AE}" pid="10" name="MSIP_Label_0c3ffc1c-ef00-4620-9c2f-7d9c1597774b_SetDate">
    <vt:lpwstr>2023-06-07T11:11:23Z</vt:lpwstr>
  </property>
  <property fmtid="{D5CDD505-2E9C-101B-9397-08002B2CF9AE}" pid="11" name="MSIP_Label_0c3ffc1c-ef00-4620-9c2f-7d9c1597774b_Method">
    <vt:lpwstr>Standard</vt:lpwstr>
  </property>
  <property fmtid="{D5CDD505-2E9C-101B-9397-08002B2CF9AE}" pid="12" name="MSIP_Label_0c3ffc1c-ef00-4620-9c2f-7d9c1597774b_Name">
    <vt:lpwstr>Intern</vt:lpwstr>
  </property>
  <property fmtid="{D5CDD505-2E9C-101B-9397-08002B2CF9AE}" pid="13" name="MSIP_Label_0c3ffc1c-ef00-4620-9c2f-7d9c1597774b_SiteId">
    <vt:lpwstr>bdcbe535-f3cf-49f5-8a6a-fb6d98dc7837</vt:lpwstr>
  </property>
  <property fmtid="{D5CDD505-2E9C-101B-9397-08002B2CF9AE}" pid="14" name="MSIP_Label_0c3ffc1c-ef00-4620-9c2f-7d9c1597774b_ActionId">
    <vt:lpwstr>880314cb-1580-4156-8507-94548de9ae09</vt:lpwstr>
  </property>
  <property fmtid="{D5CDD505-2E9C-101B-9397-08002B2CF9AE}" pid="15" name="MSIP_Label_0c3ffc1c-ef00-4620-9c2f-7d9c1597774b_ContentBits">
    <vt:lpwstr>2</vt:lpwstr>
  </property>
</Properties>
</file>