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64" r:id="rId2"/>
    <p:sldId id="265" r:id="rId3"/>
    <p:sldId id="855" r:id="rId4"/>
    <p:sldId id="847" r:id="rId5"/>
    <p:sldId id="812" r:id="rId6"/>
    <p:sldId id="813" r:id="rId7"/>
    <p:sldId id="818" r:id="rId8"/>
    <p:sldId id="303" r:id="rId9"/>
    <p:sldId id="864" r:id="rId10"/>
    <p:sldId id="825" r:id="rId11"/>
    <p:sldId id="816" r:id="rId12"/>
    <p:sldId id="815" r:id="rId13"/>
    <p:sldId id="826" r:id="rId14"/>
    <p:sldId id="866" r:id="rId15"/>
    <p:sldId id="832" r:id="rId16"/>
    <p:sldId id="821" r:id="rId17"/>
    <p:sldId id="871" r:id="rId18"/>
    <p:sldId id="875" r:id="rId19"/>
    <p:sldId id="891" r:id="rId20"/>
    <p:sldId id="315" r:id="rId21"/>
    <p:sldId id="830" r:id="rId22"/>
    <p:sldId id="328" r:id="rId23"/>
    <p:sldId id="838" r:id="rId24"/>
    <p:sldId id="839" r:id="rId25"/>
    <p:sldId id="893" r:id="rId26"/>
    <p:sldId id="892" r:id="rId27"/>
    <p:sldId id="820" r:id="rId28"/>
  </p:sldIdLst>
  <p:sldSz cx="21664613" cy="12193588"/>
  <p:notesSz cx="6858000" cy="9144000"/>
  <p:defaultTextStyle>
    <a:defPPr>
      <a:defRPr lang="nb-NO"/>
    </a:defPPr>
    <a:lvl1pPr marL="0" algn="l" defTabSz="1625163" rtl="0" eaLnBrk="1" latinLnBrk="0" hangingPunct="1">
      <a:defRPr sz="3199" kern="1200">
        <a:solidFill>
          <a:schemeClr val="tx1"/>
        </a:solidFill>
        <a:latin typeface="+mn-lt"/>
        <a:ea typeface="+mn-ea"/>
        <a:cs typeface="+mn-cs"/>
      </a:defRPr>
    </a:lvl1pPr>
    <a:lvl2pPr marL="812582" algn="l" defTabSz="1625163" rtl="0" eaLnBrk="1" latinLnBrk="0" hangingPunct="1">
      <a:defRPr sz="3199" kern="1200">
        <a:solidFill>
          <a:schemeClr val="tx1"/>
        </a:solidFill>
        <a:latin typeface="+mn-lt"/>
        <a:ea typeface="+mn-ea"/>
        <a:cs typeface="+mn-cs"/>
      </a:defRPr>
    </a:lvl2pPr>
    <a:lvl3pPr marL="1625163" algn="l" defTabSz="1625163" rtl="0" eaLnBrk="1" latinLnBrk="0" hangingPunct="1">
      <a:defRPr sz="3199" kern="1200">
        <a:solidFill>
          <a:schemeClr val="tx1"/>
        </a:solidFill>
        <a:latin typeface="+mn-lt"/>
        <a:ea typeface="+mn-ea"/>
        <a:cs typeface="+mn-cs"/>
      </a:defRPr>
    </a:lvl3pPr>
    <a:lvl4pPr marL="2437745" algn="l" defTabSz="1625163" rtl="0" eaLnBrk="1" latinLnBrk="0" hangingPunct="1">
      <a:defRPr sz="3199" kern="1200">
        <a:solidFill>
          <a:schemeClr val="tx1"/>
        </a:solidFill>
        <a:latin typeface="+mn-lt"/>
        <a:ea typeface="+mn-ea"/>
        <a:cs typeface="+mn-cs"/>
      </a:defRPr>
    </a:lvl4pPr>
    <a:lvl5pPr marL="3250326" algn="l" defTabSz="1625163" rtl="0" eaLnBrk="1" latinLnBrk="0" hangingPunct="1">
      <a:defRPr sz="3199" kern="1200">
        <a:solidFill>
          <a:schemeClr val="tx1"/>
        </a:solidFill>
        <a:latin typeface="+mn-lt"/>
        <a:ea typeface="+mn-ea"/>
        <a:cs typeface="+mn-cs"/>
      </a:defRPr>
    </a:lvl5pPr>
    <a:lvl6pPr marL="4062908" algn="l" defTabSz="1625163" rtl="0" eaLnBrk="1" latinLnBrk="0" hangingPunct="1">
      <a:defRPr sz="3199" kern="1200">
        <a:solidFill>
          <a:schemeClr val="tx1"/>
        </a:solidFill>
        <a:latin typeface="+mn-lt"/>
        <a:ea typeface="+mn-ea"/>
        <a:cs typeface="+mn-cs"/>
      </a:defRPr>
    </a:lvl6pPr>
    <a:lvl7pPr marL="4875489" algn="l" defTabSz="1625163" rtl="0" eaLnBrk="1" latinLnBrk="0" hangingPunct="1">
      <a:defRPr sz="3199" kern="1200">
        <a:solidFill>
          <a:schemeClr val="tx1"/>
        </a:solidFill>
        <a:latin typeface="+mn-lt"/>
        <a:ea typeface="+mn-ea"/>
        <a:cs typeface="+mn-cs"/>
      </a:defRPr>
    </a:lvl7pPr>
    <a:lvl8pPr marL="5688071" algn="l" defTabSz="1625163" rtl="0" eaLnBrk="1" latinLnBrk="0" hangingPunct="1">
      <a:defRPr sz="3199" kern="1200">
        <a:solidFill>
          <a:schemeClr val="tx1"/>
        </a:solidFill>
        <a:latin typeface="+mn-lt"/>
        <a:ea typeface="+mn-ea"/>
        <a:cs typeface="+mn-cs"/>
      </a:defRPr>
    </a:lvl8pPr>
    <a:lvl9pPr marL="6500652" algn="l" defTabSz="1625163" rtl="0" eaLnBrk="1" latinLnBrk="0" hangingPunct="1">
      <a:defRPr sz="31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40" userDrawn="1">
          <p15:clr>
            <a:srgbClr val="A4A3A4"/>
          </p15:clr>
        </p15:guide>
        <p15:guide id="2" pos="68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5757"/>
    <a:srgbClr val="367B55"/>
    <a:srgbClr val="3C3E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56B190-28DF-4BD1-9DDB-C6A917046229}" v="73" dt="2023-06-06T07:21:02.2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Mørk stil 1 - utheving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9" autoAdjust="0"/>
    <p:restoredTop sz="97275" autoAdjust="0"/>
  </p:normalViewPr>
  <p:slideViewPr>
    <p:cSldViewPr snapToGrid="0">
      <p:cViewPr varScale="1">
        <p:scale>
          <a:sx n="62" d="100"/>
          <a:sy n="62" d="100"/>
        </p:scale>
        <p:origin x="594" y="102"/>
      </p:cViewPr>
      <p:guideLst>
        <p:guide orient="horz" pos="3840"/>
        <p:guide pos="682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rszula Jadczak" userId="3ed5c0b5-a1fa-4701-b517-e68822f5ed24" providerId="ADAL" clId="{8D56B190-28DF-4BD1-9DDB-C6A917046229}"/>
    <pc:docChg chg="undo custSel addSld delSld modSld sldOrd">
      <pc:chgData name="Urszula Jadczak" userId="3ed5c0b5-a1fa-4701-b517-e68822f5ed24" providerId="ADAL" clId="{8D56B190-28DF-4BD1-9DDB-C6A917046229}" dt="2023-06-06T08:06:35.934" v="1170" actId="1076"/>
      <pc:docMkLst>
        <pc:docMk/>
      </pc:docMkLst>
      <pc:sldChg chg="modSp del mod">
        <pc:chgData name="Urszula Jadczak" userId="3ed5c0b5-a1fa-4701-b517-e68822f5ed24" providerId="ADAL" clId="{8D56B190-28DF-4BD1-9DDB-C6A917046229}" dt="2023-06-06T07:08:52.419" v="1017" actId="2696"/>
        <pc:sldMkLst>
          <pc:docMk/>
          <pc:sldMk cId="3176310474" sldId="258"/>
        </pc:sldMkLst>
        <pc:spChg chg="mod">
          <ac:chgData name="Urszula Jadczak" userId="3ed5c0b5-a1fa-4701-b517-e68822f5ed24" providerId="ADAL" clId="{8D56B190-28DF-4BD1-9DDB-C6A917046229}" dt="2023-05-02T12:20:34.001" v="10" actId="20577"/>
          <ac:spMkLst>
            <pc:docMk/>
            <pc:sldMk cId="3176310474" sldId="258"/>
            <ac:spMk id="7" creationId="{76878702-48C9-40E4-80E2-F93AE85FD5C7}"/>
          </ac:spMkLst>
        </pc:spChg>
      </pc:sldChg>
      <pc:sldChg chg="modSp mod">
        <pc:chgData name="Urszula Jadczak" userId="3ed5c0b5-a1fa-4701-b517-e68822f5ed24" providerId="ADAL" clId="{8D56B190-28DF-4BD1-9DDB-C6A917046229}" dt="2023-06-06T05:29:19.026" v="650" actId="1076"/>
        <pc:sldMkLst>
          <pc:docMk/>
          <pc:sldMk cId="3620194802" sldId="264"/>
        </pc:sldMkLst>
        <pc:spChg chg="mod">
          <ac:chgData name="Urszula Jadczak" userId="3ed5c0b5-a1fa-4701-b517-e68822f5ed24" providerId="ADAL" clId="{8D56B190-28DF-4BD1-9DDB-C6A917046229}" dt="2023-06-06T05:29:19.026" v="650" actId="1076"/>
          <ac:spMkLst>
            <pc:docMk/>
            <pc:sldMk cId="3620194802" sldId="264"/>
            <ac:spMk id="2" creationId="{DE2F5926-1007-4995-967C-F02ED724499B}"/>
          </ac:spMkLst>
        </pc:spChg>
        <pc:spChg chg="mod">
          <ac:chgData name="Urszula Jadczak" userId="3ed5c0b5-a1fa-4701-b517-e68822f5ed24" providerId="ADAL" clId="{8D56B190-28DF-4BD1-9DDB-C6A917046229}" dt="2023-06-02T12:14:58.485" v="531" actId="121"/>
          <ac:spMkLst>
            <pc:docMk/>
            <pc:sldMk cId="3620194802" sldId="264"/>
            <ac:spMk id="3" creationId="{DF82C179-AB9A-4649-A6DE-AA1A5B6D0401}"/>
          </ac:spMkLst>
        </pc:spChg>
      </pc:sldChg>
      <pc:sldChg chg="modSp mod">
        <pc:chgData name="Urszula Jadczak" userId="3ed5c0b5-a1fa-4701-b517-e68822f5ed24" providerId="ADAL" clId="{8D56B190-28DF-4BD1-9DDB-C6A917046229}" dt="2023-05-11T11:35:58.431" v="24" actId="20577"/>
        <pc:sldMkLst>
          <pc:docMk/>
          <pc:sldMk cId="1336798991" sldId="265"/>
        </pc:sldMkLst>
        <pc:spChg chg="mod">
          <ac:chgData name="Urszula Jadczak" userId="3ed5c0b5-a1fa-4701-b517-e68822f5ed24" providerId="ADAL" clId="{8D56B190-28DF-4BD1-9DDB-C6A917046229}" dt="2023-05-11T11:35:58.431" v="24" actId="20577"/>
          <ac:spMkLst>
            <pc:docMk/>
            <pc:sldMk cId="1336798991" sldId="265"/>
            <ac:spMk id="6" creationId="{EA8943A9-38E8-428C-8E8F-8F247F031B35}"/>
          </ac:spMkLst>
        </pc:spChg>
      </pc:sldChg>
      <pc:sldChg chg="addSp delSp modSp mod">
        <pc:chgData name="Urszula Jadczak" userId="3ed5c0b5-a1fa-4701-b517-e68822f5ed24" providerId="ADAL" clId="{8D56B190-28DF-4BD1-9DDB-C6A917046229}" dt="2023-06-02T12:16:27.164" v="548" actId="20577"/>
        <pc:sldMkLst>
          <pc:docMk/>
          <pc:sldMk cId="758018279" sldId="303"/>
        </pc:sldMkLst>
        <pc:spChg chg="add del mod">
          <ac:chgData name="Urszula Jadczak" userId="3ed5c0b5-a1fa-4701-b517-e68822f5ed24" providerId="ADAL" clId="{8D56B190-28DF-4BD1-9DDB-C6A917046229}" dt="2023-05-19T08:33:42.947" v="184" actId="21"/>
          <ac:spMkLst>
            <pc:docMk/>
            <pc:sldMk cId="758018279" sldId="303"/>
            <ac:spMk id="3" creationId="{2CEC8719-C6CA-3F87-87F7-0F8690D82773}"/>
          </ac:spMkLst>
        </pc:spChg>
        <pc:spChg chg="add del mod">
          <ac:chgData name="Urszula Jadczak" userId="3ed5c0b5-a1fa-4701-b517-e68822f5ed24" providerId="ADAL" clId="{8D56B190-28DF-4BD1-9DDB-C6A917046229}" dt="2023-05-19T08:36:45.586" v="198" actId="21"/>
          <ac:spMkLst>
            <pc:docMk/>
            <pc:sldMk cId="758018279" sldId="303"/>
            <ac:spMk id="5" creationId="{191C425D-CD15-B502-70ED-08565E497F4F}"/>
          </ac:spMkLst>
        </pc:spChg>
        <pc:spChg chg="mod">
          <ac:chgData name="Urszula Jadczak" userId="3ed5c0b5-a1fa-4701-b517-e68822f5ed24" providerId="ADAL" clId="{8D56B190-28DF-4BD1-9DDB-C6A917046229}" dt="2023-05-19T08:33:25.006" v="180" actId="14100"/>
          <ac:spMkLst>
            <pc:docMk/>
            <pc:sldMk cId="758018279" sldId="303"/>
            <ac:spMk id="609285" creationId="{00000000-0000-0000-0000-000000000000}"/>
          </ac:spMkLst>
        </pc:spChg>
        <pc:spChg chg="mod">
          <ac:chgData name="Urszula Jadczak" userId="3ed5c0b5-a1fa-4701-b517-e68822f5ed24" providerId="ADAL" clId="{8D56B190-28DF-4BD1-9DDB-C6A917046229}" dt="2023-06-02T12:16:27.164" v="548" actId="20577"/>
          <ac:spMkLst>
            <pc:docMk/>
            <pc:sldMk cId="758018279" sldId="303"/>
            <ac:spMk id="609291" creationId="{00000000-0000-0000-0000-000000000000}"/>
          </ac:spMkLst>
        </pc:spChg>
        <pc:grpChg chg="del">
          <ac:chgData name="Urszula Jadczak" userId="3ed5c0b5-a1fa-4701-b517-e68822f5ed24" providerId="ADAL" clId="{8D56B190-28DF-4BD1-9DDB-C6A917046229}" dt="2023-05-19T08:33:39.001" v="183" actId="21"/>
          <ac:grpSpMkLst>
            <pc:docMk/>
            <pc:sldMk cId="758018279" sldId="303"/>
            <ac:grpSpMk id="609289" creationId="{00000000-0000-0000-0000-000000000000}"/>
          </ac:grpSpMkLst>
        </pc:grpChg>
        <pc:picChg chg="add mod">
          <ac:chgData name="Urszula Jadczak" userId="3ed5c0b5-a1fa-4701-b517-e68822f5ed24" providerId="ADAL" clId="{8D56B190-28DF-4BD1-9DDB-C6A917046229}" dt="2023-05-19T08:35:32.185" v="193" actId="1076"/>
          <ac:picMkLst>
            <pc:docMk/>
            <pc:sldMk cId="758018279" sldId="303"/>
            <ac:picMk id="4" creationId="{F46F0610-78F0-4CF5-865D-4D80B12ECC95}"/>
          </ac:picMkLst>
        </pc:picChg>
        <pc:picChg chg="add mod">
          <ac:chgData name="Urszula Jadczak" userId="3ed5c0b5-a1fa-4701-b517-e68822f5ed24" providerId="ADAL" clId="{8D56B190-28DF-4BD1-9DDB-C6A917046229}" dt="2023-05-19T08:39:04.130" v="208" actId="1076"/>
          <ac:picMkLst>
            <pc:docMk/>
            <pc:sldMk cId="758018279" sldId="303"/>
            <ac:picMk id="8" creationId="{DE1EF338-36DA-08F8-FC60-54E82A4CA0CB}"/>
          </ac:picMkLst>
        </pc:picChg>
        <pc:picChg chg="del">
          <ac:chgData name="Urszula Jadczak" userId="3ed5c0b5-a1fa-4701-b517-e68822f5ed24" providerId="ADAL" clId="{8D56B190-28DF-4BD1-9DDB-C6A917046229}" dt="2023-05-19T08:33:33.426" v="182" actId="21"/>
          <ac:picMkLst>
            <pc:docMk/>
            <pc:sldMk cId="758018279" sldId="303"/>
            <ac:picMk id="609292" creationId="{00000000-0000-0000-0000-000000000000}"/>
          </ac:picMkLst>
        </pc:picChg>
        <pc:cxnChg chg="add del">
          <ac:chgData name="Urszula Jadczak" userId="3ed5c0b5-a1fa-4701-b517-e68822f5ed24" providerId="ADAL" clId="{8D56B190-28DF-4BD1-9DDB-C6A917046229}" dt="2023-05-19T08:37:14.943" v="200" actId="11529"/>
          <ac:cxnSpMkLst>
            <pc:docMk/>
            <pc:sldMk cId="758018279" sldId="303"/>
            <ac:cxnSpMk id="7" creationId="{C2CEC2CF-2DDE-3DB3-BB0B-E2C8CA6042C1}"/>
          </ac:cxnSpMkLst>
        </pc:cxnChg>
      </pc:sldChg>
      <pc:sldChg chg="addSp modSp mod ord">
        <pc:chgData name="Urszula Jadczak" userId="3ed5c0b5-a1fa-4701-b517-e68822f5ed24" providerId="ADAL" clId="{8D56B190-28DF-4BD1-9DDB-C6A917046229}" dt="2023-06-06T08:06:35.934" v="1170" actId="1076"/>
        <pc:sldMkLst>
          <pc:docMk/>
          <pc:sldMk cId="1797829266" sldId="315"/>
        </pc:sldMkLst>
        <pc:spChg chg="mod">
          <ac:chgData name="Urszula Jadczak" userId="3ed5c0b5-a1fa-4701-b517-e68822f5ed24" providerId="ADAL" clId="{8D56B190-28DF-4BD1-9DDB-C6A917046229}" dt="2023-06-06T07:10:26.670" v="1022" actId="1076"/>
          <ac:spMkLst>
            <pc:docMk/>
            <pc:sldMk cId="1797829266" sldId="315"/>
            <ac:spMk id="2" creationId="{00000000-0000-0000-0000-000000000000}"/>
          </ac:spMkLst>
        </pc:spChg>
        <pc:spChg chg="mod">
          <ac:chgData name="Urszula Jadczak" userId="3ed5c0b5-a1fa-4701-b517-e68822f5ed24" providerId="ADAL" clId="{8D56B190-28DF-4BD1-9DDB-C6A917046229}" dt="2023-06-06T08:06:35.934" v="1170" actId="1076"/>
          <ac:spMkLst>
            <pc:docMk/>
            <pc:sldMk cId="1797829266" sldId="315"/>
            <ac:spMk id="3" creationId="{00000000-0000-0000-0000-000000000000}"/>
          </ac:spMkLst>
        </pc:spChg>
        <pc:picChg chg="add mod">
          <ac:chgData name="Urszula Jadczak" userId="3ed5c0b5-a1fa-4701-b517-e68822f5ed24" providerId="ADAL" clId="{8D56B190-28DF-4BD1-9DDB-C6A917046229}" dt="2023-06-06T07:04:30.530" v="961" actId="1076"/>
          <ac:picMkLst>
            <pc:docMk/>
            <pc:sldMk cId="1797829266" sldId="315"/>
            <ac:picMk id="4" creationId="{0B1EF893-DC3A-0C64-E385-0B337C46E9CA}"/>
          </ac:picMkLst>
        </pc:picChg>
      </pc:sldChg>
      <pc:sldChg chg="addSp modSp mod">
        <pc:chgData name="Urszula Jadczak" userId="3ed5c0b5-a1fa-4701-b517-e68822f5ed24" providerId="ADAL" clId="{8D56B190-28DF-4BD1-9DDB-C6A917046229}" dt="2023-06-06T07:05:58.374" v="974" actId="1076"/>
        <pc:sldMkLst>
          <pc:docMk/>
          <pc:sldMk cId="720771976" sldId="328"/>
        </pc:sldMkLst>
        <pc:picChg chg="add mod">
          <ac:chgData name="Urszula Jadczak" userId="3ed5c0b5-a1fa-4701-b517-e68822f5ed24" providerId="ADAL" clId="{8D56B190-28DF-4BD1-9DDB-C6A917046229}" dt="2023-06-06T07:05:58.374" v="974" actId="1076"/>
          <ac:picMkLst>
            <pc:docMk/>
            <pc:sldMk cId="720771976" sldId="328"/>
            <ac:picMk id="2" creationId="{6A8D24A6-2306-6DC3-5068-A39CF747BAEE}"/>
          </ac:picMkLst>
        </pc:picChg>
        <pc:picChg chg="mod">
          <ac:chgData name="Urszula Jadczak" userId="3ed5c0b5-a1fa-4701-b517-e68822f5ed24" providerId="ADAL" clId="{8D56B190-28DF-4BD1-9DDB-C6A917046229}" dt="2023-06-06T07:05:45.332" v="973" actId="1076"/>
          <ac:picMkLst>
            <pc:docMk/>
            <pc:sldMk cId="720771976" sldId="328"/>
            <ac:picMk id="4" creationId="{00000000-0000-0000-0000-000000000000}"/>
          </ac:picMkLst>
        </pc:picChg>
      </pc:sldChg>
      <pc:sldChg chg="modSp del mod">
        <pc:chgData name="Urszula Jadczak" userId="3ed5c0b5-a1fa-4701-b517-e68822f5ed24" providerId="ADAL" clId="{8D56B190-28DF-4BD1-9DDB-C6A917046229}" dt="2023-06-06T07:06:10.179" v="975" actId="2696"/>
        <pc:sldMkLst>
          <pc:docMk/>
          <pc:sldMk cId="1041777825" sldId="329"/>
        </pc:sldMkLst>
        <pc:picChg chg="mod">
          <ac:chgData name="Urszula Jadczak" userId="3ed5c0b5-a1fa-4701-b517-e68822f5ed24" providerId="ADAL" clId="{8D56B190-28DF-4BD1-9DDB-C6A917046229}" dt="2023-06-06T07:05:33.871" v="970" actId="14100"/>
          <ac:picMkLst>
            <pc:docMk/>
            <pc:sldMk cId="1041777825" sldId="329"/>
            <ac:picMk id="4" creationId="{00000000-0000-0000-0000-000000000000}"/>
          </ac:picMkLst>
        </pc:picChg>
      </pc:sldChg>
      <pc:sldChg chg="del">
        <pc:chgData name="Urszula Jadczak" userId="3ed5c0b5-a1fa-4701-b517-e68822f5ed24" providerId="ADAL" clId="{8D56B190-28DF-4BD1-9DDB-C6A917046229}" dt="2023-06-06T07:06:10.179" v="975" actId="2696"/>
        <pc:sldMkLst>
          <pc:docMk/>
          <pc:sldMk cId="2172095528" sldId="330"/>
        </pc:sldMkLst>
      </pc:sldChg>
      <pc:sldChg chg="addSp modSp mod">
        <pc:chgData name="Urszula Jadczak" userId="3ed5c0b5-a1fa-4701-b517-e68822f5ed24" providerId="ADAL" clId="{8D56B190-28DF-4BD1-9DDB-C6A917046229}" dt="2023-06-06T08:03:33.787" v="1134" actId="108"/>
        <pc:sldMkLst>
          <pc:docMk/>
          <pc:sldMk cId="2098768088" sldId="813"/>
        </pc:sldMkLst>
        <pc:spChg chg="mod">
          <ac:chgData name="Urszula Jadczak" userId="3ed5c0b5-a1fa-4701-b517-e68822f5ed24" providerId="ADAL" clId="{8D56B190-28DF-4BD1-9DDB-C6A917046229}" dt="2023-06-06T08:03:33.787" v="1134" actId="108"/>
          <ac:spMkLst>
            <pc:docMk/>
            <pc:sldMk cId="2098768088" sldId="813"/>
            <ac:spMk id="10" creationId="{3FCD7106-7BC5-0AA8-B860-F3A922F4953F}"/>
          </ac:spMkLst>
        </pc:spChg>
        <pc:picChg chg="add mod">
          <ac:chgData name="Urszula Jadczak" userId="3ed5c0b5-a1fa-4701-b517-e68822f5ed24" providerId="ADAL" clId="{8D56B190-28DF-4BD1-9DDB-C6A917046229}" dt="2023-06-06T05:57:55.032" v="668" actId="1076"/>
          <ac:picMkLst>
            <pc:docMk/>
            <pc:sldMk cId="2098768088" sldId="813"/>
            <ac:picMk id="4" creationId="{A236CBA5-2E0C-18E1-631B-65A8E8F763DD}"/>
          </ac:picMkLst>
        </pc:picChg>
      </pc:sldChg>
      <pc:sldChg chg="addSp delSp modSp mod">
        <pc:chgData name="Urszula Jadczak" userId="3ed5c0b5-a1fa-4701-b517-e68822f5ed24" providerId="ADAL" clId="{8D56B190-28DF-4BD1-9DDB-C6A917046229}" dt="2023-06-06T06:08:52.948" v="753" actId="1076"/>
        <pc:sldMkLst>
          <pc:docMk/>
          <pc:sldMk cId="3161889802" sldId="815"/>
        </pc:sldMkLst>
        <pc:spChg chg="del mod">
          <ac:chgData name="Urszula Jadczak" userId="3ed5c0b5-a1fa-4701-b517-e68822f5ed24" providerId="ADAL" clId="{8D56B190-28DF-4BD1-9DDB-C6A917046229}" dt="2023-06-06T06:06:38.077" v="740" actId="21"/>
          <ac:spMkLst>
            <pc:docMk/>
            <pc:sldMk cId="3161889802" sldId="815"/>
            <ac:spMk id="2" creationId="{61482046-100C-8C72-403A-2A2853D7AE2A}"/>
          </ac:spMkLst>
        </pc:spChg>
        <pc:spChg chg="add del mod">
          <ac:chgData name="Urszula Jadczak" userId="3ed5c0b5-a1fa-4701-b517-e68822f5ed24" providerId="ADAL" clId="{8D56B190-28DF-4BD1-9DDB-C6A917046229}" dt="2023-06-06T06:06:41.742" v="741" actId="21"/>
          <ac:spMkLst>
            <pc:docMk/>
            <pc:sldMk cId="3161889802" sldId="815"/>
            <ac:spMk id="5" creationId="{A7A37A48-8EA7-AA60-6A0E-483CC04157CD}"/>
          </ac:spMkLst>
        </pc:spChg>
        <pc:spChg chg="mod">
          <ac:chgData name="Urszula Jadczak" userId="3ed5c0b5-a1fa-4701-b517-e68822f5ed24" providerId="ADAL" clId="{8D56B190-28DF-4BD1-9DDB-C6A917046229}" dt="2023-06-06T06:08:40.910" v="752" actId="1076"/>
          <ac:spMkLst>
            <pc:docMk/>
            <pc:sldMk cId="3161889802" sldId="815"/>
            <ac:spMk id="9" creationId="{502CC911-D61C-C646-A47A-27E12ACB1A37}"/>
          </ac:spMkLst>
        </pc:spChg>
        <pc:spChg chg="mod">
          <ac:chgData name="Urszula Jadczak" userId="3ed5c0b5-a1fa-4701-b517-e68822f5ed24" providerId="ADAL" clId="{8D56B190-28DF-4BD1-9DDB-C6A917046229}" dt="2023-06-06T06:08:52.948" v="753" actId="1076"/>
          <ac:spMkLst>
            <pc:docMk/>
            <pc:sldMk cId="3161889802" sldId="815"/>
            <ac:spMk id="11" creationId="{D9A64B0B-374F-FF15-218A-43E297C29FE6}"/>
          </ac:spMkLst>
        </pc:spChg>
        <pc:picChg chg="mod">
          <ac:chgData name="Urszula Jadczak" userId="3ed5c0b5-a1fa-4701-b517-e68822f5ed24" providerId="ADAL" clId="{8D56B190-28DF-4BD1-9DDB-C6A917046229}" dt="2023-06-06T06:07:50.468" v="750" actId="1076"/>
          <ac:picMkLst>
            <pc:docMk/>
            <pc:sldMk cId="3161889802" sldId="815"/>
            <ac:picMk id="8" creationId="{33A4661D-4061-3195-BC11-E14E0007E186}"/>
          </ac:picMkLst>
        </pc:picChg>
        <pc:picChg chg="mod">
          <ac:chgData name="Urszula Jadczak" userId="3ed5c0b5-a1fa-4701-b517-e68822f5ed24" providerId="ADAL" clId="{8D56B190-28DF-4BD1-9DDB-C6A917046229}" dt="2023-06-06T06:07:46.253" v="749" actId="1076"/>
          <ac:picMkLst>
            <pc:docMk/>
            <pc:sldMk cId="3161889802" sldId="815"/>
            <ac:picMk id="12" creationId="{004B5F91-6BF4-D17C-98CB-C8BCE836F5CF}"/>
          </ac:picMkLst>
        </pc:picChg>
      </pc:sldChg>
      <pc:sldChg chg="addSp delSp modSp mod">
        <pc:chgData name="Urszula Jadczak" userId="3ed5c0b5-a1fa-4701-b517-e68822f5ed24" providerId="ADAL" clId="{8D56B190-28DF-4BD1-9DDB-C6A917046229}" dt="2023-06-02T12:17:35.882" v="554" actId="20577"/>
        <pc:sldMkLst>
          <pc:docMk/>
          <pc:sldMk cId="4124484856" sldId="816"/>
        </pc:sldMkLst>
        <pc:spChg chg="add del mod">
          <ac:chgData name="Urszula Jadczak" userId="3ed5c0b5-a1fa-4701-b517-e68822f5ed24" providerId="ADAL" clId="{8D56B190-28DF-4BD1-9DDB-C6A917046229}" dt="2023-05-19T08:12:49.182" v="161" actId="21"/>
          <ac:spMkLst>
            <pc:docMk/>
            <pc:sldMk cId="4124484856" sldId="816"/>
            <ac:spMk id="6" creationId="{D35CD1EA-83E2-ABD6-477D-D17CA8B400A6}"/>
          </ac:spMkLst>
        </pc:spChg>
        <pc:spChg chg="mod">
          <ac:chgData name="Urszula Jadczak" userId="3ed5c0b5-a1fa-4701-b517-e68822f5ed24" providerId="ADAL" clId="{8D56B190-28DF-4BD1-9DDB-C6A917046229}" dt="2023-06-02T12:17:35.882" v="554" actId="20577"/>
          <ac:spMkLst>
            <pc:docMk/>
            <pc:sldMk cId="4124484856" sldId="816"/>
            <ac:spMk id="7" creationId="{4A55751C-9421-144A-604C-C895B57952F9}"/>
          </ac:spMkLst>
        </pc:spChg>
        <pc:spChg chg="del">
          <ac:chgData name="Urszula Jadczak" userId="3ed5c0b5-a1fa-4701-b517-e68822f5ed24" providerId="ADAL" clId="{8D56B190-28DF-4BD1-9DDB-C6A917046229}" dt="2023-05-19T08:46:06.075" v="279" actId="21"/>
          <ac:spMkLst>
            <pc:docMk/>
            <pc:sldMk cId="4124484856" sldId="816"/>
            <ac:spMk id="9" creationId="{49175014-7F2A-565E-3B1D-4F6EFFB69A85}"/>
          </ac:spMkLst>
        </pc:spChg>
        <pc:picChg chg="add mod">
          <ac:chgData name="Urszula Jadczak" userId="3ed5c0b5-a1fa-4701-b517-e68822f5ed24" providerId="ADAL" clId="{8D56B190-28DF-4BD1-9DDB-C6A917046229}" dt="2023-05-19T08:42:13.433" v="224" actId="1076"/>
          <ac:picMkLst>
            <pc:docMk/>
            <pc:sldMk cId="4124484856" sldId="816"/>
            <ac:picMk id="2" creationId="{F71EBA3A-D20C-3FB1-5902-88B99CA0C03E}"/>
          </ac:picMkLst>
        </pc:picChg>
        <pc:picChg chg="del">
          <ac:chgData name="Urszula Jadczak" userId="3ed5c0b5-a1fa-4701-b517-e68822f5ed24" providerId="ADAL" clId="{8D56B190-28DF-4BD1-9DDB-C6A917046229}" dt="2023-05-19T08:12:11.199" v="156" actId="21"/>
          <ac:picMkLst>
            <pc:docMk/>
            <pc:sldMk cId="4124484856" sldId="816"/>
            <ac:picMk id="5" creationId="{89244B66-3F37-8114-05EA-63BFDE4E4343}"/>
          </ac:picMkLst>
        </pc:picChg>
      </pc:sldChg>
      <pc:sldChg chg="modSp del mod ord">
        <pc:chgData name="Urszula Jadczak" userId="3ed5c0b5-a1fa-4701-b517-e68822f5ed24" providerId="ADAL" clId="{8D56B190-28DF-4BD1-9DDB-C6A917046229}" dt="2023-06-06T06:50:27.461" v="839" actId="2696"/>
        <pc:sldMkLst>
          <pc:docMk/>
          <pc:sldMk cId="464347839" sldId="817"/>
        </pc:sldMkLst>
        <pc:spChg chg="mod">
          <ac:chgData name="Urszula Jadczak" userId="3ed5c0b5-a1fa-4701-b517-e68822f5ed24" providerId="ADAL" clId="{8D56B190-28DF-4BD1-9DDB-C6A917046229}" dt="2023-06-02T12:23:57.930" v="619" actId="21"/>
          <ac:spMkLst>
            <pc:docMk/>
            <pc:sldMk cId="464347839" sldId="817"/>
            <ac:spMk id="4" creationId="{A2461FDE-F9DD-0007-02B3-6755CC2228D5}"/>
          </ac:spMkLst>
        </pc:spChg>
      </pc:sldChg>
      <pc:sldChg chg="modSp mod">
        <pc:chgData name="Urszula Jadczak" userId="3ed5c0b5-a1fa-4701-b517-e68822f5ed24" providerId="ADAL" clId="{8D56B190-28DF-4BD1-9DDB-C6A917046229}" dt="2023-05-11T11:36:58.839" v="29" actId="1076"/>
        <pc:sldMkLst>
          <pc:docMk/>
          <pc:sldMk cId="1298840720" sldId="818"/>
        </pc:sldMkLst>
        <pc:spChg chg="mod">
          <ac:chgData name="Urszula Jadczak" userId="3ed5c0b5-a1fa-4701-b517-e68822f5ed24" providerId="ADAL" clId="{8D56B190-28DF-4BD1-9DDB-C6A917046229}" dt="2023-05-11T11:36:46.621" v="27" actId="1076"/>
          <ac:spMkLst>
            <pc:docMk/>
            <pc:sldMk cId="1298840720" sldId="818"/>
            <ac:spMk id="3" creationId="{4EE652AD-A453-0F97-F424-0DA315C8D8FC}"/>
          </ac:spMkLst>
        </pc:spChg>
        <pc:spChg chg="mod">
          <ac:chgData name="Urszula Jadczak" userId="3ed5c0b5-a1fa-4701-b517-e68822f5ed24" providerId="ADAL" clId="{8D56B190-28DF-4BD1-9DDB-C6A917046229}" dt="2023-05-11T11:36:58.839" v="29" actId="1076"/>
          <ac:spMkLst>
            <pc:docMk/>
            <pc:sldMk cId="1298840720" sldId="818"/>
            <ac:spMk id="5" creationId="{368A8805-E822-4E4D-B22F-048AF7EB7A72}"/>
          </ac:spMkLst>
        </pc:spChg>
        <pc:spChg chg="mod">
          <ac:chgData name="Urszula Jadczak" userId="3ed5c0b5-a1fa-4701-b517-e68822f5ed24" providerId="ADAL" clId="{8D56B190-28DF-4BD1-9DDB-C6A917046229}" dt="2023-05-11T11:36:44.340" v="26" actId="1076"/>
          <ac:spMkLst>
            <pc:docMk/>
            <pc:sldMk cId="1298840720" sldId="818"/>
            <ac:spMk id="6" creationId="{64989FF5-65B3-3F00-C5ED-EB962DFF9007}"/>
          </ac:spMkLst>
        </pc:spChg>
      </pc:sldChg>
      <pc:sldChg chg="modSp">
        <pc:chgData name="Urszula Jadczak" userId="3ed5c0b5-a1fa-4701-b517-e68822f5ed24" providerId="ADAL" clId="{8D56B190-28DF-4BD1-9DDB-C6A917046229}" dt="2023-06-06T06:59:21.827" v="917" actId="20578"/>
        <pc:sldMkLst>
          <pc:docMk/>
          <pc:sldMk cId="2306093331" sldId="820"/>
        </pc:sldMkLst>
        <pc:spChg chg="mod">
          <ac:chgData name="Urszula Jadczak" userId="3ed5c0b5-a1fa-4701-b517-e68822f5ed24" providerId="ADAL" clId="{8D56B190-28DF-4BD1-9DDB-C6A917046229}" dt="2023-06-06T06:59:21.827" v="917" actId="20578"/>
          <ac:spMkLst>
            <pc:docMk/>
            <pc:sldMk cId="2306093331" sldId="820"/>
            <ac:spMk id="4" creationId="{36DEB3F0-BEA5-F3D6-DE0D-E831391B472B}"/>
          </ac:spMkLst>
        </pc:spChg>
      </pc:sldChg>
      <pc:sldChg chg="modSp mod">
        <pc:chgData name="Urszula Jadczak" userId="3ed5c0b5-a1fa-4701-b517-e68822f5ed24" providerId="ADAL" clId="{8D56B190-28DF-4BD1-9DDB-C6A917046229}" dt="2023-06-06T06:49:43.294" v="838" actId="20577"/>
        <pc:sldMkLst>
          <pc:docMk/>
          <pc:sldMk cId="151897257" sldId="821"/>
        </pc:sldMkLst>
        <pc:spChg chg="mod">
          <ac:chgData name="Urszula Jadczak" userId="3ed5c0b5-a1fa-4701-b517-e68822f5ed24" providerId="ADAL" clId="{8D56B190-28DF-4BD1-9DDB-C6A917046229}" dt="2023-05-19T08:39:56.887" v="217" actId="20577"/>
          <ac:spMkLst>
            <pc:docMk/>
            <pc:sldMk cId="151897257" sldId="821"/>
            <ac:spMk id="3" creationId="{A8A0CA6C-1463-6253-2FFC-7650F028ED5D}"/>
          </ac:spMkLst>
        </pc:spChg>
        <pc:spChg chg="mod">
          <ac:chgData name="Urszula Jadczak" userId="3ed5c0b5-a1fa-4701-b517-e68822f5ed24" providerId="ADAL" clId="{8D56B190-28DF-4BD1-9DDB-C6A917046229}" dt="2023-06-06T06:49:43.294" v="838" actId="20577"/>
          <ac:spMkLst>
            <pc:docMk/>
            <pc:sldMk cId="151897257" sldId="821"/>
            <ac:spMk id="4" creationId="{D7654FE2-A2F8-D6ED-C7E9-72D1D73814E1}"/>
          </ac:spMkLst>
        </pc:spChg>
        <pc:spChg chg="mod">
          <ac:chgData name="Urszula Jadczak" userId="3ed5c0b5-a1fa-4701-b517-e68822f5ed24" providerId="ADAL" clId="{8D56B190-28DF-4BD1-9DDB-C6A917046229}" dt="2023-06-02T12:18:54.308" v="564" actId="20577"/>
          <ac:spMkLst>
            <pc:docMk/>
            <pc:sldMk cId="151897257" sldId="821"/>
            <ac:spMk id="6" creationId="{F4D02BBA-DFBD-D964-DEDB-DDC952F2D8D6}"/>
          </ac:spMkLst>
        </pc:spChg>
      </pc:sldChg>
      <pc:sldChg chg="modSp del mod">
        <pc:chgData name="Urszula Jadczak" userId="3ed5c0b5-a1fa-4701-b517-e68822f5ed24" providerId="ADAL" clId="{8D56B190-28DF-4BD1-9DDB-C6A917046229}" dt="2023-06-06T06:50:27.461" v="839" actId="2696"/>
        <pc:sldMkLst>
          <pc:docMk/>
          <pc:sldMk cId="2681587973" sldId="827"/>
        </pc:sldMkLst>
        <pc:spChg chg="mod">
          <ac:chgData name="Urszula Jadczak" userId="3ed5c0b5-a1fa-4701-b517-e68822f5ed24" providerId="ADAL" clId="{8D56B190-28DF-4BD1-9DDB-C6A917046229}" dt="2023-05-19T07:50:50.702" v="68" actId="20577"/>
          <ac:spMkLst>
            <pc:docMk/>
            <pc:sldMk cId="2681587973" sldId="827"/>
            <ac:spMk id="6" creationId="{3A44C8E6-2B06-9DDC-379A-C0E9DB844F78}"/>
          </ac:spMkLst>
        </pc:spChg>
      </pc:sldChg>
      <pc:sldChg chg="ord">
        <pc:chgData name="Urszula Jadczak" userId="3ed5c0b5-a1fa-4701-b517-e68822f5ed24" providerId="ADAL" clId="{8D56B190-28DF-4BD1-9DDB-C6A917046229}" dt="2023-05-19T07:53:19.587" v="94"/>
        <pc:sldMkLst>
          <pc:docMk/>
          <pc:sldMk cId="1647644196" sldId="830"/>
        </pc:sldMkLst>
      </pc:sldChg>
      <pc:sldChg chg="addSp delSp modSp del mod">
        <pc:chgData name="Urszula Jadczak" userId="3ed5c0b5-a1fa-4701-b517-e68822f5ed24" providerId="ADAL" clId="{8D56B190-28DF-4BD1-9DDB-C6A917046229}" dt="2023-06-06T07:04:33.307" v="962" actId="2696"/>
        <pc:sldMkLst>
          <pc:docMk/>
          <pc:sldMk cId="1347460640" sldId="831"/>
        </pc:sldMkLst>
        <pc:spChg chg="del">
          <ac:chgData name="Urszula Jadczak" userId="3ed5c0b5-a1fa-4701-b517-e68822f5ed24" providerId="ADAL" clId="{8D56B190-28DF-4BD1-9DDB-C6A917046229}" dt="2023-05-19T08:46:44.439" v="281" actId="21"/>
          <ac:spMkLst>
            <pc:docMk/>
            <pc:sldMk cId="1347460640" sldId="831"/>
            <ac:spMk id="2" creationId="{A737D75E-0DEB-9216-3441-A43005668E89}"/>
          </ac:spMkLst>
        </pc:spChg>
        <pc:spChg chg="del">
          <ac:chgData name="Urszula Jadczak" userId="3ed5c0b5-a1fa-4701-b517-e68822f5ed24" providerId="ADAL" clId="{8D56B190-28DF-4BD1-9DDB-C6A917046229}" dt="2023-05-19T08:46:41.562" v="280" actId="21"/>
          <ac:spMkLst>
            <pc:docMk/>
            <pc:sldMk cId="1347460640" sldId="831"/>
            <ac:spMk id="5" creationId="{06E152ED-38E0-222D-A1DB-A4851BCC625C}"/>
          </ac:spMkLst>
        </pc:spChg>
        <pc:spChg chg="mod">
          <ac:chgData name="Urszula Jadczak" userId="3ed5c0b5-a1fa-4701-b517-e68822f5ed24" providerId="ADAL" clId="{8D56B190-28DF-4BD1-9DDB-C6A917046229}" dt="2023-05-19T08:51:36.095" v="371" actId="1076"/>
          <ac:spMkLst>
            <pc:docMk/>
            <pc:sldMk cId="1347460640" sldId="831"/>
            <ac:spMk id="6" creationId="{6278B7EC-246B-CEE5-FABE-A1441CEC9C9A}"/>
          </ac:spMkLst>
        </pc:spChg>
        <pc:spChg chg="mod">
          <ac:chgData name="Urszula Jadczak" userId="3ed5c0b5-a1fa-4701-b517-e68822f5ed24" providerId="ADAL" clId="{8D56B190-28DF-4BD1-9DDB-C6A917046229}" dt="2023-06-06T06:51:39.696" v="841" actId="20577"/>
          <ac:spMkLst>
            <pc:docMk/>
            <pc:sldMk cId="1347460640" sldId="831"/>
            <ac:spMk id="7" creationId="{CC4E8F77-ED5A-FA91-E645-8D2CCE999630}"/>
          </ac:spMkLst>
        </pc:spChg>
        <pc:spChg chg="mod">
          <ac:chgData name="Urszula Jadczak" userId="3ed5c0b5-a1fa-4701-b517-e68822f5ed24" providerId="ADAL" clId="{8D56B190-28DF-4BD1-9DDB-C6A917046229}" dt="2023-05-19T08:51:15.276" v="367" actId="1076"/>
          <ac:spMkLst>
            <pc:docMk/>
            <pc:sldMk cId="1347460640" sldId="831"/>
            <ac:spMk id="8" creationId="{AFCF3299-2B67-4375-336F-621B8FCBC0EC}"/>
          </ac:spMkLst>
        </pc:spChg>
        <pc:spChg chg="add del mod">
          <ac:chgData name="Urszula Jadczak" userId="3ed5c0b5-a1fa-4701-b517-e68822f5ed24" providerId="ADAL" clId="{8D56B190-28DF-4BD1-9DDB-C6A917046229}" dt="2023-05-19T08:46:51.446" v="283" actId="21"/>
          <ac:spMkLst>
            <pc:docMk/>
            <pc:sldMk cId="1347460640" sldId="831"/>
            <ac:spMk id="9" creationId="{C7784F70-E410-F0DB-5F69-986292026816}"/>
          </ac:spMkLst>
        </pc:spChg>
        <pc:spChg chg="add del mod">
          <ac:chgData name="Urszula Jadczak" userId="3ed5c0b5-a1fa-4701-b517-e68822f5ed24" providerId="ADAL" clId="{8D56B190-28DF-4BD1-9DDB-C6A917046229}" dt="2023-05-19T08:46:48.607" v="282" actId="21"/>
          <ac:spMkLst>
            <pc:docMk/>
            <pc:sldMk cId="1347460640" sldId="831"/>
            <ac:spMk id="11" creationId="{A9770654-C8BA-C347-D77E-9DEC5420CDD8}"/>
          </ac:spMkLst>
        </pc:spChg>
        <pc:picChg chg="mod">
          <ac:chgData name="Urszula Jadczak" userId="3ed5c0b5-a1fa-4701-b517-e68822f5ed24" providerId="ADAL" clId="{8D56B190-28DF-4BD1-9DDB-C6A917046229}" dt="2023-05-19T08:51:17.124" v="368" actId="1076"/>
          <ac:picMkLst>
            <pc:docMk/>
            <pc:sldMk cId="1347460640" sldId="831"/>
            <ac:picMk id="3" creationId="{641FB47C-3916-0319-EFB9-27823EE9F6B4}"/>
          </ac:picMkLst>
        </pc:picChg>
      </pc:sldChg>
      <pc:sldChg chg="modSp mod">
        <pc:chgData name="Urszula Jadczak" userId="3ed5c0b5-a1fa-4701-b517-e68822f5ed24" providerId="ADAL" clId="{8D56B190-28DF-4BD1-9DDB-C6A917046229}" dt="2023-05-19T08:39:52.472" v="214" actId="20577"/>
        <pc:sldMkLst>
          <pc:docMk/>
          <pc:sldMk cId="1745441015" sldId="832"/>
        </pc:sldMkLst>
        <pc:spChg chg="mod">
          <ac:chgData name="Urszula Jadczak" userId="3ed5c0b5-a1fa-4701-b517-e68822f5ed24" providerId="ADAL" clId="{8D56B190-28DF-4BD1-9DDB-C6A917046229}" dt="2023-05-19T08:39:52.472" v="214" actId="20577"/>
          <ac:spMkLst>
            <pc:docMk/>
            <pc:sldMk cId="1745441015" sldId="832"/>
            <ac:spMk id="3" creationId="{2178FB31-1F30-C5D9-CCCE-9931218B35BB}"/>
          </ac:spMkLst>
        </pc:spChg>
        <pc:spChg chg="mod">
          <ac:chgData name="Urszula Jadczak" userId="3ed5c0b5-a1fa-4701-b517-e68822f5ed24" providerId="ADAL" clId="{8D56B190-28DF-4BD1-9DDB-C6A917046229}" dt="2023-05-19T07:48:46.327" v="62" actId="20577"/>
          <ac:spMkLst>
            <pc:docMk/>
            <pc:sldMk cId="1745441015" sldId="832"/>
            <ac:spMk id="4" creationId="{167D7D8C-7D39-875B-134C-369B393E2C18}"/>
          </ac:spMkLst>
        </pc:spChg>
      </pc:sldChg>
      <pc:sldChg chg="modSp mod">
        <pc:chgData name="Urszula Jadczak" userId="3ed5c0b5-a1fa-4701-b517-e68822f5ed24" providerId="ADAL" clId="{8D56B190-28DF-4BD1-9DDB-C6A917046229}" dt="2023-06-06T07:13:16.410" v="1078" actId="1076"/>
        <pc:sldMkLst>
          <pc:docMk/>
          <pc:sldMk cId="2592202256" sldId="838"/>
        </pc:sldMkLst>
        <pc:spChg chg="mod">
          <ac:chgData name="Urszula Jadczak" userId="3ed5c0b5-a1fa-4701-b517-e68822f5ed24" providerId="ADAL" clId="{8D56B190-28DF-4BD1-9DDB-C6A917046229}" dt="2023-05-19T08:40:06.423" v="220" actId="20577"/>
          <ac:spMkLst>
            <pc:docMk/>
            <pc:sldMk cId="2592202256" sldId="838"/>
            <ac:spMk id="3" creationId="{0B1A7DE9-7C40-0DE5-1926-D20A05EC3149}"/>
          </ac:spMkLst>
        </pc:spChg>
        <pc:spChg chg="mod">
          <ac:chgData name="Urszula Jadczak" userId="3ed5c0b5-a1fa-4701-b517-e68822f5ed24" providerId="ADAL" clId="{8D56B190-28DF-4BD1-9DDB-C6A917046229}" dt="2023-06-06T07:13:16.410" v="1078" actId="1076"/>
          <ac:spMkLst>
            <pc:docMk/>
            <pc:sldMk cId="2592202256" sldId="838"/>
            <ac:spMk id="5" creationId="{5AA93F13-5B81-8471-4740-D941647DC3FF}"/>
          </ac:spMkLst>
        </pc:spChg>
      </pc:sldChg>
      <pc:sldChg chg="modSp mod">
        <pc:chgData name="Urszula Jadczak" userId="3ed5c0b5-a1fa-4701-b517-e68822f5ed24" providerId="ADAL" clId="{8D56B190-28DF-4BD1-9DDB-C6A917046229}" dt="2023-06-06T07:07:32.303" v="994" actId="20577"/>
        <pc:sldMkLst>
          <pc:docMk/>
          <pc:sldMk cId="891490353" sldId="839"/>
        </pc:sldMkLst>
        <pc:spChg chg="mod">
          <ac:chgData name="Urszula Jadczak" userId="3ed5c0b5-a1fa-4701-b517-e68822f5ed24" providerId="ADAL" clId="{8D56B190-28DF-4BD1-9DDB-C6A917046229}" dt="2023-06-06T07:07:32.303" v="994" actId="20577"/>
          <ac:spMkLst>
            <pc:docMk/>
            <pc:sldMk cId="891490353" sldId="839"/>
            <ac:spMk id="4" creationId="{8DDA688C-8E4F-07D8-4D48-0A64E6079C85}"/>
          </ac:spMkLst>
        </pc:spChg>
        <pc:spChg chg="mod">
          <ac:chgData name="Urszula Jadczak" userId="3ed5c0b5-a1fa-4701-b517-e68822f5ed24" providerId="ADAL" clId="{8D56B190-28DF-4BD1-9DDB-C6A917046229}" dt="2023-06-06T07:07:05.491" v="992" actId="20577"/>
          <ac:spMkLst>
            <pc:docMk/>
            <pc:sldMk cId="891490353" sldId="839"/>
            <ac:spMk id="6" creationId="{B1AD87C9-F97E-40EF-7B09-F8A29F4568AE}"/>
          </ac:spMkLst>
        </pc:spChg>
      </pc:sldChg>
      <pc:sldChg chg="ord">
        <pc:chgData name="Urszula Jadczak" userId="3ed5c0b5-a1fa-4701-b517-e68822f5ed24" providerId="ADAL" clId="{8D56B190-28DF-4BD1-9DDB-C6A917046229}" dt="2023-06-06T05:37:04.536" v="654"/>
        <pc:sldMkLst>
          <pc:docMk/>
          <pc:sldMk cId="2702483407" sldId="847"/>
        </pc:sldMkLst>
      </pc:sldChg>
      <pc:sldChg chg="modSp mod ord">
        <pc:chgData name="Urszula Jadczak" userId="3ed5c0b5-a1fa-4701-b517-e68822f5ed24" providerId="ADAL" clId="{8D56B190-28DF-4BD1-9DDB-C6A917046229}" dt="2023-06-06T05:37:17.943" v="660" actId="20577"/>
        <pc:sldMkLst>
          <pc:docMk/>
          <pc:sldMk cId="1311871996" sldId="855"/>
        </pc:sldMkLst>
        <pc:spChg chg="mod">
          <ac:chgData name="Urszula Jadczak" userId="3ed5c0b5-a1fa-4701-b517-e68822f5ed24" providerId="ADAL" clId="{8D56B190-28DF-4BD1-9DDB-C6A917046229}" dt="2023-06-06T05:37:17.943" v="660" actId="20577"/>
          <ac:spMkLst>
            <pc:docMk/>
            <pc:sldMk cId="1311871996" sldId="855"/>
            <ac:spMk id="3" creationId="{257B6721-087C-EC51-95F4-DB1C37C0D91A}"/>
          </ac:spMkLst>
        </pc:spChg>
      </pc:sldChg>
      <pc:sldChg chg="modSp mod">
        <pc:chgData name="Urszula Jadczak" userId="3ed5c0b5-a1fa-4701-b517-e68822f5ed24" providerId="ADAL" clId="{8D56B190-28DF-4BD1-9DDB-C6A917046229}" dt="2023-06-06T06:05:28.408" v="736" actId="6549"/>
        <pc:sldMkLst>
          <pc:docMk/>
          <pc:sldMk cId="791000869" sldId="864"/>
        </pc:sldMkLst>
        <pc:spChg chg="mod">
          <ac:chgData name="Urszula Jadczak" userId="3ed5c0b5-a1fa-4701-b517-e68822f5ed24" providerId="ADAL" clId="{8D56B190-28DF-4BD1-9DDB-C6A917046229}" dt="2023-05-19T08:39:46.165" v="211" actId="20577"/>
          <ac:spMkLst>
            <pc:docMk/>
            <pc:sldMk cId="791000869" sldId="864"/>
            <ac:spMk id="3" creationId="{57050D48-FA44-C8D8-40D2-03F0A24E6B76}"/>
          </ac:spMkLst>
        </pc:spChg>
        <pc:spChg chg="mod">
          <ac:chgData name="Urszula Jadczak" userId="3ed5c0b5-a1fa-4701-b517-e68822f5ed24" providerId="ADAL" clId="{8D56B190-28DF-4BD1-9DDB-C6A917046229}" dt="2023-06-06T06:05:28.408" v="736" actId="6549"/>
          <ac:spMkLst>
            <pc:docMk/>
            <pc:sldMk cId="791000869" sldId="864"/>
            <ac:spMk id="4" creationId="{0D90FC2F-91B8-C8D3-7F75-B3037A9918CC}"/>
          </ac:spMkLst>
        </pc:spChg>
      </pc:sldChg>
      <pc:sldChg chg="modSp del mod">
        <pc:chgData name="Urszula Jadczak" userId="3ed5c0b5-a1fa-4701-b517-e68822f5ed24" providerId="ADAL" clId="{8D56B190-28DF-4BD1-9DDB-C6A917046229}" dt="2023-06-06T06:36:19.788" v="773" actId="2696"/>
        <pc:sldMkLst>
          <pc:docMk/>
          <pc:sldMk cId="921281556" sldId="865"/>
        </pc:sldMkLst>
        <pc:graphicFrameChg chg="mod">
          <ac:chgData name="Urszula Jadczak" userId="3ed5c0b5-a1fa-4701-b517-e68822f5ed24" providerId="ADAL" clId="{8D56B190-28DF-4BD1-9DDB-C6A917046229}" dt="2023-06-06T06:11:54.692" v="766" actId="1076"/>
          <ac:graphicFrameMkLst>
            <pc:docMk/>
            <pc:sldMk cId="921281556" sldId="865"/>
            <ac:graphicFrameMk id="2" creationId="{4FDE0304-F3B6-24A6-E673-C3F1B2CCF9B2}"/>
          </ac:graphicFrameMkLst>
        </pc:graphicFrameChg>
      </pc:sldChg>
      <pc:sldChg chg="del">
        <pc:chgData name="Urszula Jadczak" userId="3ed5c0b5-a1fa-4701-b517-e68822f5ed24" providerId="ADAL" clId="{8D56B190-28DF-4BD1-9DDB-C6A917046229}" dt="2023-05-11T13:06:48.381" v="30" actId="2696"/>
        <pc:sldMkLst>
          <pc:docMk/>
          <pc:sldMk cId="1969398580" sldId="865"/>
        </pc:sldMkLst>
      </pc:sldChg>
      <pc:sldChg chg="modSp mod">
        <pc:chgData name="Urszula Jadczak" userId="3ed5c0b5-a1fa-4701-b517-e68822f5ed24" providerId="ADAL" clId="{8D56B190-28DF-4BD1-9DDB-C6A917046229}" dt="2023-06-06T06:10:02.088" v="762" actId="20577"/>
        <pc:sldMkLst>
          <pc:docMk/>
          <pc:sldMk cId="1039648392" sldId="866"/>
        </pc:sldMkLst>
        <pc:spChg chg="mod">
          <ac:chgData name="Urszula Jadczak" userId="3ed5c0b5-a1fa-4701-b517-e68822f5ed24" providerId="ADAL" clId="{8D56B190-28DF-4BD1-9DDB-C6A917046229}" dt="2023-06-06T06:10:02.088" v="762" actId="20577"/>
          <ac:spMkLst>
            <pc:docMk/>
            <pc:sldMk cId="1039648392" sldId="866"/>
            <ac:spMk id="4" creationId="{B9002605-B18C-C15C-73A4-816CA7F8744F}"/>
          </ac:spMkLst>
        </pc:spChg>
      </pc:sldChg>
      <pc:sldChg chg="addSp delSp modSp mod">
        <pc:chgData name="Urszula Jadczak" userId="3ed5c0b5-a1fa-4701-b517-e68822f5ed24" providerId="ADAL" clId="{8D56B190-28DF-4BD1-9DDB-C6A917046229}" dt="2023-06-06T08:03:58.035" v="1135" actId="20577"/>
        <pc:sldMkLst>
          <pc:docMk/>
          <pc:sldMk cId="1780882953" sldId="871"/>
        </pc:sldMkLst>
        <pc:spChg chg="del">
          <ac:chgData name="Urszula Jadczak" userId="3ed5c0b5-a1fa-4701-b517-e68822f5ed24" providerId="ADAL" clId="{8D56B190-28DF-4BD1-9DDB-C6A917046229}" dt="2023-06-06T06:56:51.404" v="880" actId="21"/>
          <ac:spMkLst>
            <pc:docMk/>
            <pc:sldMk cId="1780882953" sldId="871"/>
            <ac:spMk id="2" creationId="{84987276-98BE-D1F4-A177-76DF0F7164EB}"/>
          </ac:spMkLst>
        </pc:spChg>
        <pc:spChg chg="mod">
          <ac:chgData name="Urszula Jadczak" userId="3ed5c0b5-a1fa-4701-b517-e68822f5ed24" providerId="ADAL" clId="{8D56B190-28DF-4BD1-9DDB-C6A917046229}" dt="2023-06-06T06:52:18.173" v="843" actId="1076"/>
          <ac:spMkLst>
            <pc:docMk/>
            <pc:sldMk cId="1780882953" sldId="871"/>
            <ac:spMk id="3" creationId="{41DFFB40-45D0-DD4C-4C05-34A376B1690C}"/>
          </ac:spMkLst>
        </pc:spChg>
        <pc:spChg chg="mod">
          <ac:chgData name="Urszula Jadczak" userId="3ed5c0b5-a1fa-4701-b517-e68822f5ed24" providerId="ADAL" clId="{8D56B190-28DF-4BD1-9DDB-C6A917046229}" dt="2023-06-06T08:03:58.035" v="1135" actId="20577"/>
          <ac:spMkLst>
            <pc:docMk/>
            <pc:sldMk cId="1780882953" sldId="871"/>
            <ac:spMk id="4" creationId="{761EC681-704B-32D7-D301-0AF1C65B8DC3}"/>
          </ac:spMkLst>
        </pc:spChg>
        <pc:spChg chg="add del mod">
          <ac:chgData name="Urszula Jadczak" userId="3ed5c0b5-a1fa-4701-b517-e68822f5ed24" providerId="ADAL" clId="{8D56B190-28DF-4BD1-9DDB-C6A917046229}" dt="2023-06-06T06:57:15.662" v="883" actId="21"/>
          <ac:spMkLst>
            <pc:docMk/>
            <pc:sldMk cId="1780882953" sldId="871"/>
            <ac:spMk id="7" creationId="{2C64F652-C12E-8BF8-933E-23D888D82373}"/>
          </ac:spMkLst>
        </pc:spChg>
      </pc:sldChg>
      <pc:sldChg chg="del">
        <pc:chgData name="Urszula Jadczak" userId="3ed5c0b5-a1fa-4701-b517-e68822f5ed24" providerId="ADAL" clId="{8D56B190-28DF-4BD1-9DDB-C6A917046229}" dt="2023-06-06T06:50:52.516" v="840" actId="2696"/>
        <pc:sldMkLst>
          <pc:docMk/>
          <pc:sldMk cId="3198342726" sldId="872"/>
        </pc:sldMkLst>
      </pc:sldChg>
      <pc:sldChg chg="modSp mod">
        <pc:chgData name="Urszula Jadczak" userId="3ed5c0b5-a1fa-4701-b517-e68822f5ed24" providerId="ADAL" clId="{8D56B190-28DF-4BD1-9DDB-C6A917046229}" dt="2023-05-19T07:51:52.914" v="84" actId="20577"/>
        <pc:sldMkLst>
          <pc:docMk/>
          <pc:sldMk cId="2227046697" sldId="875"/>
        </pc:sldMkLst>
        <pc:spChg chg="mod">
          <ac:chgData name="Urszula Jadczak" userId="3ed5c0b5-a1fa-4701-b517-e68822f5ed24" providerId="ADAL" clId="{8D56B190-28DF-4BD1-9DDB-C6A917046229}" dt="2023-05-19T07:51:52.914" v="84" actId="20577"/>
          <ac:spMkLst>
            <pc:docMk/>
            <pc:sldMk cId="2227046697" sldId="875"/>
            <ac:spMk id="4" creationId="{6013EE55-3C72-211F-8975-6525324D146D}"/>
          </ac:spMkLst>
        </pc:spChg>
      </pc:sldChg>
      <pc:sldChg chg="addSp modSp mod">
        <pc:chgData name="Urszula Jadczak" userId="3ed5c0b5-a1fa-4701-b517-e68822f5ed24" providerId="ADAL" clId="{8D56B190-28DF-4BD1-9DDB-C6A917046229}" dt="2023-06-06T06:58:14.492" v="915" actId="20577"/>
        <pc:sldMkLst>
          <pc:docMk/>
          <pc:sldMk cId="1212710560" sldId="891"/>
        </pc:sldMkLst>
        <pc:spChg chg="add mod">
          <ac:chgData name="Urszula Jadczak" userId="3ed5c0b5-a1fa-4701-b517-e68822f5ed24" providerId="ADAL" clId="{8D56B190-28DF-4BD1-9DDB-C6A917046229}" dt="2023-06-06T06:57:00.247" v="882" actId="1076"/>
          <ac:spMkLst>
            <pc:docMk/>
            <pc:sldMk cId="1212710560" sldId="891"/>
            <ac:spMk id="2" creationId="{FE32DC1D-4B47-FBB5-0300-4A5B5EC8FADA}"/>
          </ac:spMkLst>
        </pc:spChg>
        <pc:spChg chg="mod">
          <ac:chgData name="Urszula Jadczak" userId="3ed5c0b5-a1fa-4701-b517-e68822f5ed24" providerId="ADAL" clId="{8D56B190-28DF-4BD1-9DDB-C6A917046229}" dt="2023-06-06T06:57:53.218" v="886" actId="1076"/>
          <ac:spMkLst>
            <pc:docMk/>
            <pc:sldMk cId="1212710560" sldId="891"/>
            <ac:spMk id="3" creationId="{AA193DAF-1659-B8DD-EBA8-F2131FEBF316}"/>
          </ac:spMkLst>
        </pc:spChg>
        <pc:spChg chg="mod">
          <ac:chgData name="Urszula Jadczak" userId="3ed5c0b5-a1fa-4701-b517-e68822f5ed24" providerId="ADAL" clId="{8D56B190-28DF-4BD1-9DDB-C6A917046229}" dt="2023-06-06T06:58:14.492" v="915" actId="20577"/>
          <ac:spMkLst>
            <pc:docMk/>
            <pc:sldMk cId="1212710560" sldId="891"/>
            <ac:spMk id="4" creationId="{79AA4C03-DB86-9411-7E32-318C4528A03C}"/>
          </ac:spMkLst>
        </pc:spChg>
      </pc:sldChg>
      <pc:sldChg chg="addSp delSp modSp new mod">
        <pc:chgData name="Urszula Jadczak" userId="3ed5c0b5-a1fa-4701-b517-e68822f5ed24" providerId="ADAL" clId="{8D56B190-28DF-4BD1-9DDB-C6A917046229}" dt="2023-06-06T07:01:27.131" v="958" actId="20577"/>
        <pc:sldMkLst>
          <pc:docMk/>
          <pc:sldMk cId="1537595000" sldId="892"/>
        </pc:sldMkLst>
        <pc:spChg chg="del mod">
          <ac:chgData name="Urszula Jadczak" userId="3ed5c0b5-a1fa-4701-b517-e68822f5ed24" providerId="ADAL" clId="{8D56B190-28DF-4BD1-9DDB-C6A917046229}" dt="2023-06-06T07:00:23.902" v="929" actId="21"/>
          <ac:spMkLst>
            <pc:docMk/>
            <pc:sldMk cId="1537595000" sldId="892"/>
            <ac:spMk id="2" creationId="{9B7BD303-47D5-246C-2F3A-D508C5A36789}"/>
          </ac:spMkLst>
        </pc:spChg>
        <pc:spChg chg="mod">
          <ac:chgData name="Urszula Jadczak" userId="3ed5c0b5-a1fa-4701-b517-e68822f5ed24" providerId="ADAL" clId="{8D56B190-28DF-4BD1-9DDB-C6A917046229}" dt="2023-05-19T08:55:28.210" v="379" actId="20577"/>
          <ac:spMkLst>
            <pc:docMk/>
            <pc:sldMk cId="1537595000" sldId="892"/>
            <ac:spMk id="3" creationId="{00D23FFB-F4D8-6121-8718-51B6E4E2583C}"/>
          </ac:spMkLst>
        </pc:spChg>
        <pc:spChg chg="del mod">
          <ac:chgData name="Urszula Jadczak" userId="3ed5c0b5-a1fa-4701-b517-e68822f5ed24" providerId="ADAL" clId="{8D56B190-28DF-4BD1-9DDB-C6A917046229}" dt="2023-05-19T08:38:05.863" v="201" actId="931"/>
          <ac:spMkLst>
            <pc:docMk/>
            <pc:sldMk cId="1537595000" sldId="892"/>
            <ac:spMk id="4" creationId="{2D9D8EA8-9FA3-0DFE-3C3B-77B58973C434}"/>
          </ac:spMkLst>
        </pc:spChg>
        <pc:spChg chg="add del mod">
          <ac:chgData name="Urszula Jadczak" userId="3ed5c0b5-a1fa-4701-b517-e68822f5ed24" providerId="ADAL" clId="{8D56B190-28DF-4BD1-9DDB-C6A917046229}" dt="2023-06-06T07:00:29.310" v="930" actId="21"/>
          <ac:spMkLst>
            <pc:docMk/>
            <pc:sldMk cId="1537595000" sldId="892"/>
            <ac:spMk id="5" creationId="{0EE34DED-0A41-372D-EB3B-3CA111145F84}"/>
          </ac:spMkLst>
        </pc:spChg>
        <pc:spChg chg="add mod">
          <ac:chgData name="Urszula Jadczak" userId="3ed5c0b5-a1fa-4701-b517-e68822f5ed24" providerId="ADAL" clId="{8D56B190-28DF-4BD1-9DDB-C6A917046229}" dt="2023-05-19T08:59:06.633" v="428" actId="14100"/>
          <ac:spMkLst>
            <pc:docMk/>
            <pc:sldMk cId="1537595000" sldId="892"/>
            <ac:spMk id="8" creationId="{D5AA5872-5E2D-FA68-C7D6-ADB6F1A65A01}"/>
          </ac:spMkLst>
        </pc:spChg>
        <pc:spChg chg="add mod">
          <ac:chgData name="Urszula Jadczak" userId="3ed5c0b5-a1fa-4701-b517-e68822f5ed24" providerId="ADAL" clId="{8D56B190-28DF-4BD1-9DDB-C6A917046229}" dt="2023-06-06T07:01:27.131" v="958" actId="20577"/>
          <ac:spMkLst>
            <pc:docMk/>
            <pc:sldMk cId="1537595000" sldId="892"/>
            <ac:spMk id="9" creationId="{FDE7B843-A731-5421-7281-E518D9EF92F2}"/>
          </ac:spMkLst>
        </pc:spChg>
        <pc:picChg chg="add del mod">
          <ac:chgData name="Urszula Jadczak" userId="3ed5c0b5-a1fa-4701-b517-e68822f5ed24" providerId="ADAL" clId="{8D56B190-28DF-4BD1-9DDB-C6A917046229}" dt="2023-05-19T08:40:11.134" v="221" actId="21"/>
          <ac:picMkLst>
            <pc:docMk/>
            <pc:sldMk cId="1537595000" sldId="892"/>
            <ac:picMk id="6" creationId="{15DC8F8E-BCAB-D985-8695-02F9B726D510}"/>
          </ac:picMkLst>
        </pc:picChg>
      </pc:sldChg>
      <pc:sldChg chg="new del">
        <pc:chgData name="Urszula Jadczak" userId="3ed5c0b5-a1fa-4701-b517-e68822f5ed24" providerId="ADAL" clId="{8D56B190-28DF-4BD1-9DDB-C6A917046229}" dt="2023-05-19T07:59:49.801" v="154" actId="2696"/>
        <pc:sldMkLst>
          <pc:docMk/>
          <pc:sldMk cId="2002718367" sldId="893"/>
        </pc:sldMkLst>
      </pc:sldChg>
      <pc:sldChg chg="addSp delSp modSp new mod modAnim">
        <pc:chgData name="Urszula Jadczak" userId="3ed5c0b5-a1fa-4701-b517-e68822f5ed24" providerId="ADAL" clId="{8D56B190-28DF-4BD1-9DDB-C6A917046229}" dt="2023-06-06T07:21:02.201" v="1122"/>
        <pc:sldMkLst>
          <pc:docMk/>
          <pc:sldMk cId="2120654111" sldId="893"/>
        </pc:sldMkLst>
        <pc:spChg chg="del">
          <ac:chgData name="Urszula Jadczak" userId="3ed5c0b5-a1fa-4701-b517-e68822f5ed24" providerId="ADAL" clId="{8D56B190-28DF-4BD1-9DDB-C6A917046229}" dt="2023-06-06T07:15:49.300" v="1092" actId="21"/>
          <ac:spMkLst>
            <pc:docMk/>
            <pc:sldMk cId="2120654111" sldId="893"/>
            <ac:spMk id="2" creationId="{6F067EF0-1825-0387-004D-C091B15BF8B8}"/>
          </ac:spMkLst>
        </pc:spChg>
        <pc:spChg chg="del">
          <ac:chgData name="Urszula Jadczak" userId="3ed5c0b5-a1fa-4701-b517-e68822f5ed24" providerId="ADAL" clId="{8D56B190-28DF-4BD1-9DDB-C6A917046229}" dt="2023-06-06T07:15:52.812" v="1093" actId="21"/>
          <ac:spMkLst>
            <pc:docMk/>
            <pc:sldMk cId="2120654111" sldId="893"/>
            <ac:spMk id="3" creationId="{E24451AD-3317-809A-4E5E-DB6DB91368DD}"/>
          </ac:spMkLst>
        </pc:spChg>
        <pc:spChg chg="del">
          <ac:chgData name="Urszula Jadczak" userId="3ed5c0b5-a1fa-4701-b517-e68822f5ed24" providerId="ADAL" clId="{8D56B190-28DF-4BD1-9DDB-C6A917046229}" dt="2023-05-26T10:48:59.437" v="484"/>
          <ac:spMkLst>
            <pc:docMk/>
            <pc:sldMk cId="2120654111" sldId="893"/>
            <ac:spMk id="4" creationId="{738C1BBC-3AB0-B89D-92BB-D6FAAAC6B9FC}"/>
          </ac:spMkLst>
        </pc:spChg>
        <pc:spChg chg="add mod">
          <ac:chgData name="Urszula Jadczak" userId="3ed5c0b5-a1fa-4701-b517-e68822f5ed24" providerId="ADAL" clId="{8D56B190-28DF-4BD1-9DDB-C6A917046229}" dt="2023-06-06T07:17:43.422" v="1105" actId="1582"/>
          <ac:spMkLst>
            <pc:docMk/>
            <pc:sldMk cId="2120654111" sldId="893"/>
            <ac:spMk id="13" creationId="{B5E91461-9E7A-7B44-68C8-5390E3CFC10B}"/>
          </ac:spMkLst>
        </pc:spChg>
        <pc:graphicFrameChg chg="add del mod">
          <ac:chgData name="Urszula Jadczak" userId="3ed5c0b5-a1fa-4701-b517-e68822f5ed24" providerId="ADAL" clId="{8D56B190-28DF-4BD1-9DDB-C6A917046229}" dt="2023-06-06T06:27:39.728" v="768" actId="21"/>
          <ac:graphicFrameMkLst>
            <pc:docMk/>
            <pc:sldMk cId="2120654111" sldId="893"/>
            <ac:graphicFrameMk id="4" creationId="{9CE874CC-6676-CD2C-9F03-00697CF4A9BF}"/>
          </ac:graphicFrameMkLst>
        </pc:graphicFrameChg>
        <pc:graphicFrameChg chg="add mod">
          <ac:chgData name="Urszula Jadczak" userId="3ed5c0b5-a1fa-4701-b517-e68822f5ed24" providerId="ADAL" clId="{8D56B190-28DF-4BD1-9DDB-C6A917046229}" dt="2023-06-06T06:38:15.608" v="774" actId="1076"/>
          <ac:graphicFrameMkLst>
            <pc:docMk/>
            <pc:sldMk cId="2120654111" sldId="893"/>
            <ac:graphicFrameMk id="5" creationId="{57576F4F-F87A-614F-5120-33FBDB67B277}"/>
          </ac:graphicFrameMkLst>
        </pc:graphicFrameChg>
        <pc:graphicFrameChg chg="add del mod">
          <ac:chgData name="Urszula Jadczak" userId="3ed5c0b5-a1fa-4701-b517-e68822f5ed24" providerId="ADAL" clId="{8D56B190-28DF-4BD1-9DDB-C6A917046229}" dt="2023-06-06T06:36:04.357" v="771" actId="21"/>
          <ac:graphicFrameMkLst>
            <pc:docMk/>
            <pc:sldMk cId="2120654111" sldId="893"/>
            <ac:graphicFrameMk id="6" creationId="{19CA63C2-FB87-976F-5E50-10250979D5AB}"/>
          </ac:graphicFrameMkLst>
        </pc:graphicFrameChg>
        <pc:picChg chg="add mod">
          <ac:chgData name="Urszula Jadczak" userId="3ed5c0b5-a1fa-4701-b517-e68822f5ed24" providerId="ADAL" clId="{8D56B190-28DF-4BD1-9DDB-C6A917046229}" dt="2023-06-06T07:15:56.843" v="1094" actId="1076"/>
          <ac:picMkLst>
            <pc:docMk/>
            <pc:sldMk cId="2120654111" sldId="893"/>
            <ac:picMk id="8" creationId="{6DA7BA2E-C356-CF9F-EC90-311BDF61F9C4}"/>
          </ac:picMkLst>
        </pc:picChg>
        <pc:picChg chg="add mod">
          <ac:chgData name="Urszula Jadczak" userId="3ed5c0b5-a1fa-4701-b517-e68822f5ed24" providerId="ADAL" clId="{8D56B190-28DF-4BD1-9DDB-C6A917046229}" dt="2023-06-06T07:15:46.611" v="1091" actId="1076"/>
          <ac:picMkLst>
            <pc:docMk/>
            <pc:sldMk cId="2120654111" sldId="893"/>
            <ac:picMk id="10" creationId="{A5E9AE15-D5DE-B71E-F357-06DAAFCE5812}"/>
          </ac:picMkLst>
        </pc:picChg>
        <pc:picChg chg="add mod">
          <ac:chgData name="Urszula Jadczak" userId="3ed5c0b5-a1fa-4701-b517-e68822f5ed24" providerId="ADAL" clId="{8D56B190-28DF-4BD1-9DDB-C6A917046229}" dt="2023-06-06T07:19:22.222" v="1115" actId="1076"/>
          <ac:picMkLst>
            <pc:docMk/>
            <pc:sldMk cId="2120654111" sldId="893"/>
            <ac:picMk id="12" creationId="{B03483D1-CCC2-D49E-5C28-6ED230F9B044}"/>
          </ac:picMkLst>
        </pc:picChg>
        <pc:picChg chg="add mod">
          <ac:chgData name="Urszula Jadczak" userId="3ed5c0b5-a1fa-4701-b517-e68822f5ed24" providerId="ADAL" clId="{8D56B190-28DF-4BD1-9DDB-C6A917046229}" dt="2023-06-06T07:19:17.070" v="1114" actId="1076"/>
          <ac:picMkLst>
            <pc:docMk/>
            <pc:sldMk cId="2120654111" sldId="893"/>
            <ac:picMk id="15" creationId="{21B759E1-DF85-94E2-A065-A31A0B60ACB8}"/>
          </ac:picMkLst>
        </pc:picChg>
      </pc:sldChg>
      <pc:sldChg chg="new del">
        <pc:chgData name="Urszula Jadczak" userId="3ed5c0b5-a1fa-4701-b517-e68822f5ed24" providerId="ADAL" clId="{8D56B190-28DF-4BD1-9DDB-C6A917046229}" dt="2023-05-19T09:03:34.731" v="479" actId="2696"/>
        <pc:sldMkLst>
          <pc:docMk/>
          <pc:sldMk cId="2773569968" sldId="893"/>
        </pc:sldMkLst>
      </pc:sldChg>
      <pc:sldChg chg="new del">
        <pc:chgData name="Urszula Jadczak" userId="3ed5c0b5-a1fa-4701-b517-e68822f5ed24" providerId="ADAL" clId="{8D56B190-28DF-4BD1-9DDB-C6A917046229}" dt="2023-06-02T12:25:12.983" v="647" actId="2696"/>
        <pc:sldMkLst>
          <pc:docMk/>
          <pc:sldMk cId="3049033790" sldId="89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81C24F-1ADC-4620-8532-9FA5D7448B7B}" type="datetimeFigureOut">
              <a:rPr lang="nb-NO" smtClean="0"/>
              <a:t>07.06.2023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382A7-D8C1-422E-8532-90EE6E89222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7623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Forskrift om smittevern – setter krav til å ha skriftlig infeksjonskontrollprogram som er implementert (tatt i bruk) dette Gjelder for sykehjem, helsehus, KAD, rehabiliteringsinstitusjoner –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Andre virksomheter i helse- og omsorgstjenesten skal iht. forskrift om ledelse og kvalitetsforbedring ha skriftlige rutiner for forebygging av farer og skader, inkludert smitteforebyggende tiltak.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23ED2-EFA0-4FFE-BD9C-F7EA069B9E9C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4573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Benyttes primært som en beskyttelse for ansatte i situasjoner hvor det er økt risiko for å komme i kontakt med smittestoff, enten via kroppsvæsker eller forurensede gjenstander/væsker.</a:t>
            </a:r>
          </a:p>
          <a:p>
            <a:r>
              <a:rPr lang="nb-NO" dirty="0"/>
              <a:t>Beslutningen om å bruke PBU må være basert på en risikovurdering i den enkelte interaksjon med pasient/pasientomgivelser eller helsetjenestemiljøet.</a:t>
            </a:r>
          </a:p>
          <a:p>
            <a:r>
              <a:rPr lang="nb-NO" dirty="0"/>
              <a:t>Effektiv bruk av PBU inkluderer riktig avkledning og avfallshåndtering av forurenset utstyr. </a:t>
            </a:r>
          </a:p>
          <a:p>
            <a:r>
              <a:rPr lang="nb-NO" dirty="0"/>
              <a:t>Korrekt håndtering av brukt utstyr er viktig for å forhindre at både brukeren og andre utsettes for infeksjonsrisiko som følge av kontakt med urent utstyr.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/>
              <a:t>Målet er å begrense risikoen for overføring av potensielle sykdomsfremkallende mikroorganismer til seg selv, andre ansatte, pasienter og miljøet.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23ED2-EFA0-4FFE-BD9C-F7EA069B9E9C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17643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Ikke ta på omgivelsene med urene hansker. Hender med urene hansker kan spre smitte ved at du berører omgivelsene, slik som gardiner og annet inventar.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5B36FB-F3C6-43AF-9909-02984B8FDB72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391097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None/>
            </a:pPr>
            <a:r>
              <a:rPr lang="nb-NO" sz="1200" dirty="0">
                <a:latin typeface="Bookman Old Style" panose="02050604050505020204" pitchFamily="18" charset="0"/>
              </a:rPr>
              <a:t>Berører du hanskeesken med urene hender forurenses hanskene.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None/>
            </a:pPr>
            <a:r>
              <a:rPr lang="nb-NO" sz="1200" dirty="0">
                <a:latin typeface="Bookman Old Style" panose="02050604050505020204" pitchFamily="18" charset="0"/>
              </a:rPr>
              <a:t>Utfør alltid håndhygiene etter hanskebruk, også når du skal ta nye hansker på.</a:t>
            </a:r>
          </a:p>
          <a:p>
            <a:r>
              <a:rPr lang="nb-NO" b="0" i="0" dirty="0">
                <a:solidFill>
                  <a:srgbClr val="000000"/>
                </a:solidFill>
                <a:effectLst/>
                <a:latin typeface="ksxfont2"/>
              </a:rPr>
              <a:t>studier viser at bruk av hansker reduserer etterlevelse av håndhygieniske anbefalinger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5B36FB-F3C6-43AF-9909-02984B8FDB72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40793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3629E-87EA-4C76-867F-E3128594874B}" type="slidenum">
              <a:rPr lang="nb-NO" altLang="nb-NO" smtClean="0"/>
              <a:pPr/>
              <a:t>20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2671189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3629E-87EA-4C76-867F-E3128594874B}" type="slidenum">
              <a:rPr lang="nb-NO" altLang="nb-NO" smtClean="0"/>
              <a:pPr/>
              <a:t>22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6865483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0000"/>
                </a:solidFill>
                <a:latin typeface="Brandon Regular"/>
              </a:rPr>
              <a:t>H</a:t>
            </a:r>
            <a:r>
              <a:rPr lang="nb-NO" b="0" i="0" dirty="0">
                <a:solidFill>
                  <a:srgbClr val="000000"/>
                </a:solidFill>
                <a:effectLst/>
                <a:latin typeface="Brandon Regular"/>
              </a:rPr>
              <a:t>elsetjenesten er forpliktet til å ha system </a:t>
            </a:r>
            <a:r>
              <a:rPr lang="nb-NO" dirty="0">
                <a:solidFill>
                  <a:srgbClr val="000000"/>
                </a:solidFill>
                <a:latin typeface="Brandon Regular"/>
              </a:rPr>
              <a:t>for generell håndtering av avfall, som er å tråd med kommunenes føringer og i tråd med lov og forskrift.</a:t>
            </a:r>
          </a:p>
          <a:p>
            <a:pPr marL="0" indent="0" algn="l">
              <a:buNone/>
            </a:pPr>
            <a:endParaRPr lang="nb-NO" b="0" i="0" dirty="0">
              <a:solidFill>
                <a:srgbClr val="000000"/>
              </a:solidFill>
              <a:effectLst/>
              <a:latin typeface="Brandon Regular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0000"/>
                </a:solidFill>
                <a:latin typeface="Brandon Regular"/>
              </a:rPr>
              <a:t>I</a:t>
            </a:r>
            <a:r>
              <a:rPr lang="nb-NO" b="0" i="0" dirty="0">
                <a:solidFill>
                  <a:srgbClr val="000000"/>
                </a:solidFill>
                <a:effectLst/>
                <a:latin typeface="Brandon Regular"/>
              </a:rPr>
              <a:t> tillegg ha rutiner for forsvarlig håndtering av smittefarlig avfall, herunder håndtering, emballering, lagring og transport.</a:t>
            </a:r>
            <a:r>
              <a:rPr lang="nb-NO" b="0" i="0" baseline="30000" dirty="0">
                <a:solidFill>
                  <a:srgbClr val="000000"/>
                </a:solidFill>
                <a:effectLst/>
                <a:latin typeface="Brandon Regular"/>
              </a:rPr>
              <a:t> </a:t>
            </a:r>
            <a:endParaRPr lang="nb-NO" b="0" i="0" dirty="0">
              <a:solidFill>
                <a:srgbClr val="000000"/>
              </a:solidFill>
              <a:effectLst/>
              <a:latin typeface="Brandon Regular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23ED2-EFA0-4FFE-BD9C-F7EA069B9E9C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869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Arven fra Amerika på 80 tallet knyttet til HIV. I Norge implementert fra 2009.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r>
              <a:rPr lang="nb-NO" dirty="0"/>
              <a:t>Basert på prinsippet at alle kroppsvæsker, inklusivt blod, sekreter og ekskreter (unntatt svette), ikke-intakt hud og slimhinner, kan inneholde smittestoffer.</a:t>
            </a:r>
          </a:p>
          <a:p>
            <a:endParaRPr lang="nb-NO" dirty="0"/>
          </a:p>
          <a:p>
            <a:r>
              <a:rPr lang="nb-NO" dirty="0"/>
              <a:t>Etterlevelse av basale rutiner overfor alle beboere reduserer risikoen for smitte fra både kjente og ukjente smittekilder.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Bruk avhenger av type situasjon og graden av forventet eksponering for smittestoffer, risikovurdering.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23ED2-EFA0-4FFE-BD9C-F7EA069B9E9C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07555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altLang="nb-NO" dirty="0"/>
              <a:t>En infeksjon kan oppstå elle smitte kan overføres hvis det er flere ledd tilstede.</a:t>
            </a:r>
            <a:endParaRPr lang="nb-NO" altLang="nb-NO" u="sng" dirty="0"/>
          </a:p>
          <a:p>
            <a:r>
              <a:rPr lang="nb-NO" altLang="nb-NO" u="sng" dirty="0"/>
              <a:t>Smittekilde: </a:t>
            </a:r>
            <a:r>
              <a:rPr lang="nb-NO" altLang="nb-NO" dirty="0"/>
              <a:t>Som regel en person som har klinisk infeksjonssykdom, eller er i inkubasjonsfasen, eller er bærer</a:t>
            </a:r>
          </a:p>
          <a:p>
            <a:r>
              <a:rPr lang="nb-NO" altLang="nb-NO" dirty="0"/>
              <a:t>Gjenstander/flater som berøres av pasient / personale kan være involvert ved indirekte kontaktsmitte, Flater som normalt ikke berøres er sjelden av betydning for smittespredning i sykehus</a:t>
            </a:r>
            <a:endParaRPr lang="nb-NO" altLang="nb-NO" u="sng" dirty="0"/>
          </a:p>
          <a:p>
            <a:r>
              <a:rPr lang="nb-NO" altLang="nb-NO" u="sng" dirty="0"/>
              <a:t>Utgangsport/Inngangsport:</a:t>
            </a:r>
            <a:r>
              <a:rPr lang="nb-NO" altLang="nb-NO" dirty="0"/>
              <a:t>  Alle kroppsåpninger, skadet hud</a:t>
            </a:r>
            <a:endParaRPr lang="nb-NO" altLang="nb-NO" u="sng" dirty="0"/>
          </a:p>
          <a:p>
            <a:r>
              <a:rPr lang="nb-NO" altLang="nb-NO" u="sng" dirty="0"/>
              <a:t>Smittestoff: </a:t>
            </a:r>
            <a:r>
              <a:rPr lang="nb-NO" altLang="nb-NO" dirty="0"/>
              <a:t>Bakterie, virus, sopp</a:t>
            </a:r>
            <a:endParaRPr lang="nb-NO" altLang="nb-NO" u="sng" dirty="0"/>
          </a:p>
          <a:p>
            <a:r>
              <a:rPr lang="nb-NO" altLang="nb-NO" u="sng" dirty="0"/>
              <a:t>Smittemåte: </a:t>
            </a:r>
            <a:r>
              <a:rPr lang="nb-NO" altLang="nb-NO" dirty="0"/>
              <a:t>Direkte smitte, Indirekte smitte, Endogen smitte, Eksogen smitte </a:t>
            </a:r>
          </a:p>
          <a:p>
            <a:r>
              <a:rPr lang="nb-NO" altLang="nb-NO" u="sng" dirty="0"/>
              <a:t>Smittemottaker: </a:t>
            </a:r>
            <a:r>
              <a:rPr lang="nb-NO" altLang="nb-NO" dirty="0"/>
              <a:t>Det er en person/pasient som er mottakelig for infeksjoner</a:t>
            </a:r>
          </a:p>
          <a:p>
            <a:r>
              <a:rPr lang="nb-NO" altLang="nb-NO" dirty="0"/>
              <a:t>Om å bryte smitteveier - Tenk over hva vi gjør, når og hvordan!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23ED2-EFA0-4FFE-BD9C-F7EA069B9E9C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2503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To måter å gjøre det på:</a:t>
            </a:r>
          </a:p>
          <a:p>
            <a:r>
              <a:rPr lang="nb-NO" dirty="0"/>
              <a:t>Basale smittevernrutiner og isolering</a:t>
            </a:r>
          </a:p>
          <a:p>
            <a:pPr>
              <a:spcBef>
                <a:spcPct val="20000"/>
              </a:spcBef>
            </a:pPr>
            <a:r>
              <a:rPr lang="nb-NO" altLang="nb-NO" dirty="0">
                <a:solidFill>
                  <a:schemeClr val="accent2"/>
                </a:solidFill>
                <a:latin typeface="Bookman Old Style" panose="02050604050505020204" pitchFamily="18" charset="0"/>
              </a:rPr>
              <a:t>Basale smittevernrutiner:</a:t>
            </a:r>
          </a:p>
          <a:p>
            <a:pPr>
              <a:spcBef>
                <a:spcPct val="20000"/>
              </a:spcBef>
            </a:pPr>
            <a:r>
              <a:rPr lang="nb-NO" altLang="nb-NO" dirty="0">
                <a:solidFill>
                  <a:srgbClr val="262626"/>
                </a:solidFill>
                <a:latin typeface="Bookman Old Style" panose="02050604050505020204" pitchFamily="18" charset="0"/>
              </a:rPr>
              <a:t>Tiltak som reduserer risikoen for overføring av sykdomsfremkallende mikrober fra kjente og ukjente smittekilder i sykehus</a:t>
            </a:r>
          </a:p>
          <a:p>
            <a:pPr>
              <a:spcBef>
                <a:spcPct val="20000"/>
              </a:spcBef>
            </a:pPr>
            <a:r>
              <a:rPr lang="nb-NO" altLang="nb-NO" dirty="0">
                <a:solidFill>
                  <a:schemeClr val="accent2"/>
                </a:solidFill>
                <a:latin typeface="Bookman Old Style" panose="02050604050505020204" pitchFamily="18" charset="0"/>
              </a:rPr>
              <a:t>Isolering:</a:t>
            </a:r>
          </a:p>
          <a:p>
            <a:r>
              <a:rPr lang="nb-NO" altLang="nb-NO" i="1" dirty="0">
                <a:solidFill>
                  <a:srgbClr val="262626"/>
                </a:solidFill>
                <a:latin typeface="Bookman Old Style" panose="02050604050505020204" pitchFamily="18" charset="0"/>
              </a:rPr>
              <a:t>«Skille smittet og usmittet »</a:t>
            </a:r>
            <a:endParaRPr lang="nb-NO" altLang="nb-NO" dirty="0">
              <a:solidFill>
                <a:srgbClr val="262626"/>
              </a:solidFill>
              <a:latin typeface="Bookman Old Style" panose="02050604050505020204" pitchFamily="18" charset="0"/>
            </a:endParaRPr>
          </a:p>
          <a:p>
            <a:r>
              <a:rPr lang="nb-NO" altLang="nb-NO" dirty="0">
                <a:solidFill>
                  <a:srgbClr val="262626"/>
                </a:solidFill>
                <a:latin typeface="Bookman Old Style" panose="02050604050505020204" pitchFamily="18" charset="0"/>
              </a:rPr>
              <a:t>Hindre at smittestoff fra smittekilde forårsaker infeksjon eller kolonisering hos pasienter/helsepersonell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3629E-87EA-4C76-867F-E3128594874B}" type="slidenum">
              <a:rPr lang="nb-NO" altLang="nb-NO" smtClean="0"/>
              <a:pPr/>
              <a:t>8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379072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58123">
              <a:defRPr/>
            </a:pPr>
            <a:r>
              <a:rPr lang="nb-NO" altLang="nb-NO" dirty="0"/>
              <a:t>Håndsmykker og lange negler hindrer riktig utførelse av håndhygiene, og gir gode levekår for sykdomsfremkallende bakterier.</a:t>
            </a:r>
          </a:p>
          <a:p>
            <a:r>
              <a:rPr lang="nb-NO" altLang="nb-NO" b="1" dirty="0"/>
              <a:t>Helsepersonell med ring på hendene har over dobbelt så hyppig tarmbakterier (</a:t>
            </a:r>
            <a:r>
              <a:rPr lang="nb-NO" altLang="nb-NO" b="1" i="1" dirty="0" err="1"/>
              <a:t>Enterobacteriaceae</a:t>
            </a:r>
            <a:r>
              <a:rPr lang="nb-NO" altLang="nb-NO" b="1" dirty="0"/>
              <a:t>) på hendene.</a:t>
            </a:r>
          </a:p>
          <a:p>
            <a:r>
              <a:rPr lang="nb-NO" altLang="nb-NO" b="1" dirty="0"/>
              <a:t>Dette gjelder også de som bærer en glatt giftering.</a:t>
            </a:r>
          </a:p>
          <a:p>
            <a:r>
              <a:rPr lang="nb-NO" altLang="nb-NO" b="1" dirty="0"/>
              <a:t>Helsepersonell som bærer armbåndsur har tre ganger så mange bakterier på hendene.</a:t>
            </a:r>
          </a:p>
          <a:p>
            <a:pPr defTabSz="458123">
              <a:defRPr/>
            </a:pPr>
            <a:r>
              <a:rPr lang="nb-NO" altLang="nb-NO" dirty="0"/>
              <a:t>Internasjonale og nasjonale veiledere for håndhygiene anbefaler derfor alle helsepersonell å ha korte negler ( 2 mm) og å ta av ringer og armbåndsur under alt arbeid som medfører fysisk pasientkontakt.</a:t>
            </a:r>
            <a:endParaRPr lang="nb-NO" altLang="nb-NO" baseline="30000" dirty="0"/>
          </a:p>
          <a:p>
            <a:r>
              <a:rPr lang="nb-NO" altLang="nb-NO" b="1" dirty="0"/>
              <a:t>Helsepersonell med lange negler (2 mm) har over dobbelt så ofte gule stafylokokker (</a:t>
            </a:r>
            <a:r>
              <a:rPr lang="nb-NO" altLang="nb-NO" b="1" dirty="0" err="1"/>
              <a:t>S.aureus</a:t>
            </a:r>
            <a:r>
              <a:rPr lang="nb-NO" altLang="nb-NO" b="1" dirty="0"/>
              <a:t>) på hendene.1</a:t>
            </a:r>
          </a:p>
          <a:p>
            <a:endParaRPr lang="nb-NO" altLang="nb-NO" b="1" dirty="0"/>
          </a:p>
        </p:txBody>
      </p:sp>
    </p:spTree>
    <p:extLst>
      <p:ext uri="{BB962C8B-B14F-4D97-AF65-F5344CB8AC3E}">
        <p14:creationId xmlns:p14="http://schemas.microsoft.com/office/powerpoint/2010/main" val="1281739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624889" rtl="0" eaLnBrk="1" fontAlgn="auto" latinLnBrk="0" hangingPunct="1">
              <a:lnSpc>
                <a:spcPts val="56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545757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Før håndtering av rene områder/gjenstander, som </a:t>
            </a:r>
            <a:r>
              <a:rPr lang="nb-NO" sz="1200" dirty="0">
                <a:solidFill>
                  <a:srgbClr val="545757"/>
                </a:solidFill>
                <a:latin typeface="Corbel"/>
              </a:rPr>
              <a:t>tekstiler, medisiner, medisinsk utstyr og mat.  </a:t>
            </a:r>
          </a:p>
          <a:p>
            <a:pPr marL="0" marR="0" lvl="0" indent="0" algn="l" defTabSz="1624889" rtl="0" eaLnBrk="1" fontAlgn="auto" latinLnBrk="0" hangingPunct="1">
              <a:lnSpc>
                <a:spcPts val="56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>
                <a:solidFill>
                  <a:srgbClr val="545757"/>
                </a:solidFill>
                <a:latin typeface="Corbel"/>
              </a:rPr>
              <a:t>Etter urene oppgaver som besøk på desinfeksjonsrom, håndtering av avfall eller urent utstyr. </a:t>
            </a:r>
          </a:p>
          <a:p>
            <a:pPr marL="0" marR="0" lvl="0" indent="0" algn="l" defTabSz="1624889" rtl="0" eaLnBrk="1" fontAlgn="auto" latinLnBrk="0" hangingPunct="1">
              <a:lnSpc>
                <a:spcPts val="56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>
                <a:solidFill>
                  <a:srgbClr val="545757"/>
                </a:solidFill>
                <a:latin typeface="Corbel"/>
              </a:rPr>
              <a:t>Etter å ha hostet eller nyst i hendene eller pusset nesen.</a:t>
            </a:r>
          </a:p>
          <a:p>
            <a:pPr marL="0" marR="0" lvl="0" indent="0" algn="l" defTabSz="1624889" rtl="0" eaLnBrk="1" fontAlgn="auto" latinLnBrk="0" hangingPunct="1">
              <a:lnSpc>
                <a:spcPts val="56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>
                <a:solidFill>
                  <a:srgbClr val="545757"/>
                </a:solidFill>
                <a:latin typeface="Corbel"/>
              </a:rPr>
              <a:t>Etter toalettbesøk.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23ED2-EFA0-4FFE-BD9C-F7EA069B9E9C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0453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av i situasjoner hvor hendene er synlig tilgriset, tilsølt med kjemikalier eller kroppsvæsker eller annet organisk materiale, eller det er smitte med sporedannende bakterier. I disse situasjonene er håndvask med såpe og vann anbefalt.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til at alle overflater på hendene blir skikkelig fuktet. Gni middelet inn i huden og la hendene lufttørke.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>
              <a:lnSpc>
                <a:spcPct val="100000"/>
              </a:lnSpc>
            </a:pPr>
            <a:r>
              <a:rPr lang="nb-NO" sz="1200" dirty="0"/>
              <a:t>Alkoholbasert hånddesinfeksjon (70-90% alkohol) er anbefalt metode for håndhygiene, med noen unntak. Mer effektivt enn håndvask, kortere tid, lettere, mer skånsomt for huden.</a:t>
            </a:r>
          </a:p>
          <a:p>
            <a:pPr>
              <a:lnSpc>
                <a:spcPct val="100000"/>
              </a:lnSpc>
            </a:pPr>
            <a:endParaRPr lang="nb-NO" sz="1200" dirty="0"/>
          </a:p>
          <a:p>
            <a:pPr>
              <a:lnSpc>
                <a:spcPct val="100000"/>
              </a:lnSpc>
            </a:pPr>
            <a:r>
              <a:rPr lang="nb-NO" sz="1200" dirty="0"/>
              <a:t>Riktig mengde av hånddesinfeksjonsmiddel er avgjørende (ikke skum).</a:t>
            </a:r>
          </a:p>
          <a:p>
            <a:pPr>
              <a:lnSpc>
                <a:spcPct val="100000"/>
              </a:lnSpc>
            </a:pPr>
            <a:endParaRPr lang="nb-NO" sz="1200" dirty="0"/>
          </a:p>
          <a:p>
            <a:pPr>
              <a:lnSpc>
                <a:spcPct val="100000"/>
              </a:lnSpc>
            </a:pPr>
            <a:r>
              <a:rPr lang="nb-NO" sz="1200" dirty="0"/>
              <a:t>Ved håndvask, benytt lunkent vann og tilstrekkelig mengde mild flytende såpe, klapptørk hendene med engangs papirhåndklær. Anbefalt i situasjoner hvor hendende er tilsølt og ved utvalgte type organismer.</a:t>
            </a:r>
          </a:p>
          <a:p>
            <a:pPr>
              <a:lnSpc>
                <a:spcPct val="100000"/>
              </a:lnSpc>
            </a:pPr>
            <a:endParaRPr lang="nb-NO" sz="1200" dirty="0"/>
          </a:p>
          <a:p>
            <a:pPr>
              <a:lnSpc>
                <a:spcPct val="100000"/>
              </a:lnSpc>
            </a:pPr>
            <a:r>
              <a:rPr lang="nb-NO" sz="1200" dirty="0"/>
              <a:t>Utfør håndhygiene i tråd med indikasjonene for håndhygiene.</a:t>
            </a:r>
          </a:p>
          <a:p>
            <a:pPr>
              <a:lnSpc>
                <a:spcPct val="100000"/>
              </a:lnSpc>
            </a:pPr>
            <a:endParaRPr lang="nb-NO" sz="1200" dirty="0"/>
          </a:p>
          <a:p>
            <a:pPr>
              <a:lnSpc>
                <a:spcPct val="100000"/>
              </a:lnSpc>
            </a:pPr>
            <a:r>
              <a:rPr lang="nb-NO" sz="1200" dirty="0"/>
              <a:t>Benytt håndkrem for å forebygge tørr og sår hud.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23ED2-EFA0-4FFE-BD9C-F7EA069B9E9C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849488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0" i="0" dirty="0">
                <a:solidFill>
                  <a:srgbClr val="000000"/>
                </a:solidFill>
                <a:effectLst/>
                <a:latin typeface="Brandon Regular"/>
              </a:rPr>
              <a:t>Ved plassering av dispensere målet er å legge til rette for økt bruk av hånddesinfeksjon på stedet hvor pleie, undersøkelse og behandling utføres. Plasseringen bør derfor baseres på analyse av arbeidsflyten i det enkelte rom.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23ED2-EFA0-4FFE-BD9C-F7EA069B9E9C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91105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9600" dirty="0">
                <a:solidFill>
                  <a:srgbClr val="31724D"/>
                </a:solidFill>
                <a:latin typeface="Corbel"/>
              </a:rPr>
              <a:t>Hostehygiene reduserer risikoen for overføring av smitte fra luftveiene til andre personer, enten direkte eller via inventar og utstyr.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23ED2-EFA0-4FFE-BD9C-F7EA069B9E9C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2827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6BD6363-861D-4B75-8BA5-EBB9ACF8E4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1664613" cy="1219358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dirty="0"/>
              <a:t>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7AC612F-14F8-4A54-B580-019260AD42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80222" y="3517640"/>
            <a:ext cx="12443156" cy="7640155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9067800" y="5731916"/>
            <a:ext cx="10858500" cy="2394299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7200" b="1">
                <a:solidFill>
                  <a:srgbClr val="367B55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9067800" y="8342243"/>
            <a:ext cx="10858500" cy="1105338"/>
          </a:xfrm>
        </p:spPr>
        <p:txBody>
          <a:bodyPr>
            <a:normAutofit/>
          </a:bodyPr>
          <a:lstStyle>
            <a:lvl1pPr marL="0" indent="0" algn="l">
              <a:lnSpc>
                <a:spcPts val="4000"/>
              </a:lnSpc>
              <a:buNone/>
              <a:defRPr sz="3200" b="0" baseline="0">
                <a:solidFill>
                  <a:schemeClr val="accent2"/>
                </a:solidFill>
                <a:latin typeface="+mn-lt"/>
                <a:cs typeface="Arial" panose="020B0604020202020204" pitchFamily="34" charset="0"/>
              </a:defRPr>
            </a:lvl1pPr>
            <a:lvl2pPr marL="812444" indent="0" algn="ctr">
              <a:buNone/>
              <a:defRPr sz="3554"/>
            </a:lvl2pPr>
            <a:lvl3pPr marL="1624889" indent="0" algn="ctr">
              <a:buNone/>
              <a:defRPr sz="3199"/>
            </a:lvl3pPr>
            <a:lvl4pPr marL="2437333" indent="0" algn="ctr">
              <a:buNone/>
              <a:defRPr sz="2843"/>
            </a:lvl4pPr>
            <a:lvl5pPr marL="3249778" indent="0" algn="ctr">
              <a:buNone/>
              <a:defRPr sz="2843"/>
            </a:lvl5pPr>
            <a:lvl6pPr marL="4062222" indent="0" algn="ctr">
              <a:buNone/>
              <a:defRPr sz="2843"/>
            </a:lvl6pPr>
            <a:lvl7pPr marL="4874666" indent="0" algn="ctr">
              <a:buNone/>
              <a:defRPr sz="2843"/>
            </a:lvl7pPr>
            <a:lvl8pPr marL="5687111" indent="0" algn="ctr">
              <a:buNone/>
              <a:defRPr sz="2843"/>
            </a:lvl8pPr>
            <a:lvl9pPr marL="6499555" indent="0" algn="ctr">
              <a:buNone/>
              <a:defRPr sz="2843"/>
            </a:lvl9pPr>
          </a:lstStyle>
          <a:p>
            <a:r>
              <a:rPr lang="nb-NO" dirty="0"/>
              <a:t>Tittel Navn </a:t>
            </a:r>
            <a:r>
              <a:rPr lang="nb-NO" dirty="0" err="1"/>
              <a:t>Navnesen</a:t>
            </a:r>
            <a:r>
              <a:rPr lang="nb-NO" dirty="0"/>
              <a:t> | </a:t>
            </a:r>
            <a:r>
              <a:rPr lang="nb-NO" dirty="0" err="1"/>
              <a:t>dd</a:t>
            </a:r>
            <a:r>
              <a:rPr lang="nb-NO" dirty="0"/>
              <a:t>. MMM </a:t>
            </a:r>
            <a:r>
              <a:rPr lang="nb-NO" dirty="0" err="1"/>
              <a:t>åååå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42406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 So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462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369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07.06.2023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80477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 /m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07.06.2023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3840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944242" y="1467543"/>
            <a:ext cx="17822228" cy="1505104"/>
          </a:xfrm>
        </p:spPr>
        <p:txBody>
          <a:bodyPr>
            <a:normAutofit/>
          </a:bodyPr>
          <a:lstStyle>
            <a:lvl1pPr>
              <a:defRPr sz="7200" b="1">
                <a:solidFill>
                  <a:schemeClr val="accent4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944242" y="3582447"/>
            <a:ext cx="17822228" cy="6948868"/>
          </a:xfrm>
        </p:spPr>
        <p:txBody>
          <a:bodyPr>
            <a:normAutofit/>
          </a:bodyPr>
          <a:lstStyle>
            <a:lvl1pPr>
              <a:defRPr sz="3600" u="none"/>
            </a:lvl1pPr>
            <a:lvl2pPr>
              <a:defRPr sz="3600" u="none"/>
            </a:lvl2pPr>
            <a:lvl3pPr>
              <a:defRPr sz="3600" u="none"/>
            </a:lvl3pPr>
            <a:lvl4pPr>
              <a:defRPr sz="3600" u="none"/>
            </a:lvl4pPr>
            <a:lvl5pPr>
              <a:defRPr sz="3600" u="none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07.06.2023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5946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7200">
                <a:solidFill>
                  <a:schemeClr val="accent4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07.06.2023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2558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 &amp;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07.06.2023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4"/>
          </p:nvPr>
        </p:nvSpPr>
        <p:spPr>
          <a:xfrm>
            <a:off x="1944688" y="3233738"/>
            <a:ext cx="17821275" cy="790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4CB732C-A766-4F64-8D72-CA7228100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38C2E8F5-31CA-4B71-9802-64F61F793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4243" y="4286250"/>
            <a:ext cx="17822228" cy="619106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60737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478158" y="3039931"/>
            <a:ext cx="18685729" cy="5072193"/>
          </a:xfrm>
        </p:spPr>
        <p:txBody>
          <a:bodyPr anchor="b"/>
          <a:lstStyle>
            <a:lvl1pPr>
              <a:defRPr sz="10662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78158" y="8160109"/>
            <a:ext cx="18685729" cy="2667346"/>
          </a:xfrm>
        </p:spPr>
        <p:txBody>
          <a:bodyPr/>
          <a:lstStyle>
            <a:lvl1pPr marL="0" indent="0">
              <a:buNone/>
              <a:defRPr sz="4265">
                <a:solidFill>
                  <a:srgbClr val="545757"/>
                </a:solidFill>
              </a:defRPr>
            </a:lvl1pPr>
            <a:lvl2pPr marL="812444" indent="0">
              <a:buNone/>
              <a:defRPr sz="3554">
                <a:solidFill>
                  <a:schemeClr val="tx1">
                    <a:tint val="75000"/>
                  </a:schemeClr>
                </a:solidFill>
              </a:defRPr>
            </a:lvl2pPr>
            <a:lvl3pPr marL="1624889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3pPr>
            <a:lvl4pPr marL="2437333" indent="0">
              <a:buNone/>
              <a:defRPr sz="2843">
                <a:solidFill>
                  <a:schemeClr val="tx1">
                    <a:tint val="75000"/>
                  </a:schemeClr>
                </a:solidFill>
              </a:defRPr>
            </a:lvl4pPr>
            <a:lvl5pPr marL="3249778" indent="0">
              <a:buNone/>
              <a:defRPr sz="2843">
                <a:solidFill>
                  <a:schemeClr val="tx1">
                    <a:tint val="75000"/>
                  </a:schemeClr>
                </a:solidFill>
              </a:defRPr>
            </a:lvl5pPr>
            <a:lvl6pPr marL="4062222" indent="0">
              <a:buNone/>
              <a:defRPr sz="2843">
                <a:solidFill>
                  <a:schemeClr val="tx1">
                    <a:tint val="75000"/>
                  </a:schemeClr>
                </a:solidFill>
              </a:defRPr>
            </a:lvl6pPr>
            <a:lvl7pPr marL="4874666" indent="0">
              <a:buNone/>
              <a:defRPr sz="2843">
                <a:solidFill>
                  <a:schemeClr val="tx1">
                    <a:tint val="75000"/>
                  </a:schemeClr>
                </a:solidFill>
              </a:defRPr>
            </a:lvl7pPr>
            <a:lvl8pPr marL="5687111" indent="0">
              <a:buNone/>
              <a:defRPr sz="2843">
                <a:solidFill>
                  <a:schemeClr val="tx1">
                    <a:tint val="75000"/>
                  </a:schemeClr>
                </a:solidFill>
              </a:defRPr>
            </a:lvl8pPr>
            <a:lvl9pPr marL="6499555" indent="0">
              <a:buNone/>
              <a:defRPr sz="28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07.06.2023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411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innhold &amp; ligg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0" y="6432867"/>
            <a:ext cx="21664613" cy="5760720"/>
          </a:xfrm>
          <a:noFill/>
        </p:spPr>
        <p:txBody>
          <a:bodyPr tIns="720000" anchor="t" anchorCtr="1">
            <a:normAutofit/>
          </a:bodyPr>
          <a:lstStyle>
            <a:lvl1pPr marL="0" indent="0">
              <a:buNone/>
              <a:defRPr sz="36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63B97D6-BA4C-4B2D-BADF-BC915A7C2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Plassholder for tekst 7">
            <a:extLst>
              <a:ext uri="{FF2B5EF4-FFF2-40B4-BE49-F238E27FC236}">
                <a16:creationId xmlns:a16="http://schemas.microsoft.com/office/drawing/2014/main" id="{076B5D6D-5178-4EE5-9EB8-FCAC91EBBD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44688" y="3233738"/>
            <a:ext cx="17821275" cy="790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12C1C189-9DC2-4E99-865D-912204CE8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4243" y="4286250"/>
            <a:ext cx="17822228" cy="15621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45696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innhold &amp;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11655361" y="0"/>
            <a:ext cx="10009251" cy="12193588"/>
          </a:xfrm>
          <a:prstGeom prst="rect">
            <a:avLst/>
          </a:prstGeom>
          <a:noFill/>
        </p:spPr>
        <p:txBody>
          <a:bodyPr lIns="0" tIns="2160000" rIns="0" bIns="0" anchor="t" anchorCtr="1"/>
          <a:lstStyle>
            <a:lvl1pPr marL="0" indent="0">
              <a:buNone/>
              <a:defRPr sz="36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83651F3-9B16-40C6-B209-3688FC9C95F6}" type="datetimeFigureOut">
              <a:rPr lang="nb-NO" noProof="0" smtClean="0"/>
              <a:pPr/>
              <a:t>07.06.2023</a:t>
            </a:fld>
            <a:endParaRPr lang="nb-NO" noProof="0" dirty="0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751DFAA-887F-4071-8EAD-E8CA316FCF06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42250638-35B3-4683-89E4-917B92610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242" y="457200"/>
            <a:ext cx="8990458" cy="2518522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4" name="Plassholder for tekst 7">
            <a:extLst>
              <a:ext uri="{FF2B5EF4-FFF2-40B4-BE49-F238E27FC236}">
                <a16:creationId xmlns:a16="http://schemas.microsoft.com/office/drawing/2014/main" id="{4C6D0388-B853-43E5-8AD4-745A495F125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44688" y="3233738"/>
            <a:ext cx="8989977" cy="790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Plassholder for innhold 2">
            <a:extLst>
              <a:ext uri="{FF2B5EF4-FFF2-40B4-BE49-F238E27FC236}">
                <a16:creationId xmlns:a16="http://schemas.microsoft.com/office/drawing/2014/main" id="{E757C0A9-14D5-40F7-9F93-256354ECA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4243" y="4286249"/>
            <a:ext cx="8990458" cy="618625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9593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944243" y="3996500"/>
            <a:ext cx="8641080" cy="648081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1125390" y="3996500"/>
            <a:ext cx="8641080" cy="648081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07.06.2023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3274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944242" y="3996500"/>
            <a:ext cx="8641080" cy="117861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12444" indent="0">
              <a:buNone/>
              <a:defRPr sz="3554" b="1"/>
            </a:lvl2pPr>
            <a:lvl3pPr marL="1624889" indent="0">
              <a:buNone/>
              <a:defRPr sz="3199" b="1"/>
            </a:lvl3pPr>
            <a:lvl4pPr marL="2437333" indent="0">
              <a:buNone/>
              <a:defRPr sz="2843" b="1"/>
            </a:lvl4pPr>
            <a:lvl5pPr marL="3249778" indent="0">
              <a:buNone/>
              <a:defRPr sz="2843" b="1"/>
            </a:lvl5pPr>
            <a:lvl6pPr marL="4062222" indent="0">
              <a:buNone/>
              <a:defRPr sz="2843" b="1"/>
            </a:lvl6pPr>
            <a:lvl7pPr marL="4874666" indent="0">
              <a:buNone/>
              <a:defRPr sz="2843" b="1"/>
            </a:lvl7pPr>
            <a:lvl8pPr marL="5687111" indent="0">
              <a:buNone/>
              <a:defRPr sz="2843" b="1"/>
            </a:lvl8pPr>
            <a:lvl9pPr marL="6499555" indent="0">
              <a:buNone/>
              <a:defRPr sz="2843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944242" y="5175115"/>
            <a:ext cx="8641080" cy="537261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1125390" y="3996500"/>
            <a:ext cx="8641080" cy="117861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12444" indent="0">
              <a:buNone/>
              <a:defRPr sz="3554" b="1"/>
            </a:lvl2pPr>
            <a:lvl3pPr marL="1624889" indent="0">
              <a:buNone/>
              <a:defRPr sz="3199" b="1"/>
            </a:lvl3pPr>
            <a:lvl4pPr marL="2437333" indent="0">
              <a:buNone/>
              <a:defRPr sz="2843" b="1"/>
            </a:lvl4pPr>
            <a:lvl5pPr marL="3249778" indent="0">
              <a:buNone/>
              <a:defRPr sz="2843" b="1"/>
            </a:lvl5pPr>
            <a:lvl6pPr marL="4062222" indent="0">
              <a:buNone/>
              <a:defRPr sz="2843" b="1"/>
            </a:lvl6pPr>
            <a:lvl7pPr marL="4874666" indent="0">
              <a:buNone/>
              <a:defRPr sz="2843" b="1"/>
            </a:lvl7pPr>
            <a:lvl8pPr marL="5687111" indent="0">
              <a:buNone/>
              <a:defRPr sz="2843" b="1"/>
            </a:lvl8pPr>
            <a:lvl9pPr marL="6499555" indent="0">
              <a:buNone/>
              <a:defRPr sz="2843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11125390" y="5175116"/>
            <a:ext cx="8641080" cy="537261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07.06.2023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084663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2141" y="11035346"/>
            <a:ext cx="3712472" cy="1158242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944242" y="457200"/>
            <a:ext cx="17822228" cy="2518522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b-NO" noProof="0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944243" y="4286250"/>
            <a:ext cx="17822228" cy="6191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noProof="0" dirty="0"/>
              <a:t>Klikk for å redigere tekststiler i malen</a:t>
            </a:r>
          </a:p>
          <a:p>
            <a:pPr lvl="1"/>
            <a:r>
              <a:rPr lang="nb-NO" noProof="0" dirty="0"/>
              <a:t>Andre nivå</a:t>
            </a:r>
          </a:p>
          <a:p>
            <a:pPr lvl="2"/>
            <a:r>
              <a:rPr lang="nb-NO" noProof="0" dirty="0"/>
              <a:t>Tredje nivå</a:t>
            </a:r>
          </a:p>
          <a:p>
            <a:pPr lvl="3"/>
            <a:r>
              <a:rPr lang="nb-NO" noProof="0" dirty="0"/>
              <a:t>Fjerde nivå</a:t>
            </a:r>
          </a:p>
          <a:p>
            <a:pPr lvl="4"/>
            <a:r>
              <a:rPr lang="nb-NO" noProof="0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944243" y="11521440"/>
            <a:ext cx="1503695" cy="3283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>
              <a:defRPr sz="2132">
                <a:solidFill>
                  <a:schemeClr val="tx1"/>
                </a:solidFill>
              </a:defRPr>
            </a:lvl1pPr>
          </a:lstStyle>
          <a:p>
            <a:fld id="{983651F3-9B16-40C6-B209-3688FC9C95F6}" type="datetimeFigureOut">
              <a:rPr lang="nb-NO" noProof="0" smtClean="0"/>
              <a:pPr/>
              <a:t>07.06.2023</a:t>
            </a:fld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218897" y="11521440"/>
            <a:ext cx="10801350" cy="3283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>
              <a:defRPr sz="2132">
                <a:solidFill>
                  <a:schemeClr val="tx1"/>
                </a:solidFill>
              </a:defRPr>
            </a:lvl1pPr>
          </a:lstStyle>
          <a:p>
            <a:endParaRPr lang="nb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6211821" y="11521440"/>
            <a:ext cx="548743" cy="3283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r">
              <a:defRPr sz="2132">
                <a:solidFill>
                  <a:schemeClr val="tx1"/>
                </a:solidFill>
              </a:defRPr>
            </a:lvl1pPr>
          </a:lstStyle>
          <a:p>
            <a:fld id="{5751DFAA-887F-4071-8EAD-E8CA316FCF06}" type="slidenum">
              <a:rPr lang="nb-NO" noProof="0" smtClean="0"/>
              <a:pPr/>
              <a:t>‹#›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64385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7" r:id="rId4"/>
    <p:sldLayoutId id="2147483651" r:id="rId5"/>
    <p:sldLayoutId id="2147483656" r:id="rId6"/>
    <p:sldLayoutId id="2147483658" r:id="rId7"/>
    <p:sldLayoutId id="2147483652" r:id="rId8"/>
    <p:sldLayoutId id="2147483653" r:id="rId9"/>
    <p:sldLayoutId id="2147483660" r:id="rId10"/>
    <p:sldLayoutId id="2147483661" r:id="rId11"/>
    <p:sldLayoutId id="2147483654" r:id="rId12"/>
    <p:sldLayoutId id="2147483655" r:id="rId13"/>
  </p:sldLayoutIdLst>
  <p:txStyles>
    <p:titleStyle>
      <a:lvl1pPr algn="l" defTabSz="1624889" rtl="0" eaLnBrk="1" latinLnBrk="0" hangingPunct="1">
        <a:lnSpc>
          <a:spcPts val="8000"/>
        </a:lnSpc>
        <a:spcBef>
          <a:spcPct val="0"/>
        </a:spcBef>
        <a:buNone/>
        <a:defRPr sz="7200" b="1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468000" indent="-468000" algn="l" defTabSz="1624889" rtl="0" eaLnBrk="1" latinLnBrk="0" hangingPunct="1">
        <a:lnSpc>
          <a:spcPts val="5600"/>
        </a:lnSpc>
        <a:spcBef>
          <a:spcPts val="800"/>
        </a:spcBef>
        <a:buFontTx/>
        <a:buBlip>
          <a:blip r:embed="rId16"/>
        </a:buBlip>
        <a:defRPr sz="4800" kern="1200">
          <a:solidFill>
            <a:srgbClr val="545757"/>
          </a:solidFill>
          <a:latin typeface="+mn-lt"/>
          <a:ea typeface="+mn-ea"/>
          <a:cs typeface="+mn-cs"/>
        </a:defRPr>
      </a:lvl1pPr>
      <a:lvl2pPr marL="936000" indent="-468000" algn="l" defTabSz="1624889" rtl="0" eaLnBrk="1" latinLnBrk="0" hangingPunct="1">
        <a:lnSpc>
          <a:spcPts val="5600"/>
        </a:lnSpc>
        <a:spcBef>
          <a:spcPts val="500"/>
        </a:spcBef>
        <a:buFontTx/>
        <a:buBlip>
          <a:blip r:embed="rId16"/>
        </a:buBlip>
        <a:defRPr sz="4800" kern="1200">
          <a:solidFill>
            <a:srgbClr val="545757"/>
          </a:solidFill>
          <a:latin typeface="+mn-lt"/>
          <a:ea typeface="+mn-ea"/>
          <a:cs typeface="+mn-cs"/>
        </a:defRPr>
      </a:lvl2pPr>
      <a:lvl3pPr marL="1332000" indent="-468000" algn="l" defTabSz="1624889" rtl="0" eaLnBrk="1" latinLnBrk="0" hangingPunct="1">
        <a:lnSpc>
          <a:spcPts val="5600"/>
        </a:lnSpc>
        <a:spcBef>
          <a:spcPts val="500"/>
        </a:spcBef>
        <a:buFontTx/>
        <a:buBlip>
          <a:blip r:embed="rId16"/>
        </a:buBlip>
        <a:defRPr sz="4800" kern="1200">
          <a:solidFill>
            <a:srgbClr val="545757"/>
          </a:solidFill>
          <a:latin typeface="+mn-lt"/>
          <a:ea typeface="+mn-ea"/>
          <a:cs typeface="+mn-cs"/>
        </a:defRPr>
      </a:lvl3pPr>
      <a:lvl4pPr marL="1728000" indent="-468000" algn="l" defTabSz="1624889" rtl="0" eaLnBrk="1" latinLnBrk="0" hangingPunct="1">
        <a:lnSpc>
          <a:spcPts val="5600"/>
        </a:lnSpc>
        <a:spcBef>
          <a:spcPts val="500"/>
        </a:spcBef>
        <a:buFontTx/>
        <a:buBlip>
          <a:blip r:embed="rId16"/>
        </a:buBlip>
        <a:defRPr sz="4800" kern="1200">
          <a:solidFill>
            <a:srgbClr val="545757"/>
          </a:solidFill>
          <a:latin typeface="+mn-lt"/>
          <a:ea typeface="+mn-ea"/>
          <a:cs typeface="+mn-cs"/>
        </a:defRPr>
      </a:lvl4pPr>
      <a:lvl5pPr marL="2160000" indent="-468000" algn="l" defTabSz="1624889" rtl="0" eaLnBrk="1" latinLnBrk="0" hangingPunct="1">
        <a:lnSpc>
          <a:spcPts val="5600"/>
        </a:lnSpc>
        <a:spcBef>
          <a:spcPts val="500"/>
        </a:spcBef>
        <a:buFontTx/>
        <a:buBlip>
          <a:blip r:embed="rId16"/>
        </a:buBlip>
        <a:defRPr sz="4800" kern="1200">
          <a:solidFill>
            <a:srgbClr val="545757"/>
          </a:solidFill>
          <a:latin typeface="+mn-lt"/>
          <a:ea typeface="+mn-ea"/>
          <a:cs typeface="+mn-cs"/>
        </a:defRPr>
      </a:lvl5pPr>
      <a:lvl6pPr marL="4468444" indent="-406222" algn="l" defTabSz="1624889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6pPr>
      <a:lvl7pPr marL="5280889" indent="-406222" algn="l" defTabSz="1624889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7pPr>
      <a:lvl8pPr marL="6093333" indent="-406222" algn="l" defTabSz="1624889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8pPr>
      <a:lvl9pPr marL="6905777" indent="-406222" algn="l" defTabSz="1624889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624889" rtl="0" eaLnBrk="1" latinLnBrk="0" hangingPunct="1"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812444" algn="l" defTabSz="1624889" rtl="0" eaLnBrk="1" latinLnBrk="0" hangingPunct="1">
        <a:defRPr sz="3199" kern="1200">
          <a:solidFill>
            <a:schemeClr val="tx1"/>
          </a:solidFill>
          <a:latin typeface="+mn-lt"/>
          <a:ea typeface="+mn-ea"/>
          <a:cs typeface="+mn-cs"/>
        </a:defRPr>
      </a:lvl2pPr>
      <a:lvl3pPr marL="1624889" algn="l" defTabSz="1624889" rtl="0" eaLnBrk="1" latinLnBrk="0" hangingPunct="1"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437333" algn="l" defTabSz="1624889" rtl="0" eaLnBrk="1" latinLnBrk="0" hangingPunct="1">
        <a:defRPr sz="3199" kern="1200">
          <a:solidFill>
            <a:schemeClr val="tx1"/>
          </a:solidFill>
          <a:latin typeface="+mn-lt"/>
          <a:ea typeface="+mn-ea"/>
          <a:cs typeface="+mn-cs"/>
        </a:defRPr>
      </a:lvl4pPr>
      <a:lvl5pPr marL="3249778" algn="l" defTabSz="1624889" rtl="0" eaLnBrk="1" latinLnBrk="0" hangingPunct="1">
        <a:defRPr sz="3199" kern="1200">
          <a:solidFill>
            <a:schemeClr val="tx1"/>
          </a:solidFill>
          <a:latin typeface="+mn-lt"/>
          <a:ea typeface="+mn-ea"/>
          <a:cs typeface="+mn-cs"/>
        </a:defRPr>
      </a:lvl5pPr>
      <a:lvl6pPr marL="4062222" algn="l" defTabSz="1624889" rtl="0" eaLnBrk="1" latinLnBrk="0" hangingPunct="1">
        <a:defRPr sz="3199" kern="1200">
          <a:solidFill>
            <a:schemeClr val="tx1"/>
          </a:solidFill>
          <a:latin typeface="+mn-lt"/>
          <a:ea typeface="+mn-ea"/>
          <a:cs typeface="+mn-cs"/>
        </a:defRPr>
      </a:lvl6pPr>
      <a:lvl7pPr marL="4874666" algn="l" defTabSz="1624889" rtl="0" eaLnBrk="1" latinLnBrk="0" hangingPunct="1">
        <a:defRPr sz="3199" kern="1200">
          <a:solidFill>
            <a:schemeClr val="tx1"/>
          </a:solidFill>
          <a:latin typeface="+mn-lt"/>
          <a:ea typeface="+mn-ea"/>
          <a:cs typeface="+mn-cs"/>
        </a:defRPr>
      </a:lvl7pPr>
      <a:lvl8pPr marL="5687111" algn="l" defTabSz="1624889" rtl="0" eaLnBrk="1" latinLnBrk="0" hangingPunct="1">
        <a:defRPr sz="3199" kern="1200">
          <a:solidFill>
            <a:schemeClr val="tx1"/>
          </a:solidFill>
          <a:latin typeface="+mn-lt"/>
          <a:ea typeface="+mn-ea"/>
          <a:cs typeface="+mn-cs"/>
        </a:defRPr>
      </a:lvl8pPr>
      <a:lvl9pPr marL="6499555" algn="l" defTabSz="1624889" rtl="0" eaLnBrk="1" latinLnBrk="0" hangingPunct="1">
        <a:defRPr sz="31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vimeo.com/214638589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35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fhi.no/nettpub/nasjonal-veileder-for-basale-smittevernrutiner/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B821090-0C49-4587-8B20-A0AC12F183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387CA9-E15E-4885-B91A-807F02971A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2F5926-1007-4995-967C-F02ED72449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67800" y="6140567"/>
            <a:ext cx="10858500" cy="2394299"/>
          </a:xfrm>
        </p:spPr>
        <p:txBody>
          <a:bodyPr>
            <a:normAutofit fontScale="90000"/>
          </a:bodyPr>
          <a:lstStyle/>
          <a:p>
            <a:r>
              <a:rPr lang="nb-NO" sz="7200" b="1" kern="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Basale smittevernrutiner – hva er det? og hva er det godt for?</a:t>
            </a:r>
            <a:endParaRPr lang="nb-N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82C179-AB9A-4649-A6DE-AA1A5B6D04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nb-NO" dirty="0"/>
              <a:t>Fagdag juni 2023</a:t>
            </a:r>
          </a:p>
          <a:p>
            <a:pPr algn="r"/>
            <a:r>
              <a:rPr lang="nb-NO" dirty="0"/>
              <a:t>Urszula Jadczak</a:t>
            </a:r>
          </a:p>
        </p:txBody>
      </p:sp>
    </p:spTree>
    <p:extLst>
      <p:ext uri="{BB962C8B-B14F-4D97-AF65-F5344CB8AC3E}">
        <p14:creationId xmlns:p14="http://schemas.microsoft.com/office/powerpoint/2010/main" val="3620194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>
            <a:extLst>
              <a:ext uri="{FF2B5EF4-FFF2-40B4-BE49-F238E27FC236}">
                <a16:creationId xmlns:a16="http://schemas.microsoft.com/office/drawing/2014/main" id="{ABED1CE6-012F-68BF-023E-96ED5B4DDB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9" b="1049"/>
          <a:stretch/>
        </p:blipFill>
        <p:spPr>
          <a:xfrm>
            <a:off x="14565854" y="2171950"/>
            <a:ext cx="6438872" cy="8026317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03AA1381-AAE2-B2DF-E4E5-01B5DAD987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7" r="2339"/>
          <a:stretch/>
        </p:blipFill>
        <p:spPr>
          <a:xfrm>
            <a:off x="874471" y="2171950"/>
            <a:ext cx="5896729" cy="802834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6862A981-68F9-44D6-A6AF-67E89C67CE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8" r="3133" b="2055"/>
          <a:stretch/>
        </p:blipFill>
        <p:spPr>
          <a:xfrm>
            <a:off x="7680961" y="2171951"/>
            <a:ext cx="6181006" cy="8055697"/>
          </a:xfrm>
          <a:prstGeom prst="rect">
            <a:avLst/>
          </a:prstGeom>
        </p:spPr>
      </p:pic>
      <p:sp>
        <p:nvSpPr>
          <p:cNvPr id="67587" name="Tittel 1"/>
          <p:cNvSpPr>
            <a:spLocks noGrp="1"/>
          </p:cNvSpPr>
          <p:nvPr>
            <p:ph type="title"/>
          </p:nvPr>
        </p:nvSpPr>
        <p:spPr>
          <a:xfrm>
            <a:off x="2429051" y="262834"/>
            <a:ext cx="13548431" cy="1490327"/>
          </a:xfrm>
        </p:spPr>
        <p:txBody>
          <a:bodyPr>
            <a:normAutofit/>
          </a:bodyPr>
          <a:lstStyle/>
          <a:p>
            <a:r>
              <a:rPr lang="nb-NO" dirty="0"/>
              <a:t>Ringer, armbåndsur og negler</a:t>
            </a:r>
            <a:endParaRPr lang="nb-NO" altLang="nb-NO" dirty="0"/>
          </a:p>
        </p:txBody>
      </p:sp>
      <p:sp>
        <p:nvSpPr>
          <p:cNvPr id="55304" name="AutoShape 8"/>
          <p:cNvSpPr>
            <a:spLocks noChangeArrowheads="1"/>
          </p:cNvSpPr>
          <p:nvPr/>
        </p:nvSpPr>
        <p:spPr bwMode="auto">
          <a:xfrm>
            <a:off x="1316381" y="2361410"/>
            <a:ext cx="4750932" cy="4011297"/>
          </a:xfrm>
          <a:prstGeom prst="irregularSeal1">
            <a:avLst/>
          </a:prstGeom>
          <a:solidFill>
            <a:srgbClr val="FDC82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5803">
              <a:spcBef>
                <a:spcPct val="0"/>
              </a:spcBef>
              <a:buNone/>
            </a:pPr>
            <a:endParaRPr lang="nb-NO" altLang="nb-NO" b="1" dirty="0">
              <a:solidFill>
                <a:srgbClr val="003871"/>
              </a:solidFill>
              <a:latin typeface="Arial" panose="020B0604020202020204" pitchFamily="34" charset="0"/>
            </a:endParaRPr>
          </a:p>
          <a:p>
            <a:pPr algn="ctr" defTabSz="1625803">
              <a:spcBef>
                <a:spcPct val="0"/>
              </a:spcBef>
              <a:buNone/>
            </a:pPr>
            <a:r>
              <a:rPr lang="nb-NO" altLang="nb-NO" sz="3556" b="1" dirty="0">
                <a:solidFill>
                  <a:srgbClr val="003871"/>
                </a:solidFill>
              </a:rPr>
              <a:t>Dobbelt så ofte </a:t>
            </a:r>
          </a:p>
          <a:p>
            <a:pPr algn="ctr" defTabSz="1625803">
              <a:spcBef>
                <a:spcPct val="0"/>
              </a:spcBef>
              <a:buNone/>
            </a:pPr>
            <a:r>
              <a:rPr lang="nb-NO" altLang="nb-NO" sz="3556" b="1" dirty="0">
                <a:solidFill>
                  <a:srgbClr val="003871"/>
                </a:solidFill>
              </a:rPr>
              <a:t>tarmbakterier </a:t>
            </a:r>
          </a:p>
          <a:p>
            <a:pPr algn="ctr" defTabSz="1625803">
              <a:spcBef>
                <a:spcPct val="0"/>
              </a:spcBef>
              <a:buNone/>
            </a:pPr>
            <a:r>
              <a:rPr lang="nb-NO" altLang="nb-NO" sz="3556" b="1" dirty="0">
                <a:solidFill>
                  <a:srgbClr val="003871"/>
                </a:solidFill>
              </a:rPr>
              <a:t>på hendene.</a:t>
            </a:r>
            <a:r>
              <a:rPr lang="nb-NO" altLang="nb-NO" sz="3556" b="1" baseline="30000" dirty="0">
                <a:solidFill>
                  <a:srgbClr val="003871"/>
                </a:solidFill>
              </a:rPr>
              <a:t>1</a:t>
            </a:r>
          </a:p>
        </p:txBody>
      </p:sp>
      <p:sp>
        <p:nvSpPr>
          <p:cNvPr id="55305" name="AutoShape 9"/>
          <p:cNvSpPr>
            <a:spLocks noChangeArrowheads="1"/>
          </p:cNvSpPr>
          <p:nvPr/>
        </p:nvSpPr>
        <p:spPr bwMode="auto">
          <a:xfrm>
            <a:off x="7800774" y="2424904"/>
            <a:ext cx="5226736" cy="3671890"/>
          </a:xfrm>
          <a:prstGeom prst="irregularSeal1">
            <a:avLst/>
          </a:prstGeom>
          <a:solidFill>
            <a:srgbClr val="FDC82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5803">
              <a:spcBef>
                <a:spcPct val="0"/>
              </a:spcBef>
              <a:buNone/>
            </a:pPr>
            <a:endParaRPr lang="nb-NO" altLang="nb-NO" b="1" dirty="0">
              <a:solidFill>
                <a:srgbClr val="003871"/>
              </a:solidFill>
              <a:latin typeface="Arial" panose="020B0604020202020204" pitchFamily="34" charset="0"/>
            </a:endParaRPr>
          </a:p>
          <a:p>
            <a:pPr algn="ctr" defTabSz="1625803">
              <a:spcBef>
                <a:spcPct val="0"/>
              </a:spcBef>
              <a:buNone/>
            </a:pPr>
            <a:r>
              <a:rPr lang="nb-NO" altLang="nb-NO" b="1" dirty="0">
                <a:solidFill>
                  <a:srgbClr val="003871"/>
                </a:solidFill>
                <a:latin typeface="Arial" panose="020B0604020202020204" pitchFamily="34" charset="0"/>
              </a:rPr>
              <a:t>Tre ganger </a:t>
            </a:r>
          </a:p>
          <a:p>
            <a:pPr algn="ctr" defTabSz="1625803">
              <a:spcBef>
                <a:spcPct val="0"/>
              </a:spcBef>
              <a:buNone/>
            </a:pPr>
            <a:r>
              <a:rPr lang="nb-NO" altLang="nb-NO" b="1" dirty="0">
                <a:solidFill>
                  <a:srgbClr val="003871"/>
                </a:solidFill>
                <a:latin typeface="Arial" panose="020B0604020202020204" pitchFamily="34" charset="0"/>
              </a:rPr>
              <a:t>så mange </a:t>
            </a:r>
          </a:p>
          <a:p>
            <a:pPr algn="ctr" defTabSz="1625803">
              <a:spcBef>
                <a:spcPct val="0"/>
              </a:spcBef>
              <a:buNone/>
            </a:pPr>
            <a:r>
              <a:rPr lang="nb-NO" altLang="nb-NO" b="1" dirty="0">
                <a:solidFill>
                  <a:srgbClr val="003871"/>
                </a:solidFill>
                <a:latin typeface="Arial" panose="020B0604020202020204" pitchFamily="34" charset="0"/>
              </a:rPr>
              <a:t>bakterier </a:t>
            </a:r>
          </a:p>
          <a:p>
            <a:pPr algn="ctr" defTabSz="1625803">
              <a:spcBef>
                <a:spcPct val="0"/>
              </a:spcBef>
              <a:buNone/>
            </a:pPr>
            <a:r>
              <a:rPr lang="nb-NO" altLang="nb-NO" b="1" dirty="0">
                <a:solidFill>
                  <a:srgbClr val="003871"/>
                </a:solidFill>
                <a:latin typeface="Arial" panose="020B0604020202020204" pitchFamily="34" charset="0"/>
              </a:rPr>
              <a:t>på  hendene.</a:t>
            </a:r>
            <a:r>
              <a:rPr lang="nb-NO" altLang="nb-NO" b="1" baseline="30000" dirty="0">
                <a:solidFill>
                  <a:srgbClr val="003871"/>
                </a:solidFill>
                <a:latin typeface="Arial" panose="020B0604020202020204" pitchFamily="34" charset="0"/>
              </a:rPr>
              <a:t>1</a:t>
            </a:r>
          </a:p>
          <a:p>
            <a:pPr algn="ctr" defTabSz="1625803">
              <a:spcBef>
                <a:spcPct val="0"/>
              </a:spcBef>
              <a:buNone/>
            </a:pPr>
            <a:endParaRPr lang="nb-NO" altLang="nb-NO" sz="3556" dirty="0">
              <a:ea typeface="ＭＳ Ｐゴシック" panose="020B0600070205080204" pitchFamily="34" charset="-128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759491" y="10992255"/>
            <a:ext cx="15561340" cy="749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67"/>
              </a:spcAft>
              <a:buClr>
                <a:srgbClr val="003871"/>
              </a:buClr>
              <a:buFont typeface="Calibri" panose="020F0502020204030204" pitchFamily="34" charset="0"/>
              <a:buAutoNum type="arabicPeriod"/>
            </a:pPr>
            <a:r>
              <a:rPr lang="en-US" altLang="nb-NO" sz="2134" i="1" dirty="0"/>
              <a:t>Fagernes M.,</a:t>
            </a:r>
            <a:r>
              <a:rPr lang="en-US" altLang="nb-NO" sz="2134" i="1" dirty="0" err="1"/>
              <a:t>Lingaas</a:t>
            </a:r>
            <a:r>
              <a:rPr lang="en-US" altLang="nb-NO" sz="2134" i="1" dirty="0"/>
              <a:t> E. Factors interfering with the microflora on hands: a regression analysis of samples from 465 </a:t>
            </a:r>
            <a:r>
              <a:rPr lang="en-US" altLang="nb-NO" sz="2134" i="1" dirty="0" err="1"/>
              <a:t>healthcareworkers</a:t>
            </a:r>
            <a:r>
              <a:rPr lang="en-US" altLang="nb-NO" sz="2134" i="1" dirty="0"/>
              <a:t>. Journal of Advanced Nursing Feb 2011;67(2):297-307.</a:t>
            </a:r>
            <a:endParaRPr lang="nb-NO" altLang="nb-NO" sz="2134" i="1" dirty="0"/>
          </a:p>
        </p:txBody>
      </p:sp>
      <p:sp>
        <p:nvSpPr>
          <p:cNvPr id="4" name="AutoShape 9">
            <a:extLst>
              <a:ext uri="{FF2B5EF4-FFF2-40B4-BE49-F238E27FC236}">
                <a16:creationId xmlns:a16="http://schemas.microsoft.com/office/drawing/2014/main" id="{9D3CFAE8-443C-3A6B-E1BC-DB00A75BA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69763" y="7180782"/>
            <a:ext cx="5010572" cy="3574316"/>
          </a:xfrm>
          <a:prstGeom prst="irregularSeal1">
            <a:avLst/>
          </a:prstGeom>
          <a:solidFill>
            <a:srgbClr val="FDC82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5803">
              <a:spcBef>
                <a:spcPct val="0"/>
              </a:spcBef>
              <a:buNone/>
            </a:pPr>
            <a:endParaRPr lang="nb-NO" altLang="nb-NO" b="1" dirty="0">
              <a:solidFill>
                <a:srgbClr val="003871"/>
              </a:solidFill>
              <a:latin typeface="Arial" panose="020B0604020202020204" pitchFamily="34" charset="0"/>
            </a:endParaRPr>
          </a:p>
          <a:p>
            <a:pPr algn="ctr" defTabSz="1625803">
              <a:spcBef>
                <a:spcPct val="0"/>
              </a:spcBef>
              <a:buNone/>
            </a:pPr>
            <a:r>
              <a:rPr lang="nb-NO" altLang="nb-NO" b="1" dirty="0">
                <a:solidFill>
                  <a:srgbClr val="003871"/>
                </a:solidFill>
                <a:latin typeface="Arial" panose="020B0604020202020204" pitchFamily="34" charset="0"/>
              </a:rPr>
              <a:t>Dobbelt så ofte</a:t>
            </a:r>
          </a:p>
          <a:p>
            <a:pPr algn="ctr" defTabSz="1625803">
              <a:spcBef>
                <a:spcPct val="0"/>
              </a:spcBef>
              <a:buNone/>
            </a:pPr>
            <a:r>
              <a:rPr lang="nb-NO" altLang="nb-NO" b="1" dirty="0">
                <a:solidFill>
                  <a:srgbClr val="003871"/>
                </a:solidFill>
                <a:latin typeface="Arial" panose="020B0604020202020204" pitchFamily="34" charset="0"/>
              </a:rPr>
              <a:t> gule stafylokokker</a:t>
            </a:r>
          </a:p>
          <a:p>
            <a:pPr algn="ctr" defTabSz="1625803">
              <a:spcBef>
                <a:spcPct val="0"/>
              </a:spcBef>
              <a:buNone/>
            </a:pPr>
            <a:r>
              <a:rPr lang="nb-NO" altLang="nb-NO" b="1" dirty="0">
                <a:solidFill>
                  <a:srgbClr val="003871"/>
                </a:solidFill>
                <a:latin typeface="Arial" panose="020B0604020202020204" pitchFamily="34" charset="0"/>
              </a:rPr>
              <a:t> på hendene.</a:t>
            </a:r>
            <a:r>
              <a:rPr lang="nb-NO" altLang="nb-NO" b="1" baseline="30000" dirty="0">
                <a:solidFill>
                  <a:srgbClr val="003871"/>
                </a:solidFill>
                <a:latin typeface="Arial" panose="020B0604020202020204" pitchFamily="34" charset="0"/>
              </a:rPr>
              <a:t>1</a:t>
            </a:r>
          </a:p>
          <a:p>
            <a:pPr algn="ctr" defTabSz="1625803">
              <a:spcBef>
                <a:spcPct val="0"/>
              </a:spcBef>
              <a:buNone/>
            </a:pPr>
            <a:endParaRPr lang="nb-NO" altLang="nb-NO" sz="3556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992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4" grpId="0" animBg="1"/>
      <p:bldP spid="55305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557410D2-9FFF-1618-205D-B86B46ABB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336" y="457200"/>
            <a:ext cx="17822228" cy="1160585"/>
          </a:xfrm>
        </p:spPr>
        <p:txBody>
          <a:bodyPr/>
          <a:lstStyle/>
          <a:p>
            <a:r>
              <a:rPr lang="nb-NO" b="1" dirty="0"/>
              <a:t>Indikasjoner for håndhygiene</a:t>
            </a:r>
            <a:endParaRPr lang="nb-NO" dirty="0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4A55751C-9421-144A-604C-C895B57952F9}"/>
              </a:ext>
            </a:extLst>
          </p:cNvPr>
          <p:cNvSpPr txBox="1"/>
          <p:nvPr/>
        </p:nvSpPr>
        <p:spPr>
          <a:xfrm>
            <a:off x="1785123" y="2563078"/>
            <a:ext cx="10832122" cy="7229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1624889" rtl="0" eaLnBrk="1" fontAlgn="auto" latinLnBrk="0" hangingPunct="1">
              <a:lnSpc>
                <a:spcPts val="56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4000" b="0" i="0" u="none" strike="noStrike" kern="1200" cap="none" spc="0" normalizeH="0" baseline="0" noProof="0" dirty="0">
                <a:ln>
                  <a:noFill/>
                </a:ln>
                <a:solidFill>
                  <a:srgbClr val="545757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Før du går inn på et nytt rom.</a:t>
            </a:r>
          </a:p>
          <a:p>
            <a:pPr marL="571500" marR="0" lvl="0" indent="-571500" algn="l" defTabSz="1624889" rtl="0" eaLnBrk="1" fontAlgn="auto" latinLnBrk="0" hangingPunct="1">
              <a:lnSpc>
                <a:spcPts val="56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4000" b="0" i="0" u="none" strike="noStrike" kern="1200" cap="none" spc="0" normalizeH="0" baseline="0" noProof="0" dirty="0">
                <a:ln>
                  <a:noFill/>
                </a:ln>
                <a:solidFill>
                  <a:srgbClr val="545757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Før håndtering av rene områder/gjenstander.</a:t>
            </a:r>
          </a:p>
          <a:p>
            <a:pPr marL="571500" indent="-571500" defTabSz="1624889">
              <a:lnSpc>
                <a:spcPts val="56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/>
            </a:pPr>
            <a:r>
              <a:rPr lang="nb-NO" sz="4000" dirty="0">
                <a:solidFill>
                  <a:srgbClr val="545757"/>
                </a:solidFill>
              </a:rPr>
              <a:t>Før du skal spise.</a:t>
            </a:r>
          </a:p>
          <a:p>
            <a:pPr marL="571500" indent="-571500" defTabSz="1624889">
              <a:lnSpc>
                <a:spcPts val="56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/>
            </a:pPr>
            <a:endParaRPr lang="nb-NO" sz="4000" dirty="0">
              <a:solidFill>
                <a:srgbClr val="545757"/>
              </a:solidFill>
            </a:endParaRPr>
          </a:p>
          <a:p>
            <a:pPr marL="571500" marR="0" lvl="0" indent="-571500" algn="l" defTabSz="1624889" rtl="0" eaLnBrk="1" fontAlgn="auto" latinLnBrk="0" hangingPunct="1">
              <a:lnSpc>
                <a:spcPts val="56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4000" dirty="0">
                <a:solidFill>
                  <a:srgbClr val="545757"/>
                </a:solidFill>
                <a:latin typeface="Corbel"/>
              </a:rPr>
              <a:t>Etter urene oppgaver. </a:t>
            </a:r>
          </a:p>
          <a:p>
            <a:pPr marL="571500" marR="0" lvl="0" indent="-571500" algn="l" defTabSz="1624889" rtl="0" eaLnBrk="1" fontAlgn="auto" latinLnBrk="0" hangingPunct="1">
              <a:lnSpc>
                <a:spcPts val="56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4000" dirty="0">
                <a:solidFill>
                  <a:srgbClr val="545757"/>
                </a:solidFill>
                <a:latin typeface="Corbel"/>
              </a:rPr>
              <a:t>Etter å ha hostet eller nyst i hendene eller pusset nesen.</a:t>
            </a:r>
          </a:p>
          <a:p>
            <a:pPr marL="571500" indent="-571500" defTabSz="1624889">
              <a:lnSpc>
                <a:spcPts val="56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/>
            </a:pPr>
            <a:r>
              <a:rPr lang="nb-NO" sz="4000" dirty="0">
                <a:solidFill>
                  <a:srgbClr val="545757"/>
                </a:solidFill>
              </a:rPr>
              <a:t>Etter at du er ferdig med å rengjøre et rom.</a:t>
            </a:r>
          </a:p>
          <a:p>
            <a:pPr marL="571500" marR="0" lvl="0" indent="-571500" algn="l" defTabSz="1624889" rtl="0" eaLnBrk="1" fontAlgn="auto" latinLnBrk="0" hangingPunct="1">
              <a:lnSpc>
                <a:spcPts val="56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4000" dirty="0">
                <a:solidFill>
                  <a:srgbClr val="545757"/>
                </a:solidFill>
                <a:latin typeface="Corbel"/>
              </a:rPr>
              <a:t>Etter toalettbesøk.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F71EBA3A-D20C-3FB1-5902-88B99CA0C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1509" y="3526678"/>
            <a:ext cx="6844946" cy="514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84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AE40A158-60CF-1D11-FB02-2101ADD0F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242" y="457200"/>
            <a:ext cx="17822228" cy="1259078"/>
          </a:xfrm>
        </p:spPr>
        <p:txBody>
          <a:bodyPr/>
          <a:lstStyle/>
          <a:p>
            <a:r>
              <a:rPr lang="nb-NO" b="1" dirty="0"/>
              <a:t>Håndvask eller hånddesinfeksjon?</a:t>
            </a:r>
            <a:endParaRPr lang="nb-NO" dirty="0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502CC911-D61C-C646-A47A-27E12ACB1A37}"/>
              </a:ext>
            </a:extLst>
          </p:cNvPr>
          <p:cNvSpPr txBox="1"/>
          <p:nvPr/>
        </p:nvSpPr>
        <p:spPr>
          <a:xfrm>
            <a:off x="1944242" y="2680501"/>
            <a:ext cx="1181825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4000" dirty="0"/>
              <a:t>Håndvask med såpe og vann er anbefalt når:</a:t>
            </a:r>
          </a:p>
          <a:p>
            <a:pPr marL="1384082" lvl="1" indent="-571500">
              <a:buFont typeface="Arial" panose="020B0604020202020204" pitchFamily="34" charset="0"/>
              <a:buChar char="•"/>
            </a:pPr>
            <a:r>
              <a:rPr lang="nb-NO" sz="4000" dirty="0"/>
              <a:t>Hendene er synlig tilsølt eller våte.</a:t>
            </a:r>
          </a:p>
          <a:p>
            <a:pPr marL="1384082" lvl="1" indent="-571500">
              <a:buFont typeface="Arial" panose="020B0604020202020204" pitchFamily="34" charset="0"/>
              <a:buChar char="•"/>
            </a:pPr>
            <a:r>
              <a:rPr lang="nb-NO" sz="4000" dirty="0"/>
              <a:t>Mathåndtering.</a:t>
            </a:r>
          </a:p>
          <a:p>
            <a:pPr marL="1384082" lvl="1" indent="-571500">
              <a:buFont typeface="Arial" panose="020B0604020202020204" pitchFamily="34" charset="0"/>
              <a:buChar char="•"/>
            </a:pPr>
            <a:r>
              <a:rPr lang="nb-NO" sz="4000" dirty="0"/>
              <a:t>Etter toalettbesøk.</a:t>
            </a:r>
          </a:p>
          <a:p>
            <a:pPr marL="1384082" lvl="1" indent="-571500">
              <a:buFont typeface="Arial" panose="020B0604020202020204" pitchFamily="34" charset="0"/>
              <a:buChar char="•"/>
            </a:pPr>
            <a:r>
              <a:rPr lang="nb-NO" sz="4000" dirty="0"/>
              <a:t>Når man har vært i kontakt med kjemikalier.</a:t>
            </a:r>
          </a:p>
          <a:p>
            <a:pPr marL="1384082" lvl="1" indent="-571500">
              <a:buFont typeface="Arial" panose="020B0604020202020204" pitchFamily="34" charset="0"/>
              <a:buChar char="•"/>
            </a:pPr>
            <a:r>
              <a:rPr lang="nb-NO" sz="4000" dirty="0"/>
              <a:t>Mage-term infeksjoner.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D9A64B0B-374F-FF15-218A-43E297C29FE6}"/>
              </a:ext>
            </a:extLst>
          </p:cNvPr>
          <p:cNvSpPr txBox="1"/>
          <p:nvPr/>
        </p:nvSpPr>
        <p:spPr>
          <a:xfrm>
            <a:off x="1944242" y="8392236"/>
            <a:ext cx="130223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4000" dirty="0"/>
              <a:t>Alkoholbasert hånddesinfeksjon (70-90% alkohol) er anbefalt metode for håndhygiene. Tar kortere tid, lettere å gjennomføre, mer skånsomt for huden.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97EECA2C-4247-623E-D4F0-FE7505067556}"/>
              </a:ext>
            </a:extLst>
          </p:cNvPr>
          <p:cNvSpPr txBox="1"/>
          <p:nvPr/>
        </p:nvSpPr>
        <p:spPr>
          <a:xfrm>
            <a:off x="15221675" y="6642776"/>
            <a:ext cx="644293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4400" dirty="0">
                <a:solidFill>
                  <a:srgbClr val="FF0000"/>
                </a:solidFill>
              </a:rPr>
              <a:t>Enten eller – ikke både og!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33A4661D-4061-3195-BC11-E14E0007E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7030" y="3037476"/>
            <a:ext cx="4487059" cy="2867378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004B5F91-6BF4-D17C-98CB-C8BCE836F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47029" y="7932087"/>
            <a:ext cx="4487060" cy="360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89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A4C795DB-5E4E-BEF7-F355-EEC8082D5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242" y="457200"/>
            <a:ext cx="17822228" cy="1259078"/>
          </a:xfrm>
        </p:spPr>
        <p:txBody>
          <a:bodyPr/>
          <a:lstStyle/>
          <a:p>
            <a:r>
              <a:rPr lang="nb-NO" dirty="0"/>
              <a:t>Håndhygieneteknikk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C5B8F5C6-0901-DBCD-4028-073EFE23E2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1895" y="3848989"/>
            <a:ext cx="9525000" cy="5181600"/>
          </a:xfrm>
          <a:prstGeom prst="rect">
            <a:avLst/>
          </a:prstGeom>
        </p:spPr>
      </p:pic>
      <p:pic>
        <p:nvPicPr>
          <p:cNvPr id="1026" name="Picture 2" descr=" ">
            <a:extLst>
              <a:ext uri="{FF2B5EF4-FFF2-40B4-BE49-F238E27FC236}">
                <a16:creationId xmlns:a16="http://schemas.microsoft.com/office/drawing/2014/main" id="{20FB9883-2533-86AB-2585-AA41B4578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741" y="1086739"/>
            <a:ext cx="10239375" cy="1070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ssholder for tekst 1">
            <a:extLst>
              <a:ext uri="{FF2B5EF4-FFF2-40B4-BE49-F238E27FC236}">
                <a16:creationId xmlns:a16="http://schemas.microsoft.com/office/drawing/2014/main" id="{014289F6-C482-71A8-D17B-40E359FD3B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79149" y="10173264"/>
            <a:ext cx="5865950" cy="790919"/>
          </a:xfrm>
        </p:spPr>
        <p:txBody>
          <a:bodyPr/>
          <a:lstStyle/>
          <a:p>
            <a:pPr marL="0" marR="0" lvl="0" indent="0" algn="l" defTabSz="1624889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889" b="0" i="0" u="none" strike="noStrike" kern="1200" cap="none" spc="0" normalizeH="0" baseline="0" noProof="0" dirty="0">
                <a:ln>
                  <a:noFill/>
                </a:ln>
                <a:solidFill>
                  <a:srgbClr val="31724D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En dråpe er ikke nok!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19639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6DC28181-2775-6643-76A2-27BBC347B7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45195" y="1716278"/>
            <a:ext cx="17821275" cy="790919"/>
          </a:xfrm>
        </p:spPr>
        <p:txBody>
          <a:bodyPr/>
          <a:lstStyle/>
          <a:p>
            <a:r>
              <a:rPr lang="nb-NO" sz="4000" dirty="0">
                <a:solidFill>
                  <a:srgbClr val="31724D"/>
                </a:solidFill>
                <a:latin typeface="Corbel"/>
              </a:rPr>
              <a:t>Hånddesinfeksjonsdispensere skal være lett tilgjengelige</a:t>
            </a:r>
          </a:p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E216AF65-4B60-52AF-5C80-D25D2D67E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242" y="457200"/>
            <a:ext cx="17822228" cy="1259078"/>
          </a:xfrm>
        </p:spPr>
        <p:txBody>
          <a:bodyPr/>
          <a:lstStyle/>
          <a:p>
            <a:r>
              <a:rPr lang="nb-NO" dirty="0"/>
              <a:t>Håndhygienefasiliteter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9002605-B18C-C15C-73A4-816CA7F87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1192" y="2648608"/>
            <a:ext cx="17822228" cy="8860220"/>
          </a:xfrm>
        </p:spPr>
        <p:txBody>
          <a:bodyPr>
            <a:normAutofit fontScale="55000" lnSpcReduction="20000"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nb-NO" sz="8400" dirty="0">
                <a:solidFill>
                  <a:schemeClr val="tx1"/>
                </a:solidFill>
              </a:rPr>
              <a:t>Beboerrom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b-NO" sz="7600" dirty="0">
                <a:solidFill>
                  <a:schemeClr val="tx1"/>
                </a:solidFill>
              </a:rPr>
              <a:t>Ved inngangen til rommet.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b-NO" sz="7600" dirty="0">
                <a:solidFill>
                  <a:schemeClr val="tx1"/>
                </a:solidFill>
              </a:rPr>
              <a:t>Innen armlengdes avstand fra hver pasientseng (maks 1 m).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b-NO" sz="7400" b="0" i="0" dirty="0">
              <a:solidFill>
                <a:srgbClr val="000000"/>
              </a:solidFill>
              <a:effectLst/>
              <a:latin typeface="Brandon Regular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nb-NO" sz="8400" dirty="0">
                <a:solidFill>
                  <a:schemeClr val="tx1"/>
                </a:solidFill>
              </a:rPr>
              <a:t>Høyaktivitetsområder (desinfeksjonsrom) + beboerområder (fellesstue, matsal, aktivitets- og treningsrom)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b-NO" sz="7600" dirty="0">
                <a:solidFill>
                  <a:schemeClr val="tx1"/>
                </a:solidFill>
              </a:rPr>
              <a:t>Når man trer inn i rommet.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b-NO" sz="7600" dirty="0">
                <a:solidFill>
                  <a:schemeClr val="tx1"/>
                </a:solidFill>
              </a:rPr>
              <a:t>Hensiktsmessige plasseringer ut fra arbeidsflyt.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b-NO" sz="7400" b="0" i="0" dirty="0">
              <a:solidFill>
                <a:srgbClr val="000000"/>
              </a:solidFill>
              <a:effectLst/>
              <a:latin typeface="Brandon Regular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nb-NO" sz="8400" dirty="0">
                <a:solidFill>
                  <a:schemeClr val="tx1"/>
                </a:solidFill>
              </a:rPr>
              <a:t>Rene lager for utstyr og tekstiler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b-NO" sz="7600" dirty="0">
                <a:solidFill>
                  <a:schemeClr val="tx1"/>
                </a:solidFill>
              </a:rPr>
              <a:t>På utsiden og/eller innsiden av dør, samme side som dørhåndtak.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b-NO" sz="7400" b="0" i="0" dirty="0">
              <a:solidFill>
                <a:srgbClr val="000000"/>
              </a:solidFill>
              <a:effectLst/>
              <a:latin typeface="Brandon Regular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nb-NO" sz="8400" dirty="0">
                <a:solidFill>
                  <a:schemeClr val="tx1"/>
                </a:solidFill>
              </a:rPr>
              <a:t>Inngangsparti til avdelinger og hovedinngang</a:t>
            </a:r>
          </a:p>
        </p:txBody>
      </p:sp>
    </p:spTree>
    <p:extLst>
      <p:ext uri="{BB962C8B-B14F-4D97-AF65-F5344CB8AC3E}">
        <p14:creationId xmlns:p14="http://schemas.microsoft.com/office/powerpoint/2010/main" val="1039648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4452C9CF-1D44-192F-E4B8-CC070C8AF8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21668" y="1879723"/>
            <a:ext cx="18401609" cy="790919"/>
          </a:xfrm>
        </p:spPr>
        <p:txBody>
          <a:bodyPr>
            <a:normAutofit/>
          </a:bodyPr>
          <a:lstStyle/>
          <a:p>
            <a:r>
              <a:rPr lang="nb-NO" sz="3600" dirty="0">
                <a:solidFill>
                  <a:srgbClr val="31724D"/>
                </a:solidFill>
                <a:latin typeface="Corbel"/>
              </a:rPr>
              <a:t>Når en person hoster eller nyser slynges dråper i ulike størrelser fra luftveiene og ut i omgivelsene. </a:t>
            </a:r>
            <a:endParaRPr lang="nb-NO" sz="1600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2178FB31-1F30-C5D9-CCCE-9931218B3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242" y="457200"/>
            <a:ext cx="17822228" cy="1090246"/>
          </a:xfrm>
        </p:spPr>
        <p:txBody>
          <a:bodyPr/>
          <a:lstStyle/>
          <a:p>
            <a:r>
              <a:rPr lang="nb-NO" b="1" dirty="0"/>
              <a:t>Hostehygiene 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67D7D8C-7D39-875B-134C-369B393E2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4242" y="3722341"/>
            <a:ext cx="17822228" cy="61910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 sz="4000" dirty="0"/>
              <a:t>Anbefalinger:</a:t>
            </a:r>
          </a:p>
          <a:p>
            <a:r>
              <a:rPr lang="nb-NO" sz="4000" dirty="0"/>
              <a:t>Unngå å hoste eller nyse direkte mot andre (hold avstand, snu hodet).</a:t>
            </a:r>
          </a:p>
          <a:p>
            <a:r>
              <a:rPr lang="nb-NO" sz="4000" dirty="0"/>
              <a:t>Dekke til munn og nese med papir (albueleddet). </a:t>
            </a:r>
          </a:p>
          <a:p>
            <a:r>
              <a:rPr lang="nb-NO" sz="4000" dirty="0"/>
              <a:t>Utføre håndhygiene (fortrinnsvis med såpe og vann).</a:t>
            </a:r>
          </a:p>
          <a:p>
            <a:r>
              <a:rPr lang="nb-NO" sz="4000" dirty="0"/>
              <a:t>Holde forurensede hender unna øynene, nese og munn.</a:t>
            </a:r>
          </a:p>
          <a:p>
            <a:r>
              <a:rPr lang="nb-NO" sz="4000" dirty="0"/>
              <a:t>Vurdere bruk av munnbind som kilde kontroll i spesielle situasjoner.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C7B312F-4F56-3FE7-87EE-DB8ADBFB4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9082" y="9204012"/>
            <a:ext cx="4029637" cy="274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441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A8A0CA6C-1463-6253-2FFC-7650F028E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242" y="457200"/>
            <a:ext cx="17822228" cy="1259078"/>
          </a:xfrm>
        </p:spPr>
        <p:txBody>
          <a:bodyPr/>
          <a:lstStyle/>
          <a:p>
            <a:r>
              <a:rPr lang="nb-NO" b="1" dirty="0"/>
              <a:t>Personlig beskyttelsesutstyr (PBU)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7654FE2-A2F8-D6ED-C7E9-72D1D7381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1258" y="3789912"/>
            <a:ext cx="17822228" cy="6950886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nb-NO" dirty="0"/>
              <a:t>Beslutningen om å bruke PBU er være basert på </a:t>
            </a:r>
            <a:r>
              <a:rPr lang="nb-NO" b="1" i="1" dirty="0"/>
              <a:t>en risikovurdering </a:t>
            </a:r>
            <a:r>
              <a:rPr lang="nb-NO" dirty="0"/>
              <a:t>i den enkelte situasjon.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nb-NO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nb-NO" dirty="0"/>
              <a:t>Ved risiko for kontakt med kroppsvæsker eller synlig kontaminerte overflater.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nb-NO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nb-NO" dirty="0"/>
              <a:t>Riktig bruk og håndtering av utstyr er avgjørende for å oppnå effekten.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nb-NO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nb-NO" dirty="0"/>
              <a:t>Godkjent utstyr.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nb-NO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nb-NO" dirty="0"/>
              <a:t>Engangsutstyr - tas av umiddelbart etter fullført oppgave, kast.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7AEC3CA-762D-F469-42ED-E4EB4AC2C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3984" y="8403676"/>
            <a:ext cx="5087675" cy="3397652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F4D02BBA-DFBD-D964-DEDB-DDC952F2D8D6}"/>
              </a:ext>
            </a:extLst>
          </p:cNvPr>
          <p:cNvSpPr txBox="1"/>
          <p:nvPr/>
        </p:nvSpPr>
        <p:spPr>
          <a:xfrm>
            <a:off x="1873417" y="2168319"/>
            <a:ext cx="187482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3600" dirty="0">
                <a:solidFill>
                  <a:srgbClr val="31724D"/>
                </a:solidFill>
                <a:latin typeface="Corbel"/>
              </a:rPr>
              <a:t>Begrense risiko for overføring av mikroorganismer til seg selv, ansatte, beboere og miljøet.</a:t>
            </a:r>
          </a:p>
        </p:txBody>
      </p:sp>
    </p:spTree>
    <p:extLst>
      <p:ext uri="{BB962C8B-B14F-4D97-AF65-F5344CB8AC3E}">
        <p14:creationId xmlns:p14="http://schemas.microsoft.com/office/powerpoint/2010/main" val="151897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41DFFB40-45D0-DD4C-4C05-34A376B16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751" y="263570"/>
            <a:ext cx="17822228" cy="1259078"/>
          </a:xfrm>
        </p:spPr>
        <p:txBody>
          <a:bodyPr/>
          <a:lstStyle/>
          <a:p>
            <a:r>
              <a:rPr lang="nb-NO" dirty="0"/>
              <a:t>Hansker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61EC681-704B-32D7-D301-0AF1C65B8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1751" y="1828603"/>
            <a:ext cx="17822228" cy="8652557"/>
          </a:xfrm>
        </p:spPr>
        <p:txBody>
          <a:bodyPr>
            <a:normAutofit/>
          </a:bodyPr>
          <a:lstStyle/>
          <a:p>
            <a:r>
              <a:rPr lang="nb-NO" dirty="0"/>
              <a:t>Beskytter mot forurensing av mikroorganismer, blod og andre kroppsvæsker.</a:t>
            </a:r>
          </a:p>
          <a:p>
            <a:endParaRPr lang="nb-NO" dirty="0"/>
          </a:p>
          <a:p>
            <a:r>
              <a:rPr lang="nb-NO" dirty="0"/>
              <a:t>Et viktig smitteverntiltak – brukt på feil måte kan hansker føre til økt smitterisiko.</a:t>
            </a:r>
          </a:p>
          <a:p>
            <a:endParaRPr lang="nb-NO" dirty="0"/>
          </a:p>
          <a:p>
            <a:r>
              <a:rPr lang="nb-NO" dirty="0"/>
              <a:t>Ingen absolutt barriere - mikroskopiske hull i hanskene, hendene blir forurenset, erstatter ikke håndhygiene.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Indikasjoner for håndhygiene er det samme, uavhengig av om hansker benyttes eller ikke.</a:t>
            </a:r>
          </a:p>
          <a:p>
            <a:endParaRPr lang="nb-NO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C3A5DE02-E95C-3A1C-B7C3-D8057B0823F2}"/>
              </a:ext>
            </a:extLst>
          </p:cNvPr>
          <p:cNvSpPr txBox="1"/>
          <p:nvPr/>
        </p:nvSpPr>
        <p:spPr>
          <a:xfrm>
            <a:off x="17854046" y="10903290"/>
            <a:ext cx="2938764" cy="79091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80882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645A7A2B-96C7-8F94-B5B1-3E91F73B58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45195" y="1814885"/>
            <a:ext cx="17821275" cy="790919"/>
          </a:xfrm>
        </p:spPr>
        <p:txBody>
          <a:bodyPr/>
          <a:lstStyle/>
          <a:p>
            <a:r>
              <a:rPr lang="nb-NO" sz="4400" dirty="0">
                <a:solidFill>
                  <a:srgbClr val="31724D"/>
                </a:solidFill>
                <a:latin typeface="Corbel"/>
              </a:rPr>
              <a:t>Skal være rene!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D74177C2-6EB3-2E37-C3DB-FCD4FEC5C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242" y="457200"/>
            <a:ext cx="17822228" cy="1259078"/>
          </a:xfrm>
        </p:spPr>
        <p:txBody>
          <a:bodyPr/>
          <a:lstStyle/>
          <a:p>
            <a:r>
              <a:rPr lang="nb-NO" altLang="nb-NO" dirty="0"/>
              <a:t>Hansker og smitterisiko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013EE55-3C72-211F-8975-6525324D1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1192" y="2985608"/>
            <a:ext cx="17822228" cy="757312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nb-NO" dirty="0"/>
              <a:t>Hansker skal tas på rett før en oppgave og tas av umiddelbart etter at oppgave er avsluttet.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nb-NO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nb-NO" dirty="0"/>
              <a:t>Hansker skal ikke gjenbrukes, vaskes eller desinfiseres, dette kan påvirke hanskenes barriereegenskaper.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nb-NO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nb-NO" dirty="0"/>
              <a:t>Hender med hansker overfører mikroorganismer mellom gjenstander og personer på samme måte som hender uten hansker.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nb-NO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nb-NO" dirty="0"/>
              <a:t>Unngå å berøre eller justere annet beskyttelsesutstyr, ansiktet ditt.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270466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AA193DAF-1659-B8DD-EBA8-F2131FEBF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959" y="507958"/>
            <a:ext cx="17822228" cy="1259078"/>
          </a:xfrm>
        </p:spPr>
        <p:txBody>
          <a:bodyPr/>
          <a:lstStyle/>
          <a:p>
            <a:r>
              <a:rPr lang="nb-NO" altLang="nb-NO" dirty="0"/>
              <a:t>Hansker og smitterisiko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9AA4C03-DB86-9411-7E32-318C4528A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5959" y="2669006"/>
            <a:ext cx="17822228" cy="532811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nb-NO" dirty="0"/>
              <a:t>Håndhygiene før og etter bruk.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nb-NO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nb-NO" dirty="0"/>
              <a:t>Oppbevaring av hanskene.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nb-NO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nb-NO" dirty="0"/>
              <a:t>Ukritisk bruk av hansker fører også til økt forekomst av hudirritasjon.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nb-NO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nb-NO" dirty="0"/>
              <a:t>Unødvendig bruk av hansker gir også økt belastning på miljøet.</a:t>
            </a:r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7834D52A-6392-2708-656F-18BD739C5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7647" y="865066"/>
            <a:ext cx="5411821" cy="3607881"/>
          </a:xfrm>
          <a:prstGeom prst="rect">
            <a:avLst/>
          </a:prstGeom>
        </p:spPr>
      </p:pic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FE32DC1D-4B47-FBB5-0300-4A5B5EC8FA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10334" y="8865325"/>
            <a:ext cx="19643944" cy="790919"/>
          </a:xfrm>
        </p:spPr>
        <p:txBody>
          <a:bodyPr>
            <a:normAutofit/>
          </a:bodyPr>
          <a:lstStyle/>
          <a:p>
            <a:r>
              <a:rPr lang="nb-NO" sz="4800" b="0" i="0" u="none" strike="noStrike" dirty="0">
                <a:solidFill>
                  <a:srgbClr val="31724D"/>
                </a:solidFill>
                <a:effectLst/>
                <a:latin typeface="Corbel" panose="020B0503020204020204" pitchFamily="34" charset="0"/>
              </a:rPr>
              <a:t>For å oppnå ønsket effekt må </a:t>
            </a:r>
            <a:r>
              <a:rPr lang="nb-NO" sz="4800" b="1" i="1" u="sng" dirty="0">
                <a:solidFill>
                  <a:srgbClr val="31724D"/>
                </a:solidFill>
                <a:effectLst/>
                <a:latin typeface="Corbel" panose="020B0503020204020204" pitchFamily="34" charset="0"/>
              </a:rPr>
              <a:t>hanskene</a:t>
            </a:r>
            <a:r>
              <a:rPr lang="nb-NO" sz="4800" b="0" i="0" u="none" strike="noStrike" dirty="0">
                <a:solidFill>
                  <a:srgbClr val="31724D"/>
                </a:solidFill>
                <a:effectLst/>
                <a:latin typeface="Corbel" panose="020B0503020204020204" pitchFamily="34" charset="0"/>
              </a:rPr>
              <a:t> benyttes på </a:t>
            </a:r>
            <a:r>
              <a:rPr lang="nb-NO" sz="4800" b="1" i="1" u="sng" dirty="0">
                <a:solidFill>
                  <a:srgbClr val="31724D"/>
                </a:solidFill>
                <a:effectLst/>
                <a:latin typeface="Corbel" panose="020B0503020204020204" pitchFamily="34" charset="0"/>
              </a:rPr>
              <a:t>riktig</a:t>
            </a:r>
            <a:r>
              <a:rPr lang="nb-NO" sz="4800" b="0" i="0" u="none" strike="noStrike" dirty="0">
                <a:solidFill>
                  <a:srgbClr val="31724D"/>
                </a:solidFill>
                <a:effectLst/>
                <a:latin typeface="Corbel" panose="020B0503020204020204" pitchFamily="34" charset="0"/>
              </a:rPr>
              <a:t> måte og til </a:t>
            </a:r>
            <a:r>
              <a:rPr lang="nb-NO" sz="4800" b="1" i="1" u="sng" dirty="0">
                <a:solidFill>
                  <a:srgbClr val="31724D"/>
                </a:solidFill>
                <a:effectLst/>
                <a:latin typeface="Corbel" panose="020B0503020204020204" pitchFamily="34" charset="0"/>
              </a:rPr>
              <a:t>rett tid</a:t>
            </a:r>
            <a:r>
              <a:rPr lang="nb-NO" sz="4800" b="0" i="0" u="none" strike="noStrike" dirty="0">
                <a:solidFill>
                  <a:srgbClr val="31724D"/>
                </a:solidFill>
                <a:effectLst/>
                <a:latin typeface="Corbel" panose="020B0503020204020204" pitchFamily="34" charset="0"/>
              </a:rPr>
              <a:t>.</a:t>
            </a:r>
            <a:r>
              <a:rPr lang="nb-NO" sz="4800" b="0" i="0" dirty="0">
                <a:solidFill>
                  <a:srgbClr val="31724D"/>
                </a:solidFill>
                <a:effectLst/>
                <a:latin typeface="Corbel" panose="020B0503020204020204" pitchFamily="34" charset="0"/>
              </a:rPr>
              <a:t>​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12710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15DB42-E0A9-416A-8BA3-DCD17C33D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2282" y="577508"/>
            <a:ext cx="17822228" cy="1361090"/>
          </a:xfrm>
        </p:spPr>
        <p:txBody>
          <a:bodyPr/>
          <a:lstStyle/>
          <a:p>
            <a:r>
              <a:rPr lang="nb-NO" dirty="0"/>
              <a:t>Disposisjon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8943A9-38E8-428C-8E8F-8F247F031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9882" y="3494787"/>
            <a:ext cx="17822228" cy="6191060"/>
          </a:xfrm>
        </p:spPr>
        <p:txBody>
          <a:bodyPr vert="horz" lIns="0" tIns="0" rIns="0" bIns="0" rtlCol="0" anchor="t">
            <a:normAutofit/>
          </a:bodyPr>
          <a:lstStyle/>
          <a:p>
            <a:pPr marL="467995" indent="-467995">
              <a:lnSpc>
                <a:spcPct val="120000"/>
              </a:lnSpc>
              <a:spcBef>
                <a:spcPts val="0"/>
              </a:spcBef>
            </a:pPr>
            <a:r>
              <a:rPr lang="nb-NO" sz="4000" dirty="0">
                <a:latin typeface="Calibri"/>
                <a:cs typeface="Calibri"/>
              </a:rPr>
              <a:t>Basale smittevernrutiner – hva er det?</a:t>
            </a:r>
            <a:endParaRPr lang="nb-NO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nb-NO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nb-NO" sz="4000" dirty="0">
                <a:latin typeface="Calibri" panose="020F0502020204030204" pitchFamily="34" charset="0"/>
                <a:cs typeface="Calibri" panose="020F0502020204030204" pitchFamily="34" charset="0"/>
              </a:rPr>
              <a:t>Smittekjeden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nb-NO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nb-NO" sz="4000" dirty="0">
                <a:latin typeface="Calibri" panose="020F0502020204030204" pitchFamily="34" charset="0"/>
                <a:cs typeface="Calibri" panose="020F0502020204030204" pitchFamily="34" charset="0"/>
              </a:rPr>
              <a:t>Tiltakene som inngår i basale smittevernrutiner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nb-NO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nb-NO" sz="4000" dirty="0">
                <a:latin typeface="Calibri" panose="020F0502020204030204" pitchFamily="34" charset="0"/>
                <a:cs typeface="Calibri" panose="020F0502020204030204" pitchFamily="34" charset="0"/>
              </a:rPr>
              <a:t>Oppsummering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B50BB08D-6D2B-706A-2D3D-4B847D1335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" t="20849" r="197" b="16421"/>
          <a:stretch/>
        </p:blipFill>
        <p:spPr>
          <a:xfrm>
            <a:off x="13036770" y="3189582"/>
            <a:ext cx="7381461" cy="658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989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384325" y="471039"/>
            <a:ext cx="16810685" cy="1490327"/>
          </a:xfrm>
        </p:spPr>
        <p:txBody>
          <a:bodyPr>
            <a:normAutofit/>
          </a:bodyPr>
          <a:lstStyle/>
          <a:p>
            <a:r>
              <a:rPr lang="nb-NO" dirty="0"/>
              <a:t>Indikasjoner for hanskebruk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384325" y="3429693"/>
            <a:ext cx="14632305" cy="7000666"/>
          </a:xfrm>
        </p:spPr>
        <p:txBody>
          <a:bodyPr>
            <a:normAutofit fontScale="70000" lnSpcReduction="20000"/>
          </a:bodyPr>
          <a:lstStyle/>
          <a:p>
            <a:pPr lvl="0">
              <a:lnSpc>
                <a:spcPct val="130000"/>
              </a:lnSpc>
              <a:spcBef>
                <a:spcPts val="0"/>
              </a:spcBef>
            </a:pPr>
            <a:r>
              <a:rPr lang="nb-NO" sz="7700" dirty="0"/>
              <a:t>Ved direkte kontakt med blod, urin, ...</a:t>
            </a:r>
          </a:p>
          <a:p>
            <a:pPr lvl="0">
              <a:lnSpc>
                <a:spcPct val="130000"/>
              </a:lnSpc>
              <a:spcBef>
                <a:spcPts val="0"/>
              </a:spcBef>
            </a:pPr>
            <a:endParaRPr lang="nb-NO" sz="7700" dirty="0"/>
          </a:p>
          <a:p>
            <a:pPr lvl="0">
              <a:lnSpc>
                <a:spcPct val="130000"/>
              </a:lnSpc>
              <a:spcBef>
                <a:spcPts val="0"/>
              </a:spcBef>
            </a:pPr>
            <a:r>
              <a:rPr lang="nb-NO" sz="7700" dirty="0"/>
              <a:t>Ved håndtering og/eller berøring av synlig eller mulig forurenset utstyr eller flater (ekstra tiltak på rommet).</a:t>
            </a:r>
          </a:p>
          <a:p>
            <a:pPr marL="0" lvl="0" indent="0">
              <a:lnSpc>
                <a:spcPct val="130000"/>
              </a:lnSpc>
              <a:spcBef>
                <a:spcPts val="0"/>
              </a:spcBef>
              <a:buNone/>
            </a:pPr>
            <a:endParaRPr lang="nb-NO" sz="7700" dirty="0"/>
          </a:p>
          <a:p>
            <a:pPr lvl="0">
              <a:lnSpc>
                <a:spcPct val="130000"/>
              </a:lnSpc>
              <a:spcBef>
                <a:spcPts val="0"/>
              </a:spcBef>
            </a:pPr>
            <a:r>
              <a:rPr lang="nb-NO" sz="7700" dirty="0"/>
              <a:t>Ved kontakt med kjemikalier.</a:t>
            </a:r>
          </a:p>
          <a:p>
            <a:pPr lvl="0">
              <a:lnSpc>
                <a:spcPct val="130000"/>
              </a:lnSpc>
              <a:spcBef>
                <a:spcPts val="0"/>
              </a:spcBef>
            </a:pPr>
            <a:endParaRPr lang="nb-NO" sz="11000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B1EF893-DC3A-0C64-E385-0B337C46E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2883" y="7829691"/>
            <a:ext cx="6090432" cy="40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829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31681BE5-9195-F1E4-5E8E-C0974382F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242" y="457200"/>
            <a:ext cx="17822228" cy="1259078"/>
          </a:xfrm>
        </p:spPr>
        <p:txBody>
          <a:bodyPr/>
          <a:lstStyle/>
          <a:p>
            <a:r>
              <a:rPr lang="nb-NO" dirty="0"/>
              <a:t>Hvordan ta på og av hansker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C3516CDE-AC1A-3C0B-ED89-6B7F3B8943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361" y="2001207"/>
            <a:ext cx="8525784" cy="619125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F64F0BFE-A3BE-D922-350C-7D9AC2075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4758" y="4347120"/>
            <a:ext cx="15369348" cy="6017274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DB662ED2-3908-CF70-AB9E-F04CDFEBDBC6}"/>
              </a:ext>
            </a:extLst>
          </p:cNvPr>
          <p:cNvSpPr txBox="1"/>
          <p:nvPr/>
        </p:nvSpPr>
        <p:spPr>
          <a:xfrm>
            <a:off x="1072662" y="10566824"/>
            <a:ext cx="10832122" cy="584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hlinkClick r:id="rId4"/>
              </a:rPr>
              <a:t>Hvordan ta på og av engangshansker – Håndhygiene </a:t>
            </a:r>
            <a:r>
              <a:rPr lang="nb-NO" dirty="0" err="1">
                <a:hlinkClick r:id="rId4"/>
              </a:rPr>
              <a:t>on</a:t>
            </a:r>
            <a:r>
              <a:rPr lang="nb-NO" dirty="0">
                <a:hlinkClick r:id="rId4"/>
              </a:rPr>
              <a:t> </a:t>
            </a:r>
            <a:r>
              <a:rPr lang="nb-NO" dirty="0" err="1">
                <a:hlinkClick r:id="rId4"/>
              </a:rPr>
              <a:t>Vimeo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4764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15184" y="571996"/>
            <a:ext cx="12295493" cy="8711489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6A8D24A6-2306-6DC3-5068-A39CF747B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578" y="3629043"/>
            <a:ext cx="11217612" cy="79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771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AE5E7720-316E-1AC1-736F-8769483FFD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21668" y="2239309"/>
            <a:ext cx="17821275" cy="790919"/>
          </a:xfrm>
        </p:spPr>
        <p:txBody>
          <a:bodyPr>
            <a:normAutofit/>
          </a:bodyPr>
          <a:lstStyle/>
          <a:p>
            <a:pPr marL="0" marR="0" lvl="0" indent="0" algn="l" defTabSz="1624889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265" b="0" i="0" u="none" strike="noStrike" kern="1200" cap="none" spc="0" normalizeH="0" baseline="0" noProof="0" dirty="0">
                <a:ln>
                  <a:noFill/>
                </a:ln>
                <a:solidFill>
                  <a:srgbClr val="31724D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Avfall bør håndteres slik at den ikke utgjør smittefare</a:t>
            </a:r>
          </a:p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0B1A7DE9-7C40-0DE5-1926-D20A05EC3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242" y="457200"/>
            <a:ext cx="17822228" cy="1389888"/>
          </a:xfrm>
        </p:spPr>
        <p:txBody>
          <a:bodyPr/>
          <a:lstStyle/>
          <a:p>
            <a:r>
              <a:rPr lang="nb-NO" b="1" dirty="0"/>
              <a:t>Avfallshåndtering</a:t>
            </a:r>
            <a:endParaRPr lang="nb-NO" dirty="0"/>
          </a:p>
        </p:txBody>
      </p:sp>
      <p:sp>
        <p:nvSpPr>
          <p:cNvPr id="5" name="Plassholder for tekst 3">
            <a:extLst>
              <a:ext uri="{FF2B5EF4-FFF2-40B4-BE49-F238E27FC236}">
                <a16:creationId xmlns:a16="http://schemas.microsoft.com/office/drawing/2014/main" id="{5AA93F13-5B81-8471-4740-D941647DC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1667" y="4568941"/>
            <a:ext cx="17821275" cy="505650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b-NO" sz="4400" dirty="0"/>
              <a:t>Et system for generell håndtering av avfall, som er å tråd med kommunenes føringer og i tråd med lov og forskrift.</a:t>
            </a:r>
          </a:p>
          <a:p>
            <a:pPr marL="0" indent="0" algn="l">
              <a:buNone/>
            </a:pPr>
            <a:endParaRPr lang="nb-NO" sz="4400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nb-NO" sz="4400" dirty="0"/>
              <a:t>Rutiner for forsvarlig håndtering av smittefarlig/risikoavfall (håndtering, emballering, lagring). </a:t>
            </a:r>
          </a:p>
          <a:p>
            <a:pPr marL="0" indent="0">
              <a:buNone/>
            </a:pPr>
            <a:endParaRPr lang="nb-NO" dirty="0">
              <a:solidFill>
                <a:srgbClr val="000000"/>
              </a:solidFill>
              <a:latin typeface="Brandon Regular"/>
            </a:endParaRPr>
          </a:p>
          <a:p>
            <a:pPr marL="0" indent="0">
              <a:buNone/>
            </a:pPr>
            <a:endParaRPr lang="nb-NO" b="0" i="0" dirty="0">
              <a:solidFill>
                <a:srgbClr val="000000"/>
              </a:solidFill>
              <a:effectLst/>
              <a:latin typeface="Brandon Regular"/>
            </a:endParaRPr>
          </a:p>
          <a:p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29EB2EA-EE5A-E632-598C-3B41E0B04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5329" y="8759557"/>
            <a:ext cx="3708975" cy="32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2022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3">
            <a:extLst>
              <a:ext uri="{FF2B5EF4-FFF2-40B4-BE49-F238E27FC236}">
                <a16:creationId xmlns:a16="http://schemas.microsoft.com/office/drawing/2014/main" id="{654ACBA9-66D4-B6A7-3487-94423E958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4688" y="2772697"/>
            <a:ext cx="17821275" cy="2330245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b-NO" sz="4265" dirty="0">
              <a:solidFill>
                <a:srgbClr val="000000"/>
              </a:solidFill>
              <a:latin typeface="Brandon Regular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b-NO" sz="4700" dirty="0"/>
              <a:t>Stikkende/skjærende avfall. 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b-NO" sz="4700" dirty="0"/>
          </a:p>
          <a:p>
            <a:pPr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b-NO" sz="4700" dirty="0"/>
              <a:t>Avfall som er direkte forurenset med kroppsvæsker i den grad at den er dryppende.</a:t>
            </a:r>
          </a:p>
        </p:txBody>
      </p:sp>
      <p:sp>
        <p:nvSpPr>
          <p:cNvPr id="6" name="Plassholder for tekst 2">
            <a:extLst>
              <a:ext uri="{FF2B5EF4-FFF2-40B4-BE49-F238E27FC236}">
                <a16:creationId xmlns:a16="http://schemas.microsoft.com/office/drawing/2014/main" id="{B1AD87C9-F97E-40EF-7B09-F8A29F456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688" y="457200"/>
            <a:ext cx="17821275" cy="1418095"/>
          </a:xfrm>
        </p:spPr>
        <p:txBody>
          <a:bodyPr/>
          <a:lstStyle/>
          <a:p>
            <a:r>
              <a:rPr lang="nb-NO" dirty="0"/>
              <a:t>Hva defineres som smittefarligavfall?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8DDA688C-8E4F-07D8-4D48-0A64E6079C85}"/>
              </a:ext>
            </a:extLst>
          </p:cNvPr>
          <p:cNvSpPr txBox="1"/>
          <p:nvPr/>
        </p:nvSpPr>
        <p:spPr>
          <a:xfrm>
            <a:off x="1729248" y="6802468"/>
            <a:ext cx="1292401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b-NO" sz="4000" dirty="0">
                <a:solidFill>
                  <a:srgbClr val="545757"/>
                </a:solidFill>
              </a:rPr>
              <a:t>Håndtering av smittefarligavfall:</a:t>
            </a:r>
          </a:p>
          <a:p>
            <a:pPr marL="0" indent="0">
              <a:buNone/>
            </a:pPr>
            <a:endParaRPr lang="nb-NO" sz="4000" dirty="0">
              <a:solidFill>
                <a:srgbClr val="545757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nb-NO" sz="4000" dirty="0">
                <a:solidFill>
                  <a:srgbClr val="545757"/>
                </a:solidFill>
              </a:rPr>
              <a:t>Stikkende og skjærende avfall kastes umiddelbart etter bruk.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nb-NO" sz="4000" dirty="0">
              <a:solidFill>
                <a:srgbClr val="545757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nb-NO" sz="4000" dirty="0">
                <a:solidFill>
                  <a:srgbClr val="545757"/>
                </a:solidFill>
              </a:rPr>
              <a:t>Dryppende avfall samles i plastpose og kastes i gul boks. 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D5A597F-DDA8-4583-496C-B875F1BEF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7695" y="8220564"/>
            <a:ext cx="3846829" cy="35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90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Plassholder for innhold 4">
            <a:extLst>
              <a:ext uri="{FF2B5EF4-FFF2-40B4-BE49-F238E27FC236}">
                <a16:creationId xmlns:a16="http://schemas.microsoft.com/office/drawing/2014/main" id="{57576F4F-F87A-614F-5120-33FBDB67B277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8237601"/>
              </p:ext>
            </p:extLst>
          </p:nvPr>
        </p:nvGraphicFramePr>
        <p:xfrm>
          <a:off x="460455" y="338446"/>
          <a:ext cx="8327084" cy="117836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3777942" imgH="5346481" progId="AcroExch.Document.DC">
                  <p:embed/>
                </p:oleObj>
              </mc:Choice>
              <mc:Fallback>
                <p:oleObj name="Acrobat Document" r:id="rId2" imgW="3777942" imgH="5346481" progId="AcroExch.Document.DC">
                  <p:embed/>
                  <p:pic>
                    <p:nvPicPr>
                      <p:cNvPr id="5" name="Plassholder for innhold 4">
                        <a:extLst>
                          <a:ext uri="{FF2B5EF4-FFF2-40B4-BE49-F238E27FC236}">
                            <a16:creationId xmlns:a16="http://schemas.microsoft.com/office/drawing/2014/main" id="{57576F4F-F87A-614F-5120-33FBDB67B2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60455" y="338446"/>
                        <a:ext cx="8327084" cy="117836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Bilde 7">
            <a:extLst>
              <a:ext uri="{FF2B5EF4-FFF2-40B4-BE49-F238E27FC236}">
                <a16:creationId xmlns:a16="http://schemas.microsoft.com/office/drawing/2014/main" id="{6DA7BA2E-C356-CF9F-EC90-311BDF61F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0349" y="385370"/>
            <a:ext cx="6179435" cy="3106602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A5E9AE15-D5DE-B71E-F357-06DAAFCE58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32594" y="742509"/>
            <a:ext cx="7004038" cy="2392325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B03483D1-CCC2-D49E-5C28-6ED230F9B0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06557" y="3819631"/>
            <a:ext cx="3613380" cy="8224930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B5E91461-9E7A-7B44-68C8-5390E3CFC10B}"/>
              </a:ext>
            </a:extLst>
          </p:cNvPr>
          <p:cNvSpPr/>
          <p:nvPr/>
        </p:nvSpPr>
        <p:spPr>
          <a:xfrm>
            <a:off x="1255362" y="9221492"/>
            <a:ext cx="6664271" cy="258672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21B759E1-DF85-94E2-A065-A31A0B60AC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41427" y="3773204"/>
            <a:ext cx="3728220" cy="806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5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00D23FFB-F4D8-6121-8718-51B6E4E25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715" y="591277"/>
            <a:ext cx="17822228" cy="1402597"/>
          </a:xfrm>
        </p:spPr>
        <p:txBody>
          <a:bodyPr>
            <a:normAutofit/>
          </a:bodyPr>
          <a:lstStyle/>
          <a:p>
            <a:r>
              <a:rPr lang="nb-NO" sz="7200" dirty="0"/>
              <a:t>Strakstiltak ved uhell</a:t>
            </a:r>
            <a:endParaRPr lang="nb-NO" dirty="0"/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D5AA5872-5E2D-FA68-C7D6-ADB6F1A65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715" y="3001264"/>
            <a:ext cx="17822228" cy="6747170"/>
          </a:xfrm>
        </p:spPr>
        <p:txBody>
          <a:bodyPr>
            <a:normAutofit fontScale="70000" lnSpcReduction="20000"/>
          </a:bodyPr>
          <a:lstStyle/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nb-NO" sz="5700" b="1" dirty="0"/>
              <a:t>Ved stikkskade                                                                                                                                 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nb-NO" b="0" i="0" dirty="0">
                <a:solidFill>
                  <a:srgbClr val="000000"/>
                </a:solidFill>
                <a:effectLst/>
                <a:latin typeface="ksxfont2"/>
              </a:rPr>
              <a:t> </a:t>
            </a:r>
            <a:r>
              <a:rPr lang="nb-NO" sz="5200" dirty="0"/>
              <a:t>La det fortsette å blø litt hvis det blør fra stikket - det anbefales ikke å provosere blødning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nb-NO" sz="5200" dirty="0"/>
              <a:t> Vask godt og lenge med såpe og vann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nb-NO" sz="5200" dirty="0"/>
              <a:t> Desinfiser til slutt med </a:t>
            </a:r>
            <a:r>
              <a:rPr lang="nb-NO" sz="5200" dirty="0" err="1"/>
              <a:t>klorhexidin</a:t>
            </a:r>
            <a:r>
              <a:rPr lang="nb-NO" sz="5200" dirty="0"/>
              <a:t> spritløsning 5 mg/ml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nb-NO" sz="57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nb-NO" sz="5700" b="1" dirty="0"/>
              <a:t>Ved blodsprut i øyne, munn, nese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nb-NO" b="0" i="0" dirty="0">
                <a:solidFill>
                  <a:srgbClr val="000000"/>
                </a:solidFill>
                <a:effectLst/>
                <a:latin typeface="ksxfont2"/>
              </a:rPr>
              <a:t> </a:t>
            </a:r>
            <a:r>
              <a:rPr lang="nb-NO" sz="5200" dirty="0"/>
              <a:t>Skyll med rikelig vann i minst 10 minutter.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nb-NO" sz="57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nb-NO" sz="5700" b="1" dirty="0" err="1"/>
              <a:t>Blodsøl</a:t>
            </a:r>
            <a:r>
              <a:rPr lang="nb-NO" sz="5700" b="1" dirty="0"/>
              <a:t> i sår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nb-NO" b="0" i="0" dirty="0">
                <a:solidFill>
                  <a:srgbClr val="000000"/>
                </a:solidFill>
                <a:effectLst/>
                <a:latin typeface="ksxfont2"/>
              </a:rPr>
              <a:t> </a:t>
            </a:r>
            <a:r>
              <a:rPr lang="nb-NO" sz="5100" dirty="0"/>
              <a:t>Skyll med rikelig vann.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nb-NO" sz="5100" dirty="0"/>
              <a:t> Desinfiser med </a:t>
            </a:r>
            <a:r>
              <a:rPr lang="nb-NO" sz="5100" dirty="0" err="1"/>
              <a:t>klorheksidin</a:t>
            </a:r>
            <a:r>
              <a:rPr lang="nb-NO" sz="5100" dirty="0"/>
              <a:t> 1 mg/ml  i vandig løsning.</a:t>
            </a:r>
          </a:p>
        </p:txBody>
      </p:sp>
      <p:sp>
        <p:nvSpPr>
          <p:cNvPr id="9" name="Plassholder for tekst 1">
            <a:extLst>
              <a:ext uri="{FF2B5EF4-FFF2-40B4-BE49-F238E27FC236}">
                <a16:creationId xmlns:a16="http://schemas.microsoft.com/office/drawing/2014/main" id="{FDE7B843-A731-5421-7281-E518D9EF92F2}"/>
              </a:ext>
            </a:extLst>
          </p:cNvPr>
          <p:cNvSpPr txBox="1">
            <a:spLocks/>
          </p:cNvSpPr>
          <p:nvPr/>
        </p:nvSpPr>
        <p:spPr>
          <a:xfrm>
            <a:off x="1920715" y="10360364"/>
            <a:ext cx="17821275" cy="79091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1624889" rtl="0" eaLnBrk="1" latinLnBrk="0" hangingPunct="1">
              <a:lnSpc>
                <a:spcPts val="5600"/>
              </a:lnSpc>
              <a:spcBef>
                <a:spcPts val="800"/>
              </a:spcBef>
              <a:buFontTx/>
              <a:buNone/>
              <a:defRPr sz="4800" kern="1200">
                <a:solidFill>
                  <a:srgbClr val="545757"/>
                </a:solidFill>
                <a:latin typeface="+mn-lt"/>
                <a:ea typeface="+mn-ea"/>
                <a:cs typeface="+mn-cs"/>
              </a:defRPr>
            </a:lvl1pPr>
            <a:lvl2pPr marL="936000" indent="-468000" algn="l" defTabSz="1624889" rtl="0" eaLnBrk="1" latinLnBrk="0" hangingPunct="1">
              <a:lnSpc>
                <a:spcPts val="5600"/>
              </a:lnSpc>
              <a:spcBef>
                <a:spcPts val="500"/>
              </a:spcBef>
              <a:buFontTx/>
              <a:buBlip>
                <a:blip r:embed="rId2"/>
              </a:buBlip>
              <a:defRPr sz="4800" kern="1200">
                <a:solidFill>
                  <a:srgbClr val="545757"/>
                </a:solidFill>
                <a:latin typeface="+mn-lt"/>
                <a:ea typeface="+mn-ea"/>
                <a:cs typeface="+mn-cs"/>
              </a:defRPr>
            </a:lvl2pPr>
            <a:lvl3pPr marL="1332000" indent="-468000" algn="l" defTabSz="1624889" rtl="0" eaLnBrk="1" latinLnBrk="0" hangingPunct="1">
              <a:lnSpc>
                <a:spcPts val="5600"/>
              </a:lnSpc>
              <a:spcBef>
                <a:spcPts val="500"/>
              </a:spcBef>
              <a:buFontTx/>
              <a:buBlip>
                <a:blip r:embed="rId2"/>
              </a:buBlip>
              <a:defRPr sz="4800" kern="1200">
                <a:solidFill>
                  <a:srgbClr val="545757"/>
                </a:solidFill>
                <a:latin typeface="+mn-lt"/>
                <a:ea typeface="+mn-ea"/>
                <a:cs typeface="+mn-cs"/>
              </a:defRPr>
            </a:lvl3pPr>
            <a:lvl4pPr marL="1728000" indent="-468000" algn="l" defTabSz="1624889" rtl="0" eaLnBrk="1" latinLnBrk="0" hangingPunct="1">
              <a:lnSpc>
                <a:spcPts val="5600"/>
              </a:lnSpc>
              <a:spcBef>
                <a:spcPts val="500"/>
              </a:spcBef>
              <a:buFontTx/>
              <a:buBlip>
                <a:blip r:embed="rId2"/>
              </a:buBlip>
              <a:defRPr sz="4800" kern="1200">
                <a:solidFill>
                  <a:srgbClr val="545757"/>
                </a:solidFill>
                <a:latin typeface="+mn-lt"/>
                <a:ea typeface="+mn-ea"/>
                <a:cs typeface="+mn-cs"/>
              </a:defRPr>
            </a:lvl4pPr>
            <a:lvl5pPr marL="2160000" indent="-468000" algn="l" defTabSz="1624889" rtl="0" eaLnBrk="1" latinLnBrk="0" hangingPunct="1">
              <a:lnSpc>
                <a:spcPts val="5600"/>
              </a:lnSpc>
              <a:spcBef>
                <a:spcPts val="500"/>
              </a:spcBef>
              <a:buFontTx/>
              <a:buBlip>
                <a:blip r:embed="rId2"/>
              </a:buBlip>
              <a:defRPr sz="4800" kern="1200">
                <a:solidFill>
                  <a:srgbClr val="545757"/>
                </a:solidFill>
                <a:latin typeface="+mn-lt"/>
                <a:ea typeface="+mn-ea"/>
                <a:cs typeface="+mn-cs"/>
              </a:defRPr>
            </a:lvl5pPr>
            <a:lvl6pPr marL="4468444" indent="-406222" algn="l" defTabSz="162488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280889" indent="-406222" algn="l" defTabSz="162488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093333" indent="-406222" algn="l" defTabSz="162488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05777" indent="-406222" algn="l" defTabSz="162488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3800" dirty="0">
                <a:solidFill>
                  <a:srgbClr val="31724D"/>
                </a:solidFill>
                <a:latin typeface="Corbel"/>
              </a:rPr>
              <a:t>Følg lokale prosedyrer for melding og oppfølging!</a:t>
            </a:r>
          </a:p>
        </p:txBody>
      </p:sp>
    </p:spTree>
    <p:extLst>
      <p:ext uri="{BB962C8B-B14F-4D97-AF65-F5344CB8AC3E}">
        <p14:creationId xmlns:p14="http://schemas.microsoft.com/office/powerpoint/2010/main" val="15375950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32316325-9FC0-617F-223A-3D363048D7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44242" y="1713009"/>
            <a:ext cx="18791537" cy="954519"/>
          </a:xfrm>
        </p:spPr>
        <p:txBody>
          <a:bodyPr>
            <a:normAutofit/>
          </a:bodyPr>
          <a:lstStyle/>
          <a:p>
            <a:pPr marL="0" marR="0" lvl="0" indent="0" algn="l" defTabSz="1624889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889" b="0" i="0" u="none" strike="noStrike" kern="1200" cap="none" spc="0" normalizeH="0" baseline="0" noProof="0" dirty="0">
                <a:ln>
                  <a:noFill/>
                </a:ln>
                <a:solidFill>
                  <a:srgbClr val="31724D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Basale smittevernrutiner er  grunnmuren i alt smitteforebyggene arbeid!</a:t>
            </a:r>
          </a:p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8B37A73C-CA7D-590E-1855-7D2DAA2D3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242" y="317136"/>
            <a:ext cx="17822228" cy="1259078"/>
          </a:xfrm>
        </p:spPr>
        <p:txBody>
          <a:bodyPr/>
          <a:lstStyle/>
          <a:p>
            <a:r>
              <a:rPr lang="nb-NO" b="1" dirty="0"/>
              <a:t>Oppsummering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6DEB3F0-BEA5-F3D6-DE0D-E831391B4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4242" y="2865848"/>
            <a:ext cx="12571858" cy="8312692"/>
          </a:xfrm>
        </p:spPr>
        <p:txBody>
          <a:bodyPr vert="horz" lIns="0" tIns="0" rIns="0" bIns="0" rtlCol="0" anchor="t">
            <a:normAutofit fontScale="40000" lnSpcReduction="20000"/>
          </a:bodyPr>
          <a:lstStyle/>
          <a:p>
            <a:pPr marL="467995" indent="-467995"/>
            <a:r>
              <a:rPr lang="nb-NO" sz="9300" dirty="0"/>
              <a:t>Behovet for de 11 smitteforebyggende tiltakene må vurderes i enhver situasjon – gjelder ved håndtering av alle beboerne.</a:t>
            </a:r>
            <a:endParaRPr lang="nb-NO" dirty="0"/>
          </a:p>
          <a:p>
            <a:pPr marL="0" indent="0">
              <a:buNone/>
            </a:pPr>
            <a:endParaRPr lang="nb-NO" sz="9300" dirty="0"/>
          </a:p>
          <a:p>
            <a:r>
              <a:rPr lang="nb-NO" sz="9300" dirty="0"/>
              <a:t>Gjennomføring avhenger av: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b-NO" sz="9000" dirty="0"/>
              <a:t>Kunnskap og vurderingskompetanse hos den enkelte ansatte i hver enkelt situasjon.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b-NO" sz="9000" dirty="0"/>
              <a:t>En felles forståelse av interne rutiner mellom medarbeidere på den enkelte avdeling. 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b-NO" sz="9000" dirty="0"/>
              <a:t>Tilstrekkelig ressurser,  gode fasiliteter, operative kvalitetssystemer, systematisk opplæring og internkontroll – god ledelse.</a:t>
            </a:r>
          </a:p>
          <a:p>
            <a:endParaRPr lang="nb-NO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93C3D71A-F81C-9E6C-358A-2B27CCA7D033}"/>
              </a:ext>
            </a:extLst>
          </p:cNvPr>
          <p:cNvSpPr txBox="1"/>
          <p:nvPr/>
        </p:nvSpPr>
        <p:spPr>
          <a:xfrm>
            <a:off x="568476" y="11341037"/>
            <a:ext cx="12147657" cy="693908"/>
          </a:xfrm>
          <a:prstGeom prst="rect">
            <a:avLst/>
          </a:prstGeom>
          <a:noFill/>
          <a:ln w="22225">
            <a:solidFill>
              <a:srgbClr val="009779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nb-NO" sz="3909" dirty="0"/>
              <a:t>Referanse </a:t>
            </a:r>
            <a:r>
              <a:rPr lang="nb-NO" sz="3909" dirty="0">
                <a:hlinkClick r:id="rId2"/>
              </a:rPr>
              <a:t>Nasjonal veileder for basale smittevernrutiner </a:t>
            </a:r>
            <a:endParaRPr lang="nb-NO" sz="3909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84211A48-99DF-72AD-C1D5-69F746ACE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6975" y="2667528"/>
            <a:ext cx="6631231" cy="936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93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257B6721-087C-EC51-95F4-DB1C37C0D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242" y="457200"/>
            <a:ext cx="17822228" cy="1259078"/>
          </a:xfrm>
        </p:spPr>
        <p:txBody>
          <a:bodyPr/>
          <a:lstStyle/>
          <a:p>
            <a:r>
              <a:rPr lang="nb-NO" dirty="0"/>
              <a:t>Krav til rutiner for forebyggende tiltak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FBAF007-A9CA-1DBF-A0AE-02E714039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1192" y="3559137"/>
            <a:ext cx="17822228" cy="6191060"/>
          </a:xfrm>
        </p:spPr>
        <p:txBody>
          <a:bodyPr/>
          <a:lstStyle/>
          <a:p>
            <a:r>
              <a:rPr lang="nb-NO" dirty="0"/>
              <a:t>Forskrift om smittevern – krav til å ha infeksjonskontrollprogram som er implementert.</a:t>
            </a:r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Forskrift om ledelse og kvalitetsforbedring ha skriftlige rutiner for forebygging av farer og skader, inkludert smitteforebyggende tiltak.</a:t>
            </a:r>
          </a:p>
        </p:txBody>
      </p:sp>
    </p:spTree>
    <p:extLst>
      <p:ext uri="{BB962C8B-B14F-4D97-AF65-F5344CB8AC3E}">
        <p14:creationId xmlns:p14="http://schemas.microsoft.com/office/powerpoint/2010/main" val="1311871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83FBCD73-BEF0-6185-DE9B-57F7C0F12E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23502" y="1999849"/>
            <a:ext cx="17821275" cy="790919"/>
          </a:xfrm>
        </p:spPr>
        <p:txBody>
          <a:bodyPr/>
          <a:lstStyle/>
          <a:p>
            <a:r>
              <a:rPr lang="nb-NO" sz="4200" dirty="0">
                <a:solidFill>
                  <a:schemeClr val="accent4"/>
                </a:solidFill>
              </a:rPr>
              <a:t>Program som omfatter alle nødvendige forebyggende tiltak 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3985481-0C1B-D21B-7C00-C8D2E24F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2549" y="428770"/>
            <a:ext cx="17822228" cy="1316516"/>
          </a:xfrm>
        </p:spPr>
        <p:txBody>
          <a:bodyPr/>
          <a:lstStyle/>
          <a:p>
            <a:r>
              <a:rPr lang="nb-NO" dirty="0"/>
              <a:t>Infeksjonskontrollprogram (IKP)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B3119ED9-EC55-CB1C-09A9-A9036F046525}"/>
              </a:ext>
            </a:extLst>
          </p:cNvPr>
          <p:cNvSpPr txBox="1"/>
          <p:nvPr/>
        </p:nvSpPr>
        <p:spPr>
          <a:xfrm>
            <a:off x="6585304" y="3231057"/>
            <a:ext cx="8494004" cy="15692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nb-NO" dirty="0"/>
          </a:p>
          <a:p>
            <a:pPr algn="ctr"/>
            <a:r>
              <a:rPr lang="nb-NO" dirty="0"/>
              <a:t>IKP – del av institusjons internkontrollsystem </a:t>
            </a:r>
          </a:p>
          <a:p>
            <a:endParaRPr lang="nb-NO" dirty="0"/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BCED4634-DC20-A547-64D1-50C998A34C26}"/>
              </a:ext>
            </a:extLst>
          </p:cNvPr>
          <p:cNvSpPr txBox="1"/>
          <p:nvPr/>
        </p:nvSpPr>
        <p:spPr>
          <a:xfrm>
            <a:off x="1470659" y="6222357"/>
            <a:ext cx="9114270" cy="30462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nb-NO" dirty="0"/>
              <a:t>Infeksjonsforebygging: skriftlige retningslinjer for</a:t>
            </a:r>
          </a:p>
          <a:p>
            <a:r>
              <a:rPr lang="nb-NO" dirty="0"/>
              <a:t> </a:t>
            </a:r>
          </a:p>
          <a:p>
            <a:pPr marL="514350" indent="-514350">
              <a:buAutoNum type="arabicPeriod"/>
            </a:pPr>
            <a:r>
              <a:rPr lang="nb-NO" dirty="0"/>
              <a:t>basale smittevernrutiner</a:t>
            </a:r>
          </a:p>
          <a:p>
            <a:pPr marL="514350" indent="-514350">
              <a:buAutoNum type="arabicPeriod"/>
            </a:pPr>
            <a:r>
              <a:rPr lang="nb-NO" dirty="0"/>
              <a:t>forebygging av utvalgte infeksjoner</a:t>
            </a:r>
          </a:p>
          <a:p>
            <a:pPr marL="514350" indent="-514350">
              <a:buAutoNum type="arabicPeriod"/>
            </a:pPr>
            <a:r>
              <a:rPr lang="nb-NO" dirty="0"/>
              <a:t>bruk av antibiotika og isoleringstiltak</a:t>
            </a:r>
          </a:p>
          <a:p>
            <a:pPr marL="514350" indent="-514350">
              <a:buAutoNum type="arabicPeriod"/>
            </a:pPr>
            <a:r>
              <a:rPr lang="nb-NO" dirty="0"/>
              <a:t>forebygging av smitte hos ansatte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3A3E0CD2-A838-CE28-41C1-2D0A71969A51}"/>
              </a:ext>
            </a:extLst>
          </p:cNvPr>
          <p:cNvSpPr txBox="1"/>
          <p:nvPr/>
        </p:nvSpPr>
        <p:spPr>
          <a:xfrm>
            <a:off x="12548248" y="6222357"/>
            <a:ext cx="7645706" cy="30462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/>
              <a:t>B. Infeksjonsovervåking:</a:t>
            </a:r>
          </a:p>
          <a:p>
            <a:endParaRPr lang="nb-NO" dirty="0"/>
          </a:p>
          <a:p>
            <a:pPr marL="514350" indent="-514350">
              <a:buAutoNum type="arabicPeriod"/>
            </a:pPr>
            <a:r>
              <a:rPr lang="nb-NO" dirty="0"/>
              <a:t>Et system for overvåking av infeksjoner</a:t>
            </a:r>
          </a:p>
          <a:p>
            <a:endParaRPr lang="nb-NO" dirty="0"/>
          </a:p>
          <a:p>
            <a:r>
              <a:rPr lang="nb-NO" dirty="0"/>
              <a:t>2. Retningslinjer for oppklaring og  begrensing av utbrudd av infeksjoner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E9041A93-37B4-E933-8D97-54C430D3E924}"/>
              </a:ext>
            </a:extLst>
          </p:cNvPr>
          <p:cNvSpPr txBox="1"/>
          <p:nvPr/>
        </p:nvSpPr>
        <p:spPr>
          <a:xfrm>
            <a:off x="295495" y="11278142"/>
            <a:ext cx="10832690" cy="584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i="1" dirty="0"/>
              <a:t>Forskrift om smittevern i helse- og omsorgstjenesten</a:t>
            </a:r>
          </a:p>
        </p:txBody>
      </p:sp>
      <p:cxnSp>
        <p:nvCxnSpPr>
          <p:cNvPr id="19" name="Rett linje 18">
            <a:extLst>
              <a:ext uri="{FF2B5EF4-FFF2-40B4-BE49-F238E27FC236}">
                <a16:creationId xmlns:a16="http://schemas.microsoft.com/office/drawing/2014/main" id="{1D9EAEB4-5B87-B384-5436-1E802D62EC21}"/>
              </a:ext>
            </a:extLst>
          </p:cNvPr>
          <p:cNvCxnSpPr>
            <a:cxnSpLocks/>
            <a:stCxn id="11" idx="2"/>
            <a:endCxn id="12" idx="0"/>
          </p:cNvCxnSpPr>
          <p:nvPr/>
        </p:nvCxnSpPr>
        <p:spPr>
          <a:xfrm flipH="1">
            <a:off x="6027794" y="4800333"/>
            <a:ext cx="4804512" cy="14220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tt linje 20">
            <a:extLst>
              <a:ext uri="{FF2B5EF4-FFF2-40B4-BE49-F238E27FC236}">
                <a16:creationId xmlns:a16="http://schemas.microsoft.com/office/drawing/2014/main" id="{98AC0A97-080C-EF79-0C01-C060C0C50111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10832306" y="4800333"/>
            <a:ext cx="4520765" cy="14220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2483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2E9C93BD-4DA7-7409-A85A-C2CC03FB98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21668" y="1888414"/>
            <a:ext cx="17821275" cy="790919"/>
          </a:xfrm>
        </p:spPr>
        <p:txBody>
          <a:bodyPr/>
          <a:lstStyle/>
          <a:p>
            <a:r>
              <a:rPr lang="nb-NO" sz="4800" dirty="0">
                <a:solidFill>
                  <a:schemeClr val="accent4"/>
                </a:solidFill>
              </a:rPr>
              <a:t>Prinsippene bak basale smittevernrutiner</a:t>
            </a:r>
          </a:p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ECB0E7F2-7560-3EF7-02BF-CE3717772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242" y="457200"/>
            <a:ext cx="17822228" cy="1259078"/>
          </a:xfrm>
        </p:spPr>
        <p:txBody>
          <a:bodyPr/>
          <a:lstStyle/>
          <a:p>
            <a:r>
              <a:rPr lang="nb-NO" b="1" dirty="0"/>
              <a:t>Basale smittevernrutiner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9BFDDB1-1AD5-7B8A-CA06-0428097B0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4242" y="3205881"/>
            <a:ext cx="17822228" cy="839102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nb-NO" dirty="0"/>
              <a:t>Arven fra Amerika.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nb-NO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nb-NO" dirty="0"/>
              <a:t>Alle kroppsvæsker kan inneholde smittestoffer.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nb-NO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nb-NO" dirty="0"/>
              <a:t>Gjelder ved arbeid med alle beboerne uavhengig av kjent eller ikke kjent smitte status.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nb-NO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nb-NO" dirty="0"/>
              <a:t>Beskytter  ansatte mot smitte og forebygger smitte mellom beboerne.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nb-NO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nb-NO" dirty="0"/>
              <a:t>Bruk (valg) avhenger av risikovurdering - type situasjon og graden av forventet eksponering for smittestoffer.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nb-NO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nb-NO" dirty="0"/>
              <a:t>Ved kjent infeksjon med enkelte smittestoffer bør basale rutiner suppleres med ekstra tiltak.</a:t>
            </a:r>
          </a:p>
        </p:txBody>
      </p:sp>
    </p:spTree>
    <p:extLst>
      <p:ext uri="{BB962C8B-B14F-4D97-AF65-F5344CB8AC3E}">
        <p14:creationId xmlns:p14="http://schemas.microsoft.com/office/powerpoint/2010/main" val="2582597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47E3CA88-FB4D-DC7A-21C4-044DD8ADC5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21669" y="1822465"/>
            <a:ext cx="17320488" cy="790919"/>
          </a:xfrm>
        </p:spPr>
        <p:txBody>
          <a:bodyPr vert="horz" lIns="0" tIns="0" rIns="0" bIns="0" rtlCol="0" anchor="t">
            <a:normAutofit fontScale="55000" lnSpcReduction="20000"/>
          </a:bodyPr>
          <a:lstStyle/>
          <a:p>
            <a:r>
              <a:rPr lang="nb-NO" sz="12800">
                <a:solidFill>
                  <a:schemeClr val="accent4"/>
                </a:solidFill>
              </a:rPr>
              <a:t>11 smittevernforebyggendetiltak og HMS</a:t>
            </a:r>
            <a:endParaRPr lang="nb-NO">
              <a:solidFill>
                <a:schemeClr val="accent4"/>
              </a:solidFill>
            </a:endParaRP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9117014F-341C-4A78-68C9-015F76FCB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715" y="436179"/>
            <a:ext cx="17822228" cy="1140372"/>
          </a:xfrm>
        </p:spPr>
        <p:txBody>
          <a:bodyPr/>
          <a:lstStyle/>
          <a:p>
            <a:r>
              <a:rPr lang="nb-NO" b="1" dirty="0"/>
              <a:t>Hva er basale smittevernrutiner </a:t>
            </a:r>
            <a:endParaRPr lang="nb-NO"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3FCD7106-7BC5-0AA8-B860-F3A922F4953F}"/>
              </a:ext>
            </a:extLst>
          </p:cNvPr>
          <p:cNvSpPr txBox="1"/>
          <p:nvPr/>
        </p:nvSpPr>
        <p:spPr>
          <a:xfrm>
            <a:off x="1920716" y="3833229"/>
            <a:ext cx="9374814" cy="5507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b-NO" b="1" dirty="0">
                <a:solidFill>
                  <a:schemeClr val="accent6">
                    <a:lumMod val="75000"/>
                  </a:schemeClr>
                </a:solidFill>
              </a:rPr>
              <a:t>Avfallshåndtering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Beskyttelse mot </a:t>
            </a:r>
            <a:r>
              <a:rPr lang="nb-NO" b="1" dirty="0">
                <a:solidFill>
                  <a:schemeClr val="accent6">
                    <a:lumMod val="75000"/>
                  </a:schemeClr>
                </a:solidFill>
              </a:rPr>
              <a:t>stikkskader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Desinfeksjon av hud</a:t>
            </a:r>
          </a:p>
          <a:p>
            <a:pPr marL="514350" indent="-514350">
              <a:buFont typeface="+mj-lt"/>
              <a:buAutoNum type="arabicPeriod"/>
            </a:pPr>
            <a:r>
              <a:rPr lang="nb-NO" b="1" dirty="0">
                <a:solidFill>
                  <a:schemeClr val="accent6">
                    <a:lumMod val="75000"/>
                  </a:schemeClr>
                </a:solidFill>
              </a:rPr>
              <a:t>Hostehygiene</a:t>
            </a:r>
          </a:p>
          <a:p>
            <a:pPr marL="514350" indent="-514350">
              <a:buFont typeface="+mj-lt"/>
              <a:buAutoNum type="arabicPeriod"/>
            </a:pPr>
            <a:r>
              <a:rPr lang="nb-NO" b="1" dirty="0">
                <a:solidFill>
                  <a:schemeClr val="accent6">
                    <a:lumMod val="75000"/>
                  </a:schemeClr>
                </a:solidFill>
              </a:rPr>
              <a:t>Håndhygiene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Pasientnært utstyr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Pasientplassering</a:t>
            </a:r>
          </a:p>
          <a:p>
            <a:pPr marL="514350" indent="-514350">
              <a:buFont typeface="+mj-lt"/>
              <a:buAutoNum type="arabicPeriod"/>
            </a:pPr>
            <a:r>
              <a:rPr lang="nb-NO" b="1" dirty="0"/>
              <a:t>Personlig beskyttelsesutstyr - </a:t>
            </a:r>
            <a:r>
              <a:rPr lang="nb-NO" b="1" dirty="0">
                <a:solidFill>
                  <a:schemeClr val="accent6">
                    <a:lumMod val="75000"/>
                  </a:schemeClr>
                </a:solidFill>
              </a:rPr>
              <a:t>hansker</a:t>
            </a:r>
          </a:p>
          <a:p>
            <a:pPr marL="514350" indent="-514350">
              <a:buFont typeface="+mj-lt"/>
              <a:buAutoNum type="arabicPeriod"/>
            </a:pPr>
            <a:r>
              <a:rPr lang="nb-NO" b="1" dirty="0"/>
              <a:t>Renhold og desinfeksjon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Sengetøy og tekstiler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Trygg injeksjonspraksis</a:t>
            </a:r>
          </a:p>
        </p:txBody>
      </p:sp>
      <p:pic>
        <p:nvPicPr>
          <p:cNvPr id="25" name="Bilde 24">
            <a:extLst>
              <a:ext uri="{FF2B5EF4-FFF2-40B4-BE49-F238E27FC236}">
                <a16:creationId xmlns:a16="http://schemas.microsoft.com/office/drawing/2014/main" id="{702DA8F5-F57B-E635-C10B-DBF4C6862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7968" y="3384501"/>
            <a:ext cx="8370533" cy="6986622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A236CBA5-2E0C-18E1-631B-65A8E8F76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8070" y="3833229"/>
            <a:ext cx="829048" cy="95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768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3088CF4C-EADA-3657-467A-BF7AB80F19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21668" y="1716278"/>
            <a:ext cx="17821275" cy="790919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nb-NO" dirty="0">
                <a:solidFill>
                  <a:schemeClr val="accent4"/>
                </a:solidFill>
              </a:rPr>
              <a:t>For å forstå smitteoverføring og kunne velge riktig smittevernrutine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4EE652AD-A453-0F97-F424-0DA315C8D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715" y="457200"/>
            <a:ext cx="17822228" cy="1259078"/>
          </a:xfrm>
        </p:spPr>
        <p:txBody>
          <a:bodyPr/>
          <a:lstStyle/>
          <a:p>
            <a:r>
              <a:rPr lang="nb-NO" dirty="0"/>
              <a:t>Smittekjeden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64989FF5-65B3-3F00-C5ED-EB962DFF9007}"/>
              </a:ext>
            </a:extLst>
          </p:cNvPr>
          <p:cNvSpPr txBox="1"/>
          <p:nvPr/>
        </p:nvSpPr>
        <p:spPr>
          <a:xfrm>
            <a:off x="1944242" y="4495240"/>
            <a:ext cx="8284380" cy="28623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b-NO" altLang="nb-NO" sz="3600" dirty="0"/>
              <a:t>En infeksjon kan oppstå elle smitte kan overføres</a:t>
            </a:r>
            <a:endParaRPr lang="nb-NO" altLang="nb-NO" sz="3600" u="sng" dirty="0"/>
          </a:p>
          <a:p>
            <a:endParaRPr lang="nb-NO" altLang="nb-NO" sz="3600" u="sng" dirty="0"/>
          </a:p>
          <a:p>
            <a:r>
              <a:rPr lang="nb-NO" altLang="nb-NO" sz="3600" dirty="0"/>
              <a:t>hvis det er flere ledd tilstede på samme tidspunkt.</a:t>
            </a:r>
            <a:endParaRPr lang="nb-NO" altLang="nb-NO" sz="3600" u="sng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4560C4AD-FCD4-0963-673F-D3FB07F19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5615" y="3155204"/>
            <a:ext cx="9123025" cy="751997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368A8805-E822-4E4D-B22F-048AF7EB7A72}"/>
              </a:ext>
            </a:extLst>
          </p:cNvPr>
          <p:cNvSpPr txBox="1"/>
          <p:nvPr/>
        </p:nvSpPr>
        <p:spPr>
          <a:xfrm>
            <a:off x="2036743" y="10991240"/>
            <a:ext cx="8468226" cy="584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altLang="nb-NO" dirty="0"/>
              <a:t>Bryte smittekjeden - hva vi gjør, når og hvordan!</a:t>
            </a:r>
          </a:p>
        </p:txBody>
      </p:sp>
    </p:spTree>
    <p:extLst>
      <p:ext uri="{BB962C8B-B14F-4D97-AF65-F5344CB8AC3E}">
        <p14:creationId xmlns:p14="http://schemas.microsoft.com/office/powerpoint/2010/main" val="1298840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5" name="Rectangle 5"/>
          <p:cNvSpPr>
            <a:spLocks noGrp="1" noChangeArrowheads="1"/>
          </p:cNvSpPr>
          <p:nvPr>
            <p:ph type="title"/>
          </p:nvPr>
        </p:nvSpPr>
        <p:spPr>
          <a:xfrm>
            <a:off x="1944242" y="457200"/>
            <a:ext cx="17822228" cy="1247614"/>
          </a:xfrm>
        </p:spPr>
        <p:txBody>
          <a:bodyPr/>
          <a:lstStyle/>
          <a:p>
            <a:r>
              <a:rPr lang="nb-NO" dirty="0"/>
              <a:t>Bryte smittekjeden</a:t>
            </a:r>
            <a:endParaRPr lang="nb-NO" altLang="nb-NO" dirty="0"/>
          </a:p>
        </p:txBody>
      </p:sp>
      <p:sp>
        <p:nvSpPr>
          <p:cNvPr id="609291" name="Rectangle 11"/>
          <p:cNvSpPr>
            <a:spLocks noChangeArrowheads="1"/>
          </p:cNvSpPr>
          <p:nvPr/>
        </p:nvSpPr>
        <p:spPr bwMode="auto">
          <a:xfrm>
            <a:off x="2058691" y="3513937"/>
            <a:ext cx="7937122" cy="6387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nb-NO" altLang="nb-NO" sz="5688" dirty="0">
                <a:solidFill>
                  <a:schemeClr val="accent2"/>
                </a:solidFill>
                <a:latin typeface="Corbel" panose="020B0503020204020204" pitchFamily="34" charset="0"/>
              </a:rPr>
              <a:t>Basale smittevernrutiner</a:t>
            </a:r>
          </a:p>
          <a:p>
            <a:pPr>
              <a:spcBef>
                <a:spcPct val="20000"/>
              </a:spcBef>
            </a:pPr>
            <a:r>
              <a:rPr lang="nb-NO" altLang="nb-NO" sz="3600" dirty="0"/>
              <a:t>kjente og ukjente smittekilder</a:t>
            </a:r>
          </a:p>
          <a:p>
            <a:pPr>
              <a:spcBef>
                <a:spcPct val="20000"/>
              </a:spcBef>
            </a:pPr>
            <a:endParaRPr lang="nb-NO" altLang="nb-NO" sz="5688" dirty="0">
              <a:solidFill>
                <a:srgbClr val="262626"/>
              </a:solidFill>
              <a:latin typeface="Bookman Old Style" panose="02050604050505020204" pitchFamily="18" charset="0"/>
            </a:endParaRPr>
          </a:p>
          <a:p>
            <a:pPr>
              <a:spcBef>
                <a:spcPct val="20000"/>
              </a:spcBef>
            </a:pPr>
            <a:endParaRPr lang="nb-NO" altLang="nb-NO" sz="5688" dirty="0">
              <a:solidFill>
                <a:srgbClr val="262626"/>
              </a:solidFill>
              <a:latin typeface="Bookman Old Style" panose="02050604050505020204" pitchFamily="18" charset="0"/>
            </a:endParaRPr>
          </a:p>
          <a:p>
            <a:pPr>
              <a:spcBef>
                <a:spcPct val="20000"/>
              </a:spcBef>
            </a:pPr>
            <a:endParaRPr lang="nb-NO" altLang="nb-NO" sz="5688" dirty="0">
              <a:solidFill>
                <a:srgbClr val="262626"/>
              </a:solidFill>
              <a:latin typeface="Bookman Old Style" panose="02050604050505020204" pitchFamily="18" charset="0"/>
            </a:endParaRPr>
          </a:p>
          <a:p>
            <a:pPr>
              <a:spcBef>
                <a:spcPct val="20000"/>
              </a:spcBef>
            </a:pPr>
            <a:r>
              <a:rPr lang="nb-NO" altLang="nb-NO" sz="5688" dirty="0">
                <a:solidFill>
                  <a:schemeClr val="accent2"/>
                </a:solidFill>
                <a:latin typeface="Corbel" panose="020B0503020204020204" pitchFamily="34" charset="0"/>
              </a:rPr>
              <a:t>Ekstra tiltak/isolering:</a:t>
            </a:r>
          </a:p>
          <a:p>
            <a:r>
              <a:rPr lang="nb-NO" altLang="nb-NO" sz="3600" i="1" dirty="0"/>
              <a:t>«Skille smittet og usmittet »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F46F0610-78F0-4CF5-865D-4D80B12EC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8481" y="2489226"/>
            <a:ext cx="9339881" cy="7773074"/>
          </a:xfrm>
          <a:prstGeom prst="rect">
            <a:avLst/>
          </a:prstGeom>
        </p:spPr>
      </p:pic>
      <p:pic>
        <p:nvPicPr>
          <p:cNvPr id="8" name="Plassholder for innhold 5" descr="Lukk med heldekkende fyll">
            <a:extLst>
              <a:ext uri="{FF2B5EF4-FFF2-40B4-BE49-F238E27FC236}">
                <a16:creationId xmlns:a16="http://schemas.microsoft.com/office/drawing/2014/main" id="{DE1EF338-36DA-08F8-FC60-54E82A4CA0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465865" y="4723915"/>
            <a:ext cx="3273209" cy="3273209"/>
          </a:xfrm>
        </p:spPr>
      </p:pic>
    </p:spTree>
    <p:extLst>
      <p:ext uri="{BB962C8B-B14F-4D97-AF65-F5344CB8AC3E}">
        <p14:creationId xmlns:p14="http://schemas.microsoft.com/office/powerpoint/2010/main" val="75801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9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9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9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9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70FA36DC-0ED1-E502-B011-D0C5837831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45195" y="1950061"/>
            <a:ext cx="17821275" cy="790919"/>
          </a:xfrm>
        </p:spPr>
        <p:txBody>
          <a:bodyPr>
            <a:normAutofit fontScale="70000" lnSpcReduction="20000"/>
          </a:bodyPr>
          <a:lstStyle/>
          <a:p>
            <a:pPr marL="0" marR="0" lvl="0" indent="0" algn="l" defTabSz="1624889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889" b="0" i="0" u="none" strike="noStrike" kern="1200" cap="none" spc="0" normalizeH="0" baseline="0" noProof="0" dirty="0">
                <a:ln>
                  <a:noFill/>
                </a:ln>
                <a:solidFill>
                  <a:srgbClr val="31724D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For å ha ønsket effekt må </a:t>
            </a:r>
            <a:r>
              <a:rPr kumimoji="0" lang="nb-NO" sz="4889" b="0" i="0" u="none" strike="noStrike" kern="1200" cap="none" spc="0" normalizeH="0" baseline="0" noProof="0">
                <a:ln>
                  <a:noFill/>
                </a:ln>
                <a:solidFill>
                  <a:srgbClr val="31724D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håndhygiene utføres </a:t>
            </a:r>
            <a:r>
              <a:rPr kumimoji="0" lang="nb-NO" sz="4889" b="0" i="0" u="none" strike="noStrike" kern="1200" cap="none" spc="0" normalizeH="0" baseline="0" noProof="0" dirty="0">
                <a:ln>
                  <a:noFill/>
                </a:ln>
                <a:solidFill>
                  <a:srgbClr val="31724D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til rett tid, med rett teknikk og effektive produkter</a:t>
            </a:r>
          </a:p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57050D48-FA44-C8D8-40D2-03F0A24E6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242" y="457200"/>
            <a:ext cx="17822228" cy="1259078"/>
          </a:xfrm>
        </p:spPr>
        <p:txBody>
          <a:bodyPr/>
          <a:lstStyle/>
          <a:p>
            <a:r>
              <a:rPr lang="nb-NO" b="1" dirty="0"/>
              <a:t>Håndhygiene 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D90FC2F-91B8-C8D3-7F75-B3037A991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4242" y="3001263"/>
            <a:ext cx="14145681" cy="7953951"/>
          </a:xfrm>
        </p:spPr>
        <p:txBody>
          <a:bodyPr>
            <a:normAutofit/>
          </a:bodyPr>
          <a:lstStyle/>
          <a:p>
            <a:r>
              <a:rPr lang="nb-NO" dirty="0"/>
              <a:t>Forutsetninger:</a:t>
            </a:r>
          </a:p>
          <a:p>
            <a:pPr marL="0" indent="0">
              <a:buNone/>
            </a:pPr>
            <a:endParaRPr lang="nb-NO" dirty="0"/>
          </a:p>
          <a:p>
            <a:pPr lvl="1"/>
            <a:r>
              <a:rPr lang="nb-NO" dirty="0"/>
              <a:t>Arbeidsantrekk med korte ermer. </a:t>
            </a:r>
          </a:p>
          <a:p>
            <a:pPr lvl="1"/>
            <a:r>
              <a:rPr lang="nb-NO" dirty="0"/>
              <a:t>Korte, naturlige negler, fri for fingerringer, armbåndsur og andre håndsmykker.</a:t>
            </a:r>
          </a:p>
          <a:p>
            <a:pPr lvl="1"/>
            <a:r>
              <a:rPr lang="nb-NO" dirty="0"/>
              <a:t>Indikasjoner for håndhygiene.</a:t>
            </a:r>
          </a:p>
          <a:p>
            <a:pPr lvl="1"/>
            <a:r>
              <a:rPr lang="nb-NO" dirty="0"/>
              <a:t>Håndvask og hånddesinfeksjon.</a:t>
            </a:r>
          </a:p>
          <a:p>
            <a:pPr lvl="1"/>
            <a:r>
              <a:rPr lang="nb-NO" dirty="0"/>
              <a:t>Håndhygienefasiliteter.</a:t>
            </a:r>
          </a:p>
          <a:p>
            <a:pPr lvl="1"/>
            <a:r>
              <a:rPr lang="nb-NO" dirty="0"/>
              <a:t>Håndpleie.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42CDAC8-3052-22DD-BFD9-29568E67A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1988" y="8529851"/>
            <a:ext cx="4838577" cy="323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008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Bærum kommune">
      <a:dk1>
        <a:srgbClr val="3C3E3E"/>
      </a:dk1>
      <a:lt1>
        <a:srgbClr val="FFFFFF"/>
      </a:lt1>
      <a:dk2>
        <a:srgbClr val="459F67"/>
      </a:dk2>
      <a:lt2>
        <a:srgbClr val="F5F7F4"/>
      </a:lt2>
      <a:accent1>
        <a:srgbClr val="F5F7F4"/>
      </a:accent1>
      <a:accent2>
        <a:srgbClr val="3C3E3E"/>
      </a:accent2>
      <a:accent3>
        <a:srgbClr val="459F67"/>
      </a:accent3>
      <a:accent4>
        <a:srgbClr val="31724D"/>
      </a:accent4>
      <a:accent5>
        <a:srgbClr val="BDDBC6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89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_rumKommune-PPTmal-2017-Corbel.potx" id="{C26FE837-FD65-4BD3-A996-F11C4AB5C3B8}" vid="{9048251E-A60E-4051-B259-03322C23118C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Førde basale</Template>
  <TotalTime>323</TotalTime>
  <Words>2199</Words>
  <Application>Microsoft Office PowerPoint</Application>
  <PresentationFormat>Egendefinert</PresentationFormat>
  <Paragraphs>296</Paragraphs>
  <Slides>27</Slides>
  <Notes>15</Notes>
  <HiddenSlides>0</HiddenSlides>
  <MMClips>0</MMClips>
  <ScaleCrop>false</ScaleCrop>
  <HeadingPairs>
    <vt:vector size="8" baseType="variant">
      <vt:variant>
        <vt:lpstr>Brukte skrifter</vt:lpstr>
      </vt:variant>
      <vt:variant>
        <vt:i4>9</vt:i4>
      </vt:variant>
      <vt:variant>
        <vt:lpstr>Tema</vt:lpstr>
      </vt:variant>
      <vt:variant>
        <vt:i4>1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27</vt:i4>
      </vt:variant>
    </vt:vector>
  </HeadingPairs>
  <TitlesOfParts>
    <vt:vector size="38" baseType="lpstr">
      <vt:lpstr>Arial</vt:lpstr>
      <vt:lpstr>Bookman Old Style</vt:lpstr>
      <vt:lpstr>Brandon Regular</vt:lpstr>
      <vt:lpstr>Calibri</vt:lpstr>
      <vt:lpstr>Cambria</vt:lpstr>
      <vt:lpstr>Corbel</vt:lpstr>
      <vt:lpstr>Courier New</vt:lpstr>
      <vt:lpstr>ksxfont2</vt:lpstr>
      <vt:lpstr>Wingdings</vt:lpstr>
      <vt:lpstr>Office-tema</vt:lpstr>
      <vt:lpstr>Acrobat Document</vt:lpstr>
      <vt:lpstr>Basale smittevernrutiner – hva er det? og hva er det godt for?</vt:lpstr>
      <vt:lpstr>Disposisjon</vt:lpstr>
      <vt:lpstr>Krav til rutiner for forebyggende tiltak</vt:lpstr>
      <vt:lpstr>Infeksjonskontrollprogram (IKP)</vt:lpstr>
      <vt:lpstr>Basale smittevernrutiner</vt:lpstr>
      <vt:lpstr>Hva er basale smittevernrutiner </vt:lpstr>
      <vt:lpstr>Smittekjeden</vt:lpstr>
      <vt:lpstr>Bryte smittekjeden</vt:lpstr>
      <vt:lpstr>Håndhygiene </vt:lpstr>
      <vt:lpstr>Ringer, armbåndsur og negler</vt:lpstr>
      <vt:lpstr>Indikasjoner for håndhygiene</vt:lpstr>
      <vt:lpstr>Håndvask eller hånddesinfeksjon?</vt:lpstr>
      <vt:lpstr>Håndhygieneteknikk</vt:lpstr>
      <vt:lpstr>Håndhygienefasiliteter</vt:lpstr>
      <vt:lpstr>Hostehygiene </vt:lpstr>
      <vt:lpstr>Personlig beskyttelsesutstyr (PBU)</vt:lpstr>
      <vt:lpstr>Hansker</vt:lpstr>
      <vt:lpstr>Hansker og smitterisiko</vt:lpstr>
      <vt:lpstr>Hansker og smitterisiko</vt:lpstr>
      <vt:lpstr>Indikasjoner for hanskebruk</vt:lpstr>
      <vt:lpstr>Hvordan ta på og av hansker</vt:lpstr>
      <vt:lpstr>PowerPoint-presentasjon</vt:lpstr>
      <vt:lpstr>Avfallshåndtering</vt:lpstr>
      <vt:lpstr>Hva defineres som smittefarligavfall?</vt:lpstr>
      <vt:lpstr>PowerPoint-presentasjon</vt:lpstr>
      <vt:lpstr>Strakstiltak ved uhell</vt:lpstr>
      <vt:lpstr>Oppsummering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Urszula Jadczak</dc:creator>
  <cp:lastModifiedBy>Laila Aarnes</cp:lastModifiedBy>
  <cp:revision>1</cp:revision>
  <dcterms:created xsi:type="dcterms:W3CDTF">2023-04-28T10:41:18Z</dcterms:created>
  <dcterms:modified xsi:type="dcterms:W3CDTF">2023-06-07T06:53:48Z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93ecc0f-ccb9-4361-8333-eab9c279fcaa_Enabled">
    <vt:lpwstr>true</vt:lpwstr>
  </property>
  <property fmtid="{D5CDD505-2E9C-101B-9397-08002B2CF9AE}" pid="3" name="MSIP_Label_593ecc0f-ccb9-4361-8333-eab9c279fcaa_SetDate">
    <vt:lpwstr>2023-04-28T10:42:18Z</vt:lpwstr>
  </property>
  <property fmtid="{D5CDD505-2E9C-101B-9397-08002B2CF9AE}" pid="4" name="MSIP_Label_593ecc0f-ccb9-4361-8333-eab9c279fcaa_Method">
    <vt:lpwstr>Standard</vt:lpwstr>
  </property>
  <property fmtid="{D5CDD505-2E9C-101B-9397-08002B2CF9AE}" pid="5" name="MSIP_Label_593ecc0f-ccb9-4361-8333-eab9c279fcaa_Name">
    <vt:lpwstr>Intern</vt:lpwstr>
  </property>
  <property fmtid="{D5CDD505-2E9C-101B-9397-08002B2CF9AE}" pid="6" name="MSIP_Label_593ecc0f-ccb9-4361-8333-eab9c279fcaa_SiteId">
    <vt:lpwstr>07ba06ff-14f4-464b-b7e8-bc3a7e21e203</vt:lpwstr>
  </property>
  <property fmtid="{D5CDD505-2E9C-101B-9397-08002B2CF9AE}" pid="7" name="MSIP_Label_593ecc0f-ccb9-4361-8333-eab9c279fcaa_ActionId">
    <vt:lpwstr>79263055-3161-4eb7-80ec-f7fda15cca95</vt:lpwstr>
  </property>
  <property fmtid="{D5CDD505-2E9C-101B-9397-08002B2CF9AE}" pid="8" name="MSIP_Label_593ecc0f-ccb9-4361-8333-eab9c279fcaa_ContentBits">
    <vt:lpwstr>0</vt:lpwstr>
  </property>
  <property fmtid="{D5CDD505-2E9C-101B-9397-08002B2CF9AE}" pid="9" name="MSIP_Label_0c3ffc1c-ef00-4620-9c2f-7d9c1597774b_Enabled">
    <vt:lpwstr>true</vt:lpwstr>
  </property>
  <property fmtid="{D5CDD505-2E9C-101B-9397-08002B2CF9AE}" pid="10" name="MSIP_Label_0c3ffc1c-ef00-4620-9c2f-7d9c1597774b_SetDate">
    <vt:lpwstr>2023-06-07T06:53:37Z</vt:lpwstr>
  </property>
  <property fmtid="{D5CDD505-2E9C-101B-9397-08002B2CF9AE}" pid="11" name="MSIP_Label_0c3ffc1c-ef00-4620-9c2f-7d9c1597774b_Method">
    <vt:lpwstr>Standard</vt:lpwstr>
  </property>
  <property fmtid="{D5CDD505-2E9C-101B-9397-08002B2CF9AE}" pid="12" name="MSIP_Label_0c3ffc1c-ef00-4620-9c2f-7d9c1597774b_Name">
    <vt:lpwstr>Intern</vt:lpwstr>
  </property>
  <property fmtid="{D5CDD505-2E9C-101B-9397-08002B2CF9AE}" pid="13" name="MSIP_Label_0c3ffc1c-ef00-4620-9c2f-7d9c1597774b_SiteId">
    <vt:lpwstr>bdcbe535-f3cf-49f5-8a6a-fb6d98dc7837</vt:lpwstr>
  </property>
  <property fmtid="{D5CDD505-2E9C-101B-9397-08002B2CF9AE}" pid="14" name="MSIP_Label_0c3ffc1c-ef00-4620-9c2f-7d9c1597774b_ActionId">
    <vt:lpwstr>4ad5b8cd-3eec-45ae-b52e-33b848f98ce8</vt:lpwstr>
  </property>
  <property fmtid="{D5CDD505-2E9C-101B-9397-08002B2CF9AE}" pid="15" name="MSIP_Label_0c3ffc1c-ef00-4620-9c2f-7d9c1597774b_ContentBits">
    <vt:lpwstr>2</vt:lpwstr>
  </property>
</Properties>
</file>