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4" r:id="rId2"/>
    <p:sldId id="304" r:id="rId3"/>
    <p:sldId id="309" r:id="rId4"/>
    <p:sldId id="571" r:id="rId5"/>
    <p:sldId id="329" r:id="rId6"/>
    <p:sldId id="563" r:id="rId7"/>
    <p:sldId id="332" r:id="rId8"/>
    <p:sldId id="565" r:id="rId9"/>
    <p:sldId id="334" r:id="rId10"/>
    <p:sldId id="330" r:id="rId11"/>
    <p:sldId id="564" r:id="rId12"/>
    <p:sldId id="567" r:id="rId13"/>
    <p:sldId id="566" r:id="rId14"/>
    <p:sldId id="331" r:id="rId15"/>
    <p:sldId id="572" r:id="rId16"/>
    <p:sldId id="569" r:id="rId17"/>
    <p:sldId id="570" r:id="rId18"/>
    <p:sldId id="573" r:id="rId19"/>
    <p:sldId id="316" r:id="rId20"/>
  </p:sldIdLst>
  <p:sldSz cx="21664613" cy="12193588"/>
  <p:notesSz cx="6858000" cy="9144000"/>
  <p:defaultTextStyle>
    <a:defPPr>
      <a:defRPr lang="nb-NO"/>
    </a:defPPr>
    <a:lvl1pPr marL="0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1pPr>
    <a:lvl2pPr marL="812582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2pPr>
    <a:lvl3pPr marL="1625163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3pPr>
    <a:lvl4pPr marL="2437745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4pPr>
    <a:lvl5pPr marL="3250326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5pPr>
    <a:lvl6pPr marL="4062908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6pPr>
    <a:lvl7pPr marL="4875489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7pPr>
    <a:lvl8pPr marL="5688071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8pPr>
    <a:lvl9pPr marL="6500652" algn="l" defTabSz="1625163" rtl="0" eaLnBrk="1" latinLnBrk="0" hangingPunct="1">
      <a:defRPr sz="31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757"/>
    <a:srgbClr val="367B55"/>
    <a:srgbClr val="3C3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E6EF5F-6980-401D-AA30-6D8409611128}" v="44" dt="2023-06-06T07:57:50.9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Mørk stil 1 - utheving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6357" autoAdjust="0"/>
  </p:normalViewPr>
  <p:slideViewPr>
    <p:cSldViewPr snapToGrid="0">
      <p:cViewPr varScale="1">
        <p:scale>
          <a:sx n="69" d="100"/>
          <a:sy n="69" d="100"/>
        </p:scale>
        <p:origin x="1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rszula Jadczak" userId="3ed5c0b5-a1fa-4701-b517-e68822f5ed24" providerId="ADAL" clId="{1EE6EF5F-6980-401D-AA30-6D8409611128}"/>
    <pc:docChg chg="undo custSel addSld delSld modSld sldOrd">
      <pc:chgData name="Urszula Jadczak" userId="3ed5c0b5-a1fa-4701-b517-e68822f5ed24" providerId="ADAL" clId="{1EE6EF5F-6980-401D-AA30-6D8409611128}" dt="2023-06-06T07:57:50.939" v="3389"/>
      <pc:docMkLst>
        <pc:docMk/>
      </pc:docMkLst>
      <pc:sldChg chg="del">
        <pc:chgData name="Urszula Jadczak" userId="3ed5c0b5-a1fa-4701-b517-e68822f5ed24" providerId="ADAL" clId="{1EE6EF5F-6980-401D-AA30-6D8409611128}" dt="2023-05-11T10:58:58.368" v="2575" actId="2696"/>
        <pc:sldMkLst>
          <pc:docMk/>
          <pc:sldMk cId="871168453" sldId="257"/>
        </pc:sldMkLst>
      </pc:sldChg>
      <pc:sldChg chg="modSp del mod">
        <pc:chgData name="Urszula Jadczak" userId="3ed5c0b5-a1fa-4701-b517-e68822f5ed24" providerId="ADAL" clId="{1EE6EF5F-6980-401D-AA30-6D8409611128}" dt="2023-05-11T11:10:28.530" v="2673" actId="2696"/>
        <pc:sldMkLst>
          <pc:docMk/>
          <pc:sldMk cId="3176310474" sldId="258"/>
        </pc:sldMkLst>
        <pc:spChg chg="mod">
          <ac:chgData name="Urszula Jadczak" userId="3ed5c0b5-a1fa-4701-b517-e68822f5ed24" providerId="ADAL" clId="{1EE6EF5F-6980-401D-AA30-6D8409611128}" dt="2023-05-02T12:41:53.793" v="254" actId="20577"/>
          <ac:spMkLst>
            <pc:docMk/>
            <pc:sldMk cId="3176310474" sldId="258"/>
            <ac:spMk id="5" creationId="{4015DB42-E0A9-416A-8BA3-DCD17C33D760}"/>
          </ac:spMkLst>
        </pc:spChg>
        <pc:spChg chg="mod">
          <ac:chgData name="Urszula Jadczak" userId="3ed5c0b5-a1fa-4701-b517-e68822f5ed24" providerId="ADAL" clId="{1EE6EF5F-6980-401D-AA30-6D8409611128}" dt="2023-05-02T12:23:23.792" v="8" actId="20577"/>
          <ac:spMkLst>
            <pc:docMk/>
            <pc:sldMk cId="3176310474" sldId="258"/>
            <ac:spMk id="7" creationId="{76878702-48C9-40E4-80E2-F93AE85FD5C7}"/>
          </ac:spMkLst>
        </pc:spChg>
      </pc:sldChg>
      <pc:sldChg chg="modSp del mod">
        <pc:chgData name="Urszula Jadczak" userId="3ed5c0b5-a1fa-4701-b517-e68822f5ed24" providerId="ADAL" clId="{1EE6EF5F-6980-401D-AA30-6D8409611128}" dt="2023-05-02T12:45:04.897" v="277" actId="2696"/>
        <pc:sldMkLst>
          <pc:docMk/>
          <pc:sldMk cId="2425176831" sldId="261"/>
        </pc:sldMkLst>
        <pc:spChg chg="mod">
          <ac:chgData name="Urszula Jadczak" userId="3ed5c0b5-a1fa-4701-b517-e68822f5ed24" providerId="ADAL" clId="{1EE6EF5F-6980-401D-AA30-6D8409611128}" dt="2023-05-02T12:41:38.763" v="253" actId="27636"/>
          <ac:spMkLst>
            <pc:docMk/>
            <pc:sldMk cId="2425176831" sldId="261"/>
            <ac:spMk id="4" creationId="{4E56E72F-3253-402A-AB12-FA50E0A1F8FB}"/>
          </ac:spMkLst>
        </pc:spChg>
      </pc:sldChg>
      <pc:sldChg chg="modSp mod">
        <pc:chgData name="Urszula Jadczak" userId="3ed5c0b5-a1fa-4701-b517-e68822f5ed24" providerId="ADAL" clId="{1EE6EF5F-6980-401D-AA30-6D8409611128}" dt="2023-06-02T11:56:32.608" v="2817" actId="121"/>
        <pc:sldMkLst>
          <pc:docMk/>
          <pc:sldMk cId="3620194802" sldId="264"/>
        </pc:sldMkLst>
        <pc:spChg chg="mod">
          <ac:chgData name="Urszula Jadczak" userId="3ed5c0b5-a1fa-4701-b517-e68822f5ed24" providerId="ADAL" clId="{1EE6EF5F-6980-401D-AA30-6D8409611128}" dt="2023-05-11T10:18:16.363" v="1617" actId="20577"/>
          <ac:spMkLst>
            <pc:docMk/>
            <pc:sldMk cId="3620194802" sldId="264"/>
            <ac:spMk id="2" creationId="{DE2F5926-1007-4995-967C-F02ED724499B}"/>
          </ac:spMkLst>
        </pc:spChg>
        <pc:spChg chg="mod">
          <ac:chgData name="Urszula Jadczak" userId="3ed5c0b5-a1fa-4701-b517-e68822f5ed24" providerId="ADAL" clId="{1EE6EF5F-6980-401D-AA30-6D8409611128}" dt="2023-06-02T11:56:32.608" v="2817" actId="121"/>
          <ac:spMkLst>
            <pc:docMk/>
            <pc:sldMk cId="3620194802" sldId="264"/>
            <ac:spMk id="3" creationId="{DF82C179-AB9A-4649-A6DE-AA1A5B6D0401}"/>
          </ac:spMkLst>
        </pc:spChg>
      </pc:sldChg>
      <pc:sldChg chg="new del">
        <pc:chgData name="Urszula Jadczak" userId="3ed5c0b5-a1fa-4701-b517-e68822f5ed24" providerId="ADAL" clId="{1EE6EF5F-6980-401D-AA30-6D8409611128}" dt="2023-05-02T12:24:26.865" v="10" actId="680"/>
        <pc:sldMkLst>
          <pc:docMk/>
          <pc:sldMk cId="17008528" sldId="265"/>
        </pc:sldMkLst>
      </pc:sldChg>
      <pc:sldChg chg="modSp new del mod">
        <pc:chgData name="Urszula Jadczak" userId="3ed5c0b5-a1fa-4701-b517-e68822f5ed24" providerId="ADAL" clId="{1EE6EF5F-6980-401D-AA30-6D8409611128}" dt="2023-05-02T13:31:26.422" v="782" actId="2696"/>
        <pc:sldMkLst>
          <pc:docMk/>
          <pc:sldMk cId="1502296011" sldId="265"/>
        </pc:sldMkLst>
        <pc:spChg chg="mod">
          <ac:chgData name="Urszula Jadczak" userId="3ed5c0b5-a1fa-4701-b517-e68822f5ed24" providerId="ADAL" clId="{1EE6EF5F-6980-401D-AA30-6D8409611128}" dt="2023-05-02T12:27:31.443" v="53" actId="20577"/>
          <ac:spMkLst>
            <pc:docMk/>
            <pc:sldMk cId="1502296011" sldId="265"/>
            <ac:spMk id="4" creationId="{A8883D82-4469-44FD-440F-79C4E6D34EBC}"/>
          </ac:spMkLst>
        </pc:spChg>
      </pc:sldChg>
      <pc:sldChg chg="modSp mod modNotesTx">
        <pc:chgData name="Urszula Jadczak" userId="3ed5c0b5-a1fa-4701-b517-e68822f5ed24" providerId="ADAL" clId="{1EE6EF5F-6980-401D-AA30-6D8409611128}" dt="2023-06-06T07:23:40.219" v="3117" actId="14100"/>
        <pc:sldMkLst>
          <pc:docMk/>
          <pc:sldMk cId="1033484574" sldId="304"/>
        </pc:sldMkLst>
        <pc:spChg chg="mod">
          <ac:chgData name="Urszula Jadczak" userId="3ed5c0b5-a1fa-4701-b517-e68822f5ed24" providerId="ADAL" clId="{1EE6EF5F-6980-401D-AA30-6D8409611128}" dt="2023-06-06T07:23:40.219" v="3117" actId="14100"/>
          <ac:spMkLst>
            <pc:docMk/>
            <pc:sldMk cId="1033484574" sldId="304"/>
            <ac:spMk id="2" creationId="{00000000-0000-0000-0000-000000000000}"/>
          </ac:spMkLst>
        </pc:spChg>
        <pc:spChg chg="mod">
          <ac:chgData name="Urszula Jadczak" userId="3ed5c0b5-a1fa-4701-b517-e68822f5ed24" providerId="ADAL" clId="{1EE6EF5F-6980-401D-AA30-6D8409611128}" dt="2023-05-10T08:05:49.780" v="801" actId="27636"/>
          <ac:spMkLst>
            <pc:docMk/>
            <pc:sldMk cId="1033484574" sldId="304"/>
            <ac:spMk id="3" creationId="{00000000-0000-0000-0000-000000000000}"/>
          </ac:spMkLst>
        </pc:spChg>
        <pc:picChg chg="mod">
          <ac:chgData name="Urszula Jadczak" userId="3ed5c0b5-a1fa-4701-b517-e68822f5ed24" providerId="ADAL" clId="{1EE6EF5F-6980-401D-AA30-6D8409611128}" dt="2023-05-02T12:25:20.274" v="13" actId="1076"/>
          <ac:picMkLst>
            <pc:docMk/>
            <pc:sldMk cId="1033484574" sldId="304"/>
            <ac:picMk id="4" creationId="{00000000-0000-0000-0000-000000000000}"/>
          </ac:picMkLst>
        </pc:picChg>
      </pc:sldChg>
      <pc:sldChg chg="modSp del mod modNotesTx">
        <pc:chgData name="Urszula Jadczak" userId="3ed5c0b5-a1fa-4701-b517-e68822f5ed24" providerId="ADAL" clId="{1EE6EF5F-6980-401D-AA30-6D8409611128}" dt="2023-05-10T10:49:46.513" v="1264" actId="20577"/>
        <pc:sldMkLst>
          <pc:docMk/>
          <pc:sldMk cId="517638334" sldId="309"/>
        </pc:sldMkLst>
        <pc:spChg chg="mod">
          <ac:chgData name="Urszula Jadczak" userId="3ed5c0b5-a1fa-4701-b517-e68822f5ed24" providerId="ADAL" clId="{1EE6EF5F-6980-401D-AA30-6D8409611128}" dt="2023-05-10T10:49:46.513" v="1264" actId="20577"/>
          <ac:spMkLst>
            <pc:docMk/>
            <pc:sldMk cId="517638334" sldId="309"/>
            <ac:spMk id="7171" creationId="{00000000-0000-0000-0000-000000000000}"/>
          </ac:spMkLst>
        </pc:spChg>
        <pc:spChg chg="mod">
          <ac:chgData name="Urszula Jadczak" userId="3ed5c0b5-a1fa-4701-b517-e68822f5ed24" providerId="ADAL" clId="{1EE6EF5F-6980-401D-AA30-6D8409611128}" dt="2023-05-10T08:12:45.199" v="866" actId="27636"/>
          <ac:spMkLst>
            <pc:docMk/>
            <pc:sldMk cId="517638334" sldId="309"/>
            <ac:spMk id="7172" creationId="{00000000-0000-0000-0000-000000000000}"/>
          </ac:spMkLst>
        </pc:spChg>
      </pc:sldChg>
      <pc:sldChg chg="modSp del mod ord">
        <pc:chgData name="Urszula Jadczak" userId="3ed5c0b5-a1fa-4701-b517-e68822f5ed24" providerId="ADAL" clId="{1EE6EF5F-6980-401D-AA30-6D8409611128}" dt="2023-05-11T10:44:23.766" v="2120" actId="2696"/>
        <pc:sldMkLst>
          <pc:docMk/>
          <pc:sldMk cId="1841715340" sldId="312"/>
        </pc:sldMkLst>
        <pc:spChg chg="mod">
          <ac:chgData name="Urszula Jadczak" userId="3ed5c0b5-a1fa-4701-b517-e68822f5ed24" providerId="ADAL" clId="{1EE6EF5F-6980-401D-AA30-6D8409611128}" dt="2023-05-02T13:04:39.939" v="610" actId="20577"/>
          <ac:spMkLst>
            <pc:docMk/>
            <pc:sldMk cId="1841715340" sldId="312"/>
            <ac:spMk id="2" creationId="{FEBE8563-5C45-496D-84DF-14C36E28CCEB}"/>
          </ac:spMkLst>
        </pc:spChg>
        <pc:spChg chg="mod">
          <ac:chgData name="Urszula Jadczak" userId="3ed5c0b5-a1fa-4701-b517-e68822f5ed24" providerId="ADAL" clId="{1EE6EF5F-6980-401D-AA30-6D8409611128}" dt="2023-05-02T12:59:21.723" v="593" actId="27636"/>
          <ac:spMkLst>
            <pc:docMk/>
            <pc:sldMk cId="1841715340" sldId="312"/>
            <ac:spMk id="4" creationId="{97DB6422-BE24-46A1-96B6-E73E0781BF7B}"/>
          </ac:spMkLst>
        </pc:spChg>
      </pc:sldChg>
      <pc:sldChg chg="del ord">
        <pc:chgData name="Urszula Jadczak" userId="3ed5c0b5-a1fa-4701-b517-e68822f5ed24" providerId="ADAL" clId="{1EE6EF5F-6980-401D-AA30-6D8409611128}" dt="2023-05-11T10:29:39.834" v="1814" actId="2696"/>
        <pc:sldMkLst>
          <pc:docMk/>
          <pc:sldMk cId="1623176612" sldId="313"/>
        </pc:sldMkLst>
      </pc:sldChg>
      <pc:sldChg chg="modSp del mod">
        <pc:chgData name="Urszula Jadczak" userId="3ed5c0b5-a1fa-4701-b517-e68822f5ed24" providerId="ADAL" clId="{1EE6EF5F-6980-401D-AA30-6D8409611128}" dt="2023-05-11T10:45:28.001" v="2123" actId="2696"/>
        <pc:sldMkLst>
          <pc:docMk/>
          <pc:sldMk cId="1746392754" sldId="315"/>
        </pc:sldMkLst>
        <pc:spChg chg="mod">
          <ac:chgData name="Urszula Jadczak" userId="3ed5c0b5-a1fa-4701-b517-e68822f5ed24" providerId="ADAL" clId="{1EE6EF5F-6980-401D-AA30-6D8409611128}" dt="2023-05-02T13:04:14.497" v="595" actId="27636"/>
          <ac:spMkLst>
            <pc:docMk/>
            <pc:sldMk cId="1746392754" sldId="315"/>
            <ac:spMk id="4" creationId="{075B36AA-0D70-4988-9F55-6FAED9784583}"/>
          </ac:spMkLst>
        </pc:spChg>
      </pc:sldChg>
      <pc:sldChg chg="addSp delSp modSp mod ord">
        <pc:chgData name="Urszula Jadczak" userId="3ed5c0b5-a1fa-4701-b517-e68822f5ed24" providerId="ADAL" clId="{1EE6EF5F-6980-401D-AA30-6D8409611128}" dt="2023-05-11T11:14:49.261" v="2679" actId="1076"/>
        <pc:sldMkLst>
          <pc:docMk/>
          <pc:sldMk cId="3483502449" sldId="316"/>
        </pc:sldMkLst>
        <pc:spChg chg="del">
          <ac:chgData name="Urszula Jadczak" userId="3ed5c0b5-a1fa-4701-b517-e68822f5ed24" providerId="ADAL" clId="{1EE6EF5F-6980-401D-AA30-6D8409611128}" dt="2023-05-02T12:31:42.126" v="110" actId="21"/>
          <ac:spMkLst>
            <pc:docMk/>
            <pc:sldMk cId="3483502449" sldId="316"/>
            <ac:spMk id="6" creationId="{00000000-0000-0000-0000-000000000000}"/>
          </ac:spMkLst>
        </pc:spChg>
        <pc:spChg chg="add del mod">
          <ac:chgData name="Urszula Jadczak" userId="3ed5c0b5-a1fa-4701-b517-e68822f5ed24" providerId="ADAL" clId="{1EE6EF5F-6980-401D-AA30-6D8409611128}" dt="2023-05-11T10:55:47.835" v="2554" actId="21"/>
          <ac:spMkLst>
            <pc:docMk/>
            <pc:sldMk cId="3483502449" sldId="316"/>
            <ac:spMk id="7" creationId="{9DFE3CBE-2BBB-6D15-151A-6FDF5B412E00}"/>
          </ac:spMkLst>
        </pc:spChg>
        <pc:picChg chg="add mod">
          <ac:chgData name="Urszula Jadczak" userId="3ed5c0b5-a1fa-4701-b517-e68822f5ed24" providerId="ADAL" clId="{1EE6EF5F-6980-401D-AA30-6D8409611128}" dt="2023-05-11T10:55:57.691" v="2556" actId="1076"/>
          <ac:picMkLst>
            <pc:docMk/>
            <pc:sldMk cId="3483502449" sldId="316"/>
            <ac:picMk id="3" creationId="{567CA400-1B8F-15D2-2E49-1F0E6AC10331}"/>
          </ac:picMkLst>
        </pc:picChg>
        <pc:picChg chg="add mod">
          <ac:chgData name="Urszula Jadczak" userId="3ed5c0b5-a1fa-4701-b517-e68822f5ed24" providerId="ADAL" clId="{1EE6EF5F-6980-401D-AA30-6D8409611128}" dt="2023-05-11T11:14:49.261" v="2679" actId="1076"/>
          <ac:picMkLst>
            <pc:docMk/>
            <pc:sldMk cId="3483502449" sldId="316"/>
            <ac:picMk id="4" creationId="{02873CA2-21B6-0680-82C4-1436CD3F18E6}"/>
          </ac:picMkLst>
        </pc:picChg>
        <pc:picChg chg="mod">
          <ac:chgData name="Urszula Jadczak" userId="3ed5c0b5-a1fa-4701-b517-e68822f5ed24" providerId="ADAL" clId="{1EE6EF5F-6980-401D-AA30-6D8409611128}" dt="2023-05-11T10:55:51.901" v="2555" actId="1076"/>
          <ac:picMkLst>
            <pc:docMk/>
            <pc:sldMk cId="3483502449" sldId="316"/>
            <ac:picMk id="5" creationId="{00000000-0000-0000-0000-000000000000}"/>
          </ac:picMkLst>
        </pc:picChg>
      </pc:sldChg>
      <pc:sldChg chg="del">
        <pc:chgData name="Urszula Jadczak" userId="3ed5c0b5-a1fa-4701-b517-e68822f5ed24" providerId="ADAL" clId="{1EE6EF5F-6980-401D-AA30-6D8409611128}" dt="2023-05-11T10:48:25.030" v="2144" actId="2696"/>
        <pc:sldMkLst>
          <pc:docMk/>
          <pc:sldMk cId="2226471962" sldId="317"/>
        </pc:sldMkLst>
      </pc:sldChg>
      <pc:sldChg chg="modSp mod ord modNotesTx">
        <pc:chgData name="Urszula Jadczak" userId="3ed5c0b5-a1fa-4701-b517-e68822f5ed24" providerId="ADAL" clId="{1EE6EF5F-6980-401D-AA30-6D8409611128}" dt="2023-06-06T07:37:39.792" v="3201" actId="27636"/>
        <pc:sldMkLst>
          <pc:docMk/>
          <pc:sldMk cId="2807568193" sldId="329"/>
        </pc:sldMkLst>
        <pc:spChg chg="mod">
          <ac:chgData name="Urszula Jadczak" userId="3ed5c0b5-a1fa-4701-b517-e68822f5ed24" providerId="ADAL" clId="{1EE6EF5F-6980-401D-AA30-6D8409611128}" dt="2023-06-06T07:37:07.601" v="3196" actId="20577"/>
          <ac:spMkLst>
            <pc:docMk/>
            <pc:sldMk cId="2807568193" sldId="329"/>
            <ac:spMk id="2" creationId="{00000000-0000-0000-0000-000000000000}"/>
          </ac:spMkLst>
        </pc:spChg>
        <pc:spChg chg="mod">
          <ac:chgData name="Urszula Jadczak" userId="3ed5c0b5-a1fa-4701-b517-e68822f5ed24" providerId="ADAL" clId="{1EE6EF5F-6980-401D-AA30-6D8409611128}" dt="2023-06-06T07:37:39.792" v="3201" actId="27636"/>
          <ac:spMkLst>
            <pc:docMk/>
            <pc:sldMk cId="2807568193" sldId="329"/>
            <ac:spMk id="3" creationId="{00000000-0000-0000-0000-000000000000}"/>
          </ac:spMkLst>
        </pc:spChg>
      </pc:sldChg>
      <pc:sldChg chg="modSp new mod ord">
        <pc:chgData name="Urszula Jadczak" userId="3ed5c0b5-a1fa-4701-b517-e68822f5ed24" providerId="ADAL" clId="{1EE6EF5F-6980-401D-AA30-6D8409611128}" dt="2023-06-02T12:00:36.708" v="2855" actId="20577"/>
        <pc:sldMkLst>
          <pc:docMk/>
          <pc:sldMk cId="586716385" sldId="330"/>
        </pc:sldMkLst>
        <pc:spChg chg="mod">
          <ac:chgData name="Urszula Jadczak" userId="3ed5c0b5-a1fa-4701-b517-e68822f5ed24" providerId="ADAL" clId="{1EE6EF5F-6980-401D-AA30-6D8409611128}" dt="2023-05-10T08:29:12.888" v="1106" actId="108"/>
          <ac:spMkLst>
            <pc:docMk/>
            <pc:sldMk cId="586716385" sldId="330"/>
            <ac:spMk id="2" creationId="{6436936A-5A39-28F5-1213-520135CE18F4}"/>
          </ac:spMkLst>
        </pc:spChg>
        <pc:spChg chg="mod">
          <ac:chgData name="Urszula Jadczak" userId="3ed5c0b5-a1fa-4701-b517-e68822f5ed24" providerId="ADAL" clId="{1EE6EF5F-6980-401D-AA30-6D8409611128}" dt="2023-06-02T12:00:36.708" v="2855" actId="20577"/>
          <ac:spMkLst>
            <pc:docMk/>
            <pc:sldMk cId="586716385" sldId="330"/>
            <ac:spMk id="3" creationId="{196BAF8E-5F32-36FD-D8B4-0F83404649C9}"/>
          </ac:spMkLst>
        </pc:spChg>
      </pc:sldChg>
      <pc:sldChg chg="addSp delSp modSp new mod ord">
        <pc:chgData name="Urszula Jadczak" userId="3ed5c0b5-a1fa-4701-b517-e68822f5ed24" providerId="ADAL" clId="{1EE6EF5F-6980-401D-AA30-6D8409611128}" dt="2023-06-06T07:48:55.422" v="3334" actId="21"/>
        <pc:sldMkLst>
          <pc:docMk/>
          <pc:sldMk cId="1221949967" sldId="331"/>
        </pc:sldMkLst>
        <pc:spChg chg="mod">
          <ac:chgData name="Urszula Jadczak" userId="3ed5c0b5-a1fa-4701-b517-e68822f5ed24" providerId="ADAL" clId="{1EE6EF5F-6980-401D-AA30-6D8409611128}" dt="2023-06-06T07:48:47.892" v="3333" actId="20577"/>
          <ac:spMkLst>
            <pc:docMk/>
            <pc:sldMk cId="1221949967" sldId="331"/>
            <ac:spMk id="2" creationId="{96ABBFDC-F844-00C9-6537-BFDC1FF36A33}"/>
          </ac:spMkLst>
        </pc:spChg>
        <pc:spChg chg="mod">
          <ac:chgData name="Urszula Jadczak" userId="3ed5c0b5-a1fa-4701-b517-e68822f5ed24" providerId="ADAL" clId="{1EE6EF5F-6980-401D-AA30-6D8409611128}" dt="2023-06-02T12:11:01.507" v="2958" actId="14100"/>
          <ac:spMkLst>
            <pc:docMk/>
            <pc:sldMk cId="1221949967" sldId="331"/>
            <ac:spMk id="3" creationId="{D376B5B4-5362-C3F9-7904-35AEC8A33026}"/>
          </ac:spMkLst>
        </pc:spChg>
        <pc:spChg chg="add del mod">
          <ac:chgData name="Urszula Jadczak" userId="3ed5c0b5-a1fa-4701-b517-e68822f5ed24" providerId="ADAL" clId="{1EE6EF5F-6980-401D-AA30-6D8409611128}" dt="2023-06-06T07:48:55.422" v="3334" actId="21"/>
          <ac:spMkLst>
            <pc:docMk/>
            <pc:sldMk cId="1221949967" sldId="331"/>
            <ac:spMk id="5" creationId="{7077CE26-2A9A-0902-1D26-8EF53A6FE563}"/>
          </ac:spMkLst>
        </pc:spChg>
        <pc:spChg chg="add del mod">
          <ac:chgData name="Urszula Jadczak" userId="3ed5c0b5-a1fa-4701-b517-e68822f5ed24" providerId="ADAL" clId="{1EE6EF5F-6980-401D-AA30-6D8409611128}" dt="2023-05-02T13:27:39.116" v="772" actId="21"/>
          <ac:spMkLst>
            <pc:docMk/>
            <pc:sldMk cId="1221949967" sldId="331"/>
            <ac:spMk id="5" creationId="{F64C7393-7AC1-CB01-9D8F-E4776F06F450}"/>
          </ac:spMkLst>
        </pc:spChg>
      </pc:sldChg>
      <pc:sldChg chg="addSp delSp modSp new mod ord modNotesTx">
        <pc:chgData name="Urszula Jadczak" userId="3ed5c0b5-a1fa-4701-b517-e68822f5ed24" providerId="ADAL" clId="{1EE6EF5F-6980-401D-AA30-6D8409611128}" dt="2023-06-06T07:38:46.398" v="3205" actId="113"/>
        <pc:sldMkLst>
          <pc:docMk/>
          <pc:sldMk cId="2634870784" sldId="332"/>
        </pc:sldMkLst>
        <pc:spChg chg="mod">
          <ac:chgData name="Urszula Jadczak" userId="3ed5c0b5-a1fa-4701-b517-e68822f5ed24" providerId="ADAL" clId="{1EE6EF5F-6980-401D-AA30-6D8409611128}" dt="2023-05-02T12:43:49.812" v="263" actId="14100"/>
          <ac:spMkLst>
            <pc:docMk/>
            <pc:sldMk cId="2634870784" sldId="332"/>
            <ac:spMk id="2" creationId="{8D017266-4ECF-55AA-1415-C12788B30A28}"/>
          </ac:spMkLst>
        </pc:spChg>
        <pc:spChg chg="mod">
          <ac:chgData name="Urszula Jadczak" userId="3ed5c0b5-a1fa-4701-b517-e68822f5ed24" providerId="ADAL" clId="{1EE6EF5F-6980-401D-AA30-6D8409611128}" dt="2023-06-06T07:38:46.398" v="3205" actId="113"/>
          <ac:spMkLst>
            <pc:docMk/>
            <pc:sldMk cId="2634870784" sldId="332"/>
            <ac:spMk id="3" creationId="{304B5C2F-EF26-0128-ED62-B81F341BB67A}"/>
          </ac:spMkLst>
        </pc:spChg>
        <pc:spChg chg="del mod">
          <ac:chgData name="Urszula Jadczak" userId="3ed5c0b5-a1fa-4701-b517-e68822f5ed24" providerId="ADAL" clId="{1EE6EF5F-6980-401D-AA30-6D8409611128}" dt="2023-05-02T12:44:40.889" v="273" actId="21"/>
          <ac:spMkLst>
            <pc:docMk/>
            <pc:sldMk cId="2634870784" sldId="332"/>
            <ac:spMk id="4" creationId="{8C219D42-5ECD-77E8-6501-FCBDA95AB47C}"/>
          </ac:spMkLst>
        </pc:spChg>
        <pc:spChg chg="add mod">
          <ac:chgData name="Urszula Jadczak" userId="3ed5c0b5-a1fa-4701-b517-e68822f5ed24" providerId="ADAL" clId="{1EE6EF5F-6980-401D-AA30-6D8409611128}" dt="2023-06-02T11:59:49.735" v="2839" actId="1076"/>
          <ac:spMkLst>
            <pc:docMk/>
            <pc:sldMk cId="2634870784" sldId="332"/>
            <ac:spMk id="6" creationId="{A8C8D5C3-E774-9BE9-6C4A-066A2ABAD3D0}"/>
          </ac:spMkLst>
        </pc:spChg>
      </pc:sldChg>
      <pc:sldChg chg="modSp new del mod">
        <pc:chgData name="Urszula Jadczak" userId="3ed5c0b5-a1fa-4701-b517-e68822f5ed24" providerId="ADAL" clId="{1EE6EF5F-6980-401D-AA30-6D8409611128}" dt="2023-05-11T10:44:54.948" v="2121" actId="2696"/>
        <pc:sldMkLst>
          <pc:docMk/>
          <pc:sldMk cId="449203196" sldId="333"/>
        </pc:sldMkLst>
        <pc:spChg chg="mod">
          <ac:chgData name="Urszula Jadczak" userId="3ed5c0b5-a1fa-4701-b517-e68822f5ed24" providerId="ADAL" clId="{1EE6EF5F-6980-401D-AA30-6D8409611128}" dt="2023-05-11T10:30:30.357" v="1815" actId="14100"/>
          <ac:spMkLst>
            <pc:docMk/>
            <pc:sldMk cId="449203196" sldId="333"/>
            <ac:spMk id="2" creationId="{56BF6469-0D09-9BD9-42FB-5984093742DC}"/>
          </ac:spMkLst>
        </pc:spChg>
        <pc:spChg chg="mod">
          <ac:chgData name="Urszula Jadczak" userId="3ed5c0b5-a1fa-4701-b517-e68822f5ed24" providerId="ADAL" clId="{1EE6EF5F-6980-401D-AA30-6D8409611128}" dt="2023-05-02T12:55:40.807" v="432" actId="27636"/>
          <ac:spMkLst>
            <pc:docMk/>
            <pc:sldMk cId="449203196" sldId="333"/>
            <ac:spMk id="3" creationId="{EC240D9B-33D5-711C-3271-4A9431AA52B3}"/>
          </ac:spMkLst>
        </pc:spChg>
      </pc:sldChg>
      <pc:sldChg chg="addSp delSp modSp new mod ord">
        <pc:chgData name="Urszula Jadczak" userId="3ed5c0b5-a1fa-4701-b517-e68822f5ed24" providerId="ADAL" clId="{1EE6EF5F-6980-401D-AA30-6D8409611128}" dt="2023-06-06T07:43:47.756" v="3283" actId="20577"/>
        <pc:sldMkLst>
          <pc:docMk/>
          <pc:sldMk cId="2240233398" sldId="334"/>
        </pc:sldMkLst>
        <pc:spChg chg="mod">
          <ac:chgData name="Urszula Jadczak" userId="3ed5c0b5-a1fa-4701-b517-e68822f5ed24" providerId="ADAL" clId="{1EE6EF5F-6980-401D-AA30-6D8409611128}" dt="2023-05-11T11:04:14.289" v="2603" actId="20577"/>
          <ac:spMkLst>
            <pc:docMk/>
            <pc:sldMk cId="2240233398" sldId="334"/>
            <ac:spMk id="2" creationId="{DAF6B499-DDCC-4D5B-1D5C-BDB387672E7E}"/>
          </ac:spMkLst>
        </pc:spChg>
        <pc:spChg chg="mod">
          <ac:chgData name="Urszula Jadczak" userId="3ed5c0b5-a1fa-4701-b517-e68822f5ed24" providerId="ADAL" clId="{1EE6EF5F-6980-401D-AA30-6D8409611128}" dt="2023-06-06T07:43:47.756" v="3283" actId="20577"/>
          <ac:spMkLst>
            <pc:docMk/>
            <pc:sldMk cId="2240233398" sldId="334"/>
            <ac:spMk id="3" creationId="{8F8A7AA6-41DE-E917-6DC3-F93481FBE29B}"/>
          </ac:spMkLst>
        </pc:spChg>
        <pc:picChg chg="add del mod modCrop">
          <ac:chgData name="Urszula Jadczak" userId="3ed5c0b5-a1fa-4701-b517-e68822f5ed24" providerId="ADAL" clId="{1EE6EF5F-6980-401D-AA30-6D8409611128}" dt="2023-06-02T12:04:37.907" v="2881" actId="21"/>
          <ac:picMkLst>
            <pc:docMk/>
            <pc:sldMk cId="2240233398" sldId="334"/>
            <ac:picMk id="5" creationId="{67E65E32-F4EA-A6D8-E925-2AA1DB943CC8}"/>
          </ac:picMkLst>
        </pc:picChg>
        <pc:picChg chg="add mod modCrop">
          <ac:chgData name="Urszula Jadczak" userId="3ed5c0b5-a1fa-4701-b517-e68822f5ed24" providerId="ADAL" clId="{1EE6EF5F-6980-401D-AA30-6D8409611128}" dt="2023-06-02T12:04:47.994" v="2884" actId="14100"/>
          <ac:picMkLst>
            <pc:docMk/>
            <pc:sldMk cId="2240233398" sldId="334"/>
            <ac:picMk id="6" creationId="{4446DEEF-C50C-3536-C7BB-B7062B1C8A7C}"/>
          </ac:picMkLst>
        </pc:picChg>
      </pc:sldChg>
      <pc:sldChg chg="modSp del mod">
        <pc:chgData name="Urszula Jadczak" userId="3ed5c0b5-a1fa-4701-b517-e68822f5ed24" providerId="ADAL" clId="{1EE6EF5F-6980-401D-AA30-6D8409611128}" dt="2023-05-11T10:33:02.538" v="1869" actId="2696"/>
        <pc:sldMkLst>
          <pc:docMk/>
          <pc:sldMk cId="1713694296" sldId="561"/>
        </pc:sldMkLst>
        <pc:spChg chg="mod">
          <ac:chgData name="Urszula Jadczak" userId="3ed5c0b5-a1fa-4701-b517-e68822f5ed24" providerId="ADAL" clId="{1EE6EF5F-6980-401D-AA30-6D8409611128}" dt="2023-05-02T13:02:12.544" v="594" actId="27636"/>
          <ac:spMkLst>
            <pc:docMk/>
            <pc:sldMk cId="1713694296" sldId="561"/>
            <ac:spMk id="4" creationId="{9451E9AF-6F47-4A2C-8213-D631C03D9343}"/>
          </ac:spMkLst>
        </pc:spChg>
      </pc:sldChg>
      <pc:sldChg chg="modSp del mod">
        <pc:chgData name="Urszula Jadczak" userId="3ed5c0b5-a1fa-4701-b517-e68822f5ed24" providerId="ADAL" clId="{1EE6EF5F-6980-401D-AA30-6D8409611128}" dt="2023-05-11T10:45:51.132" v="2124" actId="2696"/>
        <pc:sldMkLst>
          <pc:docMk/>
          <pc:sldMk cId="2503552855" sldId="562"/>
        </pc:sldMkLst>
        <pc:spChg chg="mod">
          <ac:chgData name="Urszula Jadczak" userId="3ed5c0b5-a1fa-4701-b517-e68822f5ed24" providerId="ADAL" clId="{1EE6EF5F-6980-401D-AA30-6D8409611128}" dt="2023-05-02T13:04:14.506" v="596" actId="27636"/>
          <ac:spMkLst>
            <pc:docMk/>
            <pc:sldMk cId="2503552855" sldId="562"/>
            <ac:spMk id="4" creationId="{99F0502F-CBCF-46CC-9696-18EE92441280}"/>
          </ac:spMkLst>
        </pc:spChg>
      </pc:sldChg>
      <pc:sldChg chg="modSp new mod ord">
        <pc:chgData name="Urszula Jadczak" userId="3ed5c0b5-a1fa-4701-b517-e68822f5ed24" providerId="ADAL" clId="{1EE6EF5F-6980-401D-AA30-6D8409611128}" dt="2023-06-06T07:36:27.327" v="3195" actId="20577"/>
        <pc:sldMkLst>
          <pc:docMk/>
          <pc:sldMk cId="3497860886" sldId="563"/>
        </pc:sldMkLst>
        <pc:spChg chg="mod">
          <ac:chgData name="Urszula Jadczak" userId="3ed5c0b5-a1fa-4701-b517-e68822f5ed24" providerId="ADAL" clId="{1EE6EF5F-6980-401D-AA30-6D8409611128}" dt="2023-05-11T11:06:08.067" v="2628" actId="20577"/>
          <ac:spMkLst>
            <pc:docMk/>
            <pc:sldMk cId="3497860886" sldId="563"/>
            <ac:spMk id="2" creationId="{FC10866B-904F-938D-3948-2A84DF497938}"/>
          </ac:spMkLst>
        </pc:spChg>
        <pc:spChg chg="mod">
          <ac:chgData name="Urszula Jadczak" userId="3ed5c0b5-a1fa-4701-b517-e68822f5ed24" providerId="ADAL" clId="{1EE6EF5F-6980-401D-AA30-6D8409611128}" dt="2023-06-06T07:36:27.327" v="3195" actId="20577"/>
          <ac:spMkLst>
            <pc:docMk/>
            <pc:sldMk cId="3497860886" sldId="563"/>
            <ac:spMk id="3" creationId="{F1A180D5-D350-9D34-2400-52B3DE580EBF}"/>
          </ac:spMkLst>
        </pc:spChg>
      </pc:sldChg>
      <pc:sldChg chg="addSp modSp new mod ord">
        <pc:chgData name="Urszula Jadczak" userId="3ed5c0b5-a1fa-4701-b517-e68822f5ed24" providerId="ADAL" clId="{1EE6EF5F-6980-401D-AA30-6D8409611128}" dt="2023-06-06T07:44:46.698" v="3284" actId="1076"/>
        <pc:sldMkLst>
          <pc:docMk/>
          <pc:sldMk cId="3177365399" sldId="564"/>
        </pc:sldMkLst>
        <pc:spChg chg="mod">
          <ac:chgData name="Urszula Jadczak" userId="3ed5c0b5-a1fa-4701-b517-e68822f5ed24" providerId="ADAL" clId="{1EE6EF5F-6980-401D-AA30-6D8409611128}" dt="2023-05-10T11:04:05.705" v="1556" actId="14100"/>
          <ac:spMkLst>
            <pc:docMk/>
            <pc:sldMk cId="3177365399" sldId="564"/>
            <ac:spMk id="2" creationId="{12908239-BD4C-B59B-40BE-67336D8D29B2}"/>
          </ac:spMkLst>
        </pc:spChg>
        <pc:spChg chg="mod">
          <ac:chgData name="Urszula Jadczak" userId="3ed5c0b5-a1fa-4701-b517-e68822f5ed24" providerId="ADAL" clId="{1EE6EF5F-6980-401D-AA30-6D8409611128}" dt="2023-06-06T07:44:46.698" v="3284" actId="1076"/>
          <ac:spMkLst>
            <pc:docMk/>
            <pc:sldMk cId="3177365399" sldId="564"/>
            <ac:spMk id="3" creationId="{1B1F1CD2-2DE1-5767-C349-409E671F6EA3}"/>
          </ac:spMkLst>
        </pc:spChg>
        <pc:spChg chg="add mod">
          <ac:chgData name="Urszula Jadczak" userId="3ed5c0b5-a1fa-4701-b517-e68822f5ed24" providerId="ADAL" clId="{1EE6EF5F-6980-401D-AA30-6D8409611128}" dt="2023-05-10T11:04:33.651" v="1559" actId="14100"/>
          <ac:spMkLst>
            <pc:docMk/>
            <pc:sldMk cId="3177365399" sldId="564"/>
            <ac:spMk id="5" creationId="{3A05101E-4A20-7471-06F9-3A2D3BC581D3}"/>
          </ac:spMkLst>
        </pc:spChg>
      </pc:sldChg>
      <pc:sldChg chg="modSp new mod ord">
        <pc:chgData name="Urszula Jadczak" userId="3ed5c0b5-a1fa-4701-b517-e68822f5ed24" providerId="ADAL" clId="{1EE6EF5F-6980-401D-AA30-6D8409611128}" dt="2023-06-06T07:43:15.349" v="3276" actId="20577"/>
        <pc:sldMkLst>
          <pc:docMk/>
          <pc:sldMk cId="2376472267" sldId="565"/>
        </pc:sldMkLst>
        <pc:spChg chg="mod">
          <ac:chgData name="Urszula Jadczak" userId="3ed5c0b5-a1fa-4701-b517-e68822f5ed24" providerId="ADAL" clId="{1EE6EF5F-6980-401D-AA30-6D8409611128}" dt="2023-05-10T08:35:54.234" v="1187" actId="20577"/>
          <ac:spMkLst>
            <pc:docMk/>
            <pc:sldMk cId="2376472267" sldId="565"/>
            <ac:spMk id="2" creationId="{4C602D31-CCC6-D92B-BBA9-265444DF8CBC}"/>
          </ac:spMkLst>
        </pc:spChg>
        <pc:spChg chg="mod">
          <ac:chgData name="Urszula Jadczak" userId="3ed5c0b5-a1fa-4701-b517-e68822f5ed24" providerId="ADAL" clId="{1EE6EF5F-6980-401D-AA30-6D8409611128}" dt="2023-06-06T07:43:15.349" v="3276" actId="20577"/>
          <ac:spMkLst>
            <pc:docMk/>
            <pc:sldMk cId="2376472267" sldId="565"/>
            <ac:spMk id="3" creationId="{0D686C14-F538-BAAF-4E09-E6B8D9EA6783}"/>
          </ac:spMkLst>
        </pc:spChg>
      </pc:sldChg>
      <pc:sldChg chg="addSp modSp new mod ord">
        <pc:chgData name="Urszula Jadczak" userId="3ed5c0b5-a1fa-4701-b517-e68822f5ed24" providerId="ADAL" clId="{1EE6EF5F-6980-401D-AA30-6D8409611128}" dt="2023-06-06T07:49:46.604" v="3336"/>
        <pc:sldMkLst>
          <pc:docMk/>
          <pc:sldMk cId="4028504725" sldId="566"/>
        </pc:sldMkLst>
        <pc:spChg chg="mod">
          <ac:chgData name="Urszula Jadczak" userId="3ed5c0b5-a1fa-4701-b517-e68822f5ed24" providerId="ADAL" clId="{1EE6EF5F-6980-401D-AA30-6D8409611128}" dt="2023-05-11T11:07:27.974" v="2647" actId="20577"/>
          <ac:spMkLst>
            <pc:docMk/>
            <pc:sldMk cId="4028504725" sldId="566"/>
            <ac:spMk id="2" creationId="{682B5F60-9AF9-A700-101E-0F3D4FF7B362}"/>
          </ac:spMkLst>
        </pc:spChg>
        <pc:spChg chg="mod">
          <ac:chgData name="Urszula Jadczak" userId="3ed5c0b5-a1fa-4701-b517-e68822f5ed24" providerId="ADAL" clId="{1EE6EF5F-6980-401D-AA30-6D8409611128}" dt="2023-06-06T07:47:28.174" v="3301" actId="1076"/>
          <ac:spMkLst>
            <pc:docMk/>
            <pc:sldMk cId="4028504725" sldId="566"/>
            <ac:spMk id="3" creationId="{5915D857-A2CF-7141-C713-F3F856F482D2}"/>
          </ac:spMkLst>
        </pc:spChg>
        <pc:spChg chg="add mod">
          <ac:chgData name="Urszula Jadczak" userId="3ed5c0b5-a1fa-4701-b517-e68822f5ed24" providerId="ADAL" clId="{1EE6EF5F-6980-401D-AA30-6D8409611128}" dt="2023-06-06T07:47:00.822" v="3296"/>
          <ac:spMkLst>
            <pc:docMk/>
            <pc:sldMk cId="4028504725" sldId="566"/>
            <ac:spMk id="4" creationId="{EF9F91D3-45E1-7696-E83E-F58D8554EF15}"/>
          </ac:spMkLst>
        </pc:spChg>
      </pc:sldChg>
      <pc:sldChg chg="addSp delSp modSp new mod ord">
        <pc:chgData name="Urszula Jadczak" userId="3ed5c0b5-a1fa-4701-b517-e68822f5ed24" providerId="ADAL" clId="{1EE6EF5F-6980-401D-AA30-6D8409611128}" dt="2023-06-06T07:45:47.686" v="3291" actId="113"/>
        <pc:sldMkLst>
          <pc:docMk/>
          <pc:sldMk cId="2748122706" sldId="567"/>
        </pc:sldMkLst>
        <pc:spChg chg="mod">
          <ac:chgData name="Urszula Jadczak" userId="3ed5c0b5-a1fa-4701-b517-e68822f5ed24" providerId="ADAL" clId="{1EE6EF5F-6980-401D-AA30-6D8409611128}" dt="2023-05-11T10:20:26.347" v="1636" actId="20577"/>
          <ac:spMkLst>
            <pc:docMk/>
            <pc:sldMk cId="2748122706" sldId="567"/>
            <ac:spMk id="2" creationId="{3CB54677-2D51-7250-CCE0-CC96679C71FA}"/>
          </ac:spMkLst>
        </pc:spChg>
        <pc:spChg chg="add del mod">
          <ac:chgData name="Urszula Jadczak" userId="3ed5c0b5-a1fa-4701-b517-e68822f5ed24" providerId="ADAL" clId="{1EE6EF5F-6980-401D-AA30-6D8409611128}" dt="2023-05-11T10:28:28.359" v="1715" actId="21"/>
          <ac:spMkLst>
            <pc:docMk/>
            <pc:sldMk cId="2748122706" sldId="567"/>
            <ac:spMk id="5" creationId="{360D0DF2-4EA5-41BB-B677-22B531036328}"/>
          </ac:spMkLst>
        </pc:spChg>
        <pc:spChg chg="add mod">
          <ac:chgData name="Urszula Jadczak" userId="3ed5c0b5-a1fa-4701-b517-e68822f5ed24" providerId="ADAL" clId="{1EE6EF5F-6980-401D-AA30-6D8409611128}" dt="2023-06-06T07:45:47.686" v="3291" actId="113"/>
          <ac:spMkLst>
            <pc:docMk/>
            <pc:sldMk cId="2748122706" sldId="567"/>
            <ac:spMk id="7" creationId="{2832C1C1-B887-64F1-11D0-203B73913FD2}"/>
          </ac:spMkLst>
        </pc:spChg>
      </pc:sldChg>
      <pc:sldChg chg="modSp new del mod">
        <pc:chgData name="Urszula Jadczak" userId="3ed5c0b5-a1fa-4701-b517-e68822f5ed24" providerId="ADAL" clId="{1EE6EF5F-6980-401D-AA30-6D8409611128}" dt="2023-05-11T10:55:38.254" v="2553" actId="2696"/>
        <pc:sldMkLst>
          <pc:docMk/>
          <pc:sldMk cId="1792357114" sldId="568"/>
        </pc:sldMkLst>
        <pc:spChg chg="mod">
          <ac:chgData name="Urszula Jadczak" userId="3ed5c0b5-a1fa-4701-b517-e68822f5ed24" providerId="ADAL" clId="{1EE6EF5F-6980-401D-AA30-6D8409611128}" dt="2023-05-02T13:32:04.938" v="784"/>
          <ac:spMkLst>
            <pc:docMk/>
            <pc:sldMk cId="1792357114" sldId="568"/>
            <ac:spMk id="4" creationId="{9492A057-CC4B-2B2D-A0A5-05500A087027}"/>
          </ac:spMkLst>
        </pc:spChg>
      </pc:sldChg>
      <pc:sldChg chg="addSp delSp modSp new mod modNotesTx">
        <pc:chgData name="Urszula Jadczak" userId="3ed5c0b5-a1fa-4701-b517-e68822f5ed24" providerId="ADAL" clId="{1EE6EF5F-6980-401D-AA30-6D8409611128}" dt="2023-06-06T07:53:59.649" v="3361" actId="207"/>
        <pc:sldMkLst>
          <pc:docMk/>
          <pc:sldMk cId="1092032235" sldId="569"/>
        </pc:sldMkLst>
        <pc:spChg chg="mod">
          <ac:chgData name="Urszula Jadczak" userId="3ed5c0b5-a1fa-4701-b517-e68822f5ed24" providerId="ADAL" clId="{1EE6EF5F-6980-401D-AA30-6D8409611128}" dt="2023-05-11T10:31:17.116" v="1840" actId="14100"/>
          <ac:spMkLst>
            <pc:docMk/>
            <pc:sldMk cId="1092032235" sldId="569"/>
            <ac:spMk id="2" creationId="{C3F584AD-7DD7-6234-16E7-D9AEA64BC02B}"/>
          </ac:spMkLst>
        </pc:spChg>
        <pc:spChg chg="mod">
          <ac:chgData name="Urszula Jadczak" userId="3ed5c0b5-a1fa-4701-b517-e68822f5ed24" providerId="ADAL" clId="{1EE6EF5F-6980-401D-AA30-6D8409611128}" dt="2023-06-06T07:53:59.649" v="3361" actId="207"/>
          <ac:spMkLst>
            <pc:docMk/>
            <pc:sldMk cId="1092032235" sldId="569"/>
            <ac:spMk id="3" creationId="{A10EC74D-468B-CE5F-2D5C-A2C51B8D0B1D}"/>
          </ac:spMkLst>
        </pc:spChg>
        <pc:spChg chg="add del mod">
          <ac:chgData name="Urszula Jadczak" userId="3ed5c0b5-a1fa-4701-b517-e68822f5ed24" providerId="ADAL" clId="{1EE6EF5F-6980-401D-AA30-6D8409611128}" dt="2023-06-06T07:52:49.207" v="3343" actId="21"/>
          <ac:spMkLst>
            <pc:docMk/>
            <pc:sldMk cId="1092032235" sldId="569"/>
            <ac:spMk id="5" creationId="{7EFF13B2-3B8D-CA6A-AE2A-AD9292660D0F}"/>
          </ac:spMkLst>
        </pc:spChg>
      </pc:sldChg>
      <pc:sldChg chg="modSp new mod">
        <pc:chgData name="Urszula Jadczak" userId="3ed5c0b5-a1fa-4701-b517-e68822f5ed24" providerId="ADAL" clId="{1EE6EF5F-6980-401D-AA30-6D8409611128}" dt="2023-06-06T07:56:04.776" v="3382" actId="403"/>
        <pc:sldMkLst>
          <pc:docMk/>
          <pc:sldMk cId="3886948985" sldId="570"/>
        </pc:sldMkLst>
        <pc:spChg chg="mod">
          <ac:chgData name="Urszula Jadczak" userId="3ed5c0b5-a1fa-4701-b517-e68822f5ed24" providerId="ADAL" clId="{1EE6EF5F-6980-401D-AA30-6D8409611128}" dt="2023-05-11T10:37:53.174" v="1969" actId="14100"/>
          <ac:spMkLst>
            <pc:docMk/>
            <pc:sldMk cId="3886948985" sldId="570"/>
            <ac:spMk id="2" creationId="{4C1C3428-A5E1-B9D9-C99F-8689C4225591}"/>
          </ac:spMkLst>
        </pc:spChg>
        <pc:spChg chg="mod">
          <ac:chgData name="Urszula Jadczak" userId="3ed5c0b5-a1fa-4701-b517-e68822f5ed24" providerId="ADAL" clId="{1EE6EF5F-6980-401D-AA30-6D8409611128}" dt="2023-06-06T07:56:04.776" v="3382" actId="403"/>
          <ac:spMkLst>
            <pc:docMk/>
            <pc:sldMk cId="3886948985" sldId="570"/>
            <ac:spMk id="3" creationId="{DD560CAB-4030-54ED-4F87-CEBA42E19D72}"/>
          </ac:spMkLst>
        </pc:spChg>
      </pc:sldChg>
      <pc:sldChg chg="addSp delSp modSp new mod">
        <pc:chgData name="Urszula Jadczak" userId="3ed5c0b5-a1fa-4701-b517-e68822f5ed24" providerId="ADAL" clId="{1EE6EF5F-6980-401D-AA30-6D8409611128}" dt="2023-06-06T07:28:49.206" v="3154" actId="1076"/>
        <pc:sldMkLst>
          <pc:docMk/>
          <pc:sldMk cId="46089435" sldId="571"/>
        </pc:sldMkLst>
        <pc:spChg chg="del">
          <ac:chgData name="Urszula Jadczak" userId="3ed5c0b5-a1fa-4701-b517-e68822f5ed24" providerId="ADAL" clId="{1EE6EF5F-6980-401D-AA30-6D8409611128}" dt="2023-05-11T10:43:47.172" v="2113" actId="21"/>
          <ac:spMkLst>
            <pc:docMk/>
            <pc:sldMk cId="46089435" sldId="571"/>
            <ac:spMk id="2" creationId="{2E70F03E-2DA4-16F3-3FE7-37F848E1A2CE}"/>
          </ac:spMkLst>
        </pc:spChg>
        <pc:spChg chg="del mod">
          <ac:chgData name="Urszula Jadczak" userId="3ed5c0b5-a1fa-4701-b517-e68822f5ed24" providerId="ADAL" clId="{1EE6EF5F-6980-401D-AA30-6D8409611128}" dt="2023-05-11T10:44:15.319" v="2118" actId="21"/>
          <ac:spMkLst>
            <pc:docMk/>
            <pc:sldMk cId="46089435" sldId="571"/>
            <ac:spMk id="3" creationId="{B597C96F-BD09-F33C-3B28-9A4CA40E4D22}"/>
          </ac:spMkLst>
        </pc:spChg>
        <pc:spChg chg="add mod">
          <ac:chgData name="Urszula Jadczak" userId="3ed5c0b5-a1fa-4701-b517-e68822f5ed24" providerId="ADAL" clId="{1EE6EF5F-6980-401D-AA30-6D8409611128}" dt="2023-06-06T07:27:52.358" v="3147" actId="1076"/>
          <ac:spMkLst>
            <pc:docMk/>
            <pc:sldMk cId="46089435" sldId="571"/>
            <ac:spMk id="5" creationId="{B8BFCA3A-F305-FBE6-FC97-A45A2BB7AEDB}"/>
          </ac:spMkLst>
        </pc:spChg>
        <pc:spChg chg="add del">
          <ac:chgData name="Urszula Jadczak" userId="3ed5c0b5-a1fa-4701-b517-e68822f5ed24" providerId="ADAL" clId="{1EE6EF5F-6980-401D-AA30-6D8409611128}" dt="2023-06-06T07:27:20.940" v="3139" actId="22"/>
          <ac:spMkLst>
            <pc:docMk/>
            <pc:sldMk cId="46089435" sldId="571"/>
            <ac:spMk id="8" creationId="{38EEDA47-C6EC-7B56-8BAE-6C50E5BC170A}"/>
          </ac:spMkLst>
        </pc:spChg>
        <pc:spChg chg="add mod">
          <ac:chgData name="Urszula Jadczak" userId="3ed5c0b5-a1fa-4701-b517-e68822f5ed24" providerId="ADAL" clId="{1EE6EF5F-6980-401D-AA30-6D8409611128}" dt="2023-06-06T07:27:29.322" v="3141" actId="1076"/>
          <ac:spMkLst>
            <pc:docMk/>
            <pc:sldMk cId="46089435" sldId="571"/>
            <ac:spMk id="10" creationId="{150EEAF7-2F89-D863-A5A7-7036E3EEAA8C}"/>
          </ac:spMkLst>
        </pc:spChg>
        <pc:spChg chg="add mod">
          <ac:chgData name="Urszula Jadczak" userId="3ed5c0b5-a1fa-4701-b517-e68822f5ed24" providerId="ADAL" clId="{1EE6EF5F-6980-401D-AA30-6D8409611128}" dt="2023-06-06T07:28:49.206" v="3154" actId="1076"/>
          <ac:spMkLst>
            <pc:docMk/>
            <pc:sldMk cId="46089435" sldId="571"/>
            <ac:spMk id="11" creationId="{069F947F-51A4-22A3-96FB-FABC1754EA66}"/>
          </ac:spMkLst>
        </pc:spChg>
        <pc:picChg chg="add del mod">
          <ac:chgData name="Urszula Jadczak" userId="3ed5c0b5-a1fa-4701-b517-e68822f5ed24" providerId="ADAL" clId="{1EE6EF5F-6980-401D-AA30-6D8409611128}" dt="2023-06-06T07:24:48.116" v="3122" actId="21"/>
          <ac:picMkLst>
            <pc:docMk/>
            <pc:sldMk cId="46089435" sldId="571"/>
            <ac:picMk id="2" creationId="{F3DA7237-7541-7817-BB93-F23AE4626F29}"/>
          </ac:picMkLst>
        </pc:picChg>
        <pc:picChg chg="add mod modCrop">
          <ac:chgData name="Urszula Jadczak" userId="3ed5c0b5-a1fa-4701-b517-e68822f5ed24" providerId="ADAL" clId="{1EE6EF5F-6980-401D-AA30-6D8409611128}" dt="2023-06-06T07:27:58.530" v="3149" actId="14100"/>
          <ac:picMkLst>
            <pc:docMk/>
            <pc:sldMk cId="46089435" sldId="571"/>
            <ac:picMk id="4" creationId="{5A1EC24C-1DDC-4DC5-8898-626C54AFA1FE}"/>
          </ac:picMkLst>
        </pc:picChg>
        <pc:picChg chg="add del mod">
          <ac:chgData name="Urszula Jadczak" userId="3ed5c0b5-a1fa-4701-b517-e68822f5ed24" providerId="ADAL" clId="{1EE6EF5F-6980-401D-AA30-6D8409611128}" dt="2023-06-06T07:25:42.085" v="3130" actId="21"/>
          <ac:picMkLst>
            <pc:docMk/>
            <pc:sldMk cId="46089435" sldId="571"/>
            <ac:picMk id="6" creationId="{BF3E83A7-BB4F-BCEC-37FD-74408B74E814}"/>
          </ac:picMkLst>
        </pc:picChg>
      </pc:sldChg>
      <pc:sldChg chg="modSp new mod ord modNotesTx">
        <pc:chgData name="Urszula Jadczak" userId="3ed5c0b5-a1fa-4701-b517-e68822f5ed24" providerId="ADAL" clId="{1EE6EF5F-6980-401D-AA30-6D8409611128}" dt="2023-06-06T07:51:56.882" v="3342" actId="27636"/>
        <pc:sldMkLst>
          <pc:docMk/>
          <pc:sldMk cId="1414495567" sldId="572"/>
        </pc:sldMkLst>
        <pc:spChg chg="mod">
          <ac:chgData name="Urszula Jadczak" userId="3ed5c0b5-a1fa-4701-b517-e68822f5ed24" providerId="ADAL" clId="{1EE6EF5F-6980-401D-AA30-6D8409611128}" dt="2023-05-11T10:49:50.957" v="2190" actId="20577"/>
          <ac:spMkLst>
            <pc:docMk/>
            <pc:sldMk cId="1414495567" sldId="572"/>
            <ac:spMk id="2" creationId="{89537114-D1AA-CDBA-190D-5AE1A086BC3F}"/>
          </ac:spMkLst>
        </pc:spChg>
        <pc:spChg chg="mod">
          <ac:chgData name="Urszula Jadczak" userId="3ed5c0b5-a1fa-4701-b517-e68822f5ed24" providerId="ADAL" clId="{1EE6EF5F-6980-401D-AA30-6D8409611128}" dt="2023-06-06T07:51:56.882" v="3342" actId="27636"/>
          <ac:spMkLst>
            <pc:docMk/>
            <pc:sldMk cId="1414495567" sldId="572"/>
            <ac:spMk id="3" creationId="{FC98E03F-27D2-C785-A4AC-0ABD1B2C2FF9}"/>
          </ac:spMkLst>
        </pc:spChg>
      </pc:sldChg>
      <pc:sldChg chg="modSp mod modAnim">
        <pc:chgData name="Urszula Jadczak" userId="3ed5c0b5-a1fa-4701-b517-e68822f5ed24" providerId="ADAL" clId="{1EE6EF5F-6980-401D-AA30-6D8409611128}" dt="2023-06-06T07:57:50.939" v="3389"/>
        <pc:sldMkLst>
          <pc:docMk/>
          <pc:sldMk cId="1689057294" sldId="573"/>
        </pc:sldMkLst>
        <pc:spChg chg="mod">
          <ac:chgData name="Urszula Jadczak" userId="3ed5c0b5-a1fa-4701-b517-e68822f5ed24" providerId="ADAL" clId="{1EE6EF5F-6980-401D-AA30-6D8409611128}" dt="2023-06-06T07:56:47.938" v="3384" actId="20577"/>
          <ac:spMkLst>
            <pc:docMk/>
            <pc:sldMk cId="1689057294" sldId="573"/>
            <ac:spMk id="3" creationId="{196BAF8E-5F32-36FD-D8B4-0F83404649C9}"/>
          </ac:spMkLst>
        </pc:spChg>
      </pc:sldChg>
      <pc:sldChg chg="modSp new del mod">
        <pc:chgData name="Urszula Jadczak" userId="3ed5c0b5-a1fa-4701-b517-e68822f5ed24" providerId="ADAL" clId="{1EE6EF5F-6980-401D-AA30-6D8409611128}" dt="2023-06-02T11:57:00.458" v="2818" actId="2696"/>
        <pc:sldMkLst>
          <pc:docMk/>
          <pc:sldMk cId="2929417318" sldId="573"/>
        </pc:sldMkLst>
        <pc:spChg chg="mod">
          <ac:chgData name="Urszula Jadczak" userId="3ed5c0b5-a1fa-4701-b517-e68822f5ed24" providerId="ADAL" clId="{1EE6EF5F-6980-401D-AA30-6D8409611128}" dt="2023-05-11T11:33:54.525" v="2698" actId="20577"/>
          <ac:spMkLst>
            <pc:docMk/>
            <pc:sldMk cId="2929417318" sldId="573"/>
            <ac:spMk id="3" creationId="{1EFF6DB6-F1C6-5654-FC87-CE69D2AFE633}"/>
          </ac:spMkLst>
        </pc:spChg>
      </pc:sldChg>
      <pc:sldMasterChg chg="delSldLayout">
        <pc:chgData name="Urszula Jadczak" userId="3ed5c0b5-a1fa-4701-b517-e68822f5ed24" providerId="ADAL" clId="{1EE6EF5F-6980-401D-AA30-6D8409611128}" dt="2023-05-11T10:58:58.368" v="2575" actId="2696"/>
        <pc:sldMasterMkLst>
          <pc:docMk/>
          <pc:sldMasterMk cId="1643857197" sldId="2147483648"/>
        </pc:sldMasterMkLst>
        <pc:sldLayoutChg chg="del">
          <pc:chgData name="Urszula Jadczak" userId="3ed5c0b5-a1fa-4701-b517-e68822f5ed24" providerId="ADAL" clId="{1EE6EF5F-6980-401D-AA30-6D8409611128}" dt="2023-05-02T12:45:04.897" v="277" actId="2696"/>
          <pc:sldLayoutMkLst>
            <pc:docMk/>
            <pc:sldMasterMk cId="1643857197" sldId="2147483648"/>
            <pc:sldLayoutMk cId="1969837609" sldId="2147483662"/>
          </pc:sldLayoutMkLst>
        </pc:sldLayoutChg>
        <pc:sldLayoutChg chg="del">
          <pc:chgData name="Urszula Jadczak" userId="3ed5c0b5-a1fa-4701-b517-e68822f5ed24" providerId="ADAL" clId="{1EE6EF5F-6980-401D-AA30-6D8409611128}" dt="2023-05-11T10:55:38.254" v="2553" actId="2696"/>
          <pc:sldLayoutMkLst>
            <pc:docMk/>
            <pc:sldMasterMk cId="1643857197" sldId="2147483648"/>
            <pc:sldLayoutMk cId="2585748916" sldId="2147483662"/>
          </pc:sldLayoutMkLst>
        </pc:sldLayoutChg>
        <pc:sldLayoutChg chg="del">
          <pc:chgData name="Urszula Jadczak" userId="3ed5c0b5-a1fa-4701-b517-e68822f5ed24" providerId="ADAL" clId="{1EE6EF5F-6980-401D-AA30-6D8409611128}" dt="2023-05-11T10:58:58.368" v="2575" actId="2696"/>
          <pc:sldLayoutMkLst>
            <pc:docMk/>
            <pc:sldMasterMk cId="1643857197" sldId="2147483648"/>
            <pc:sldLayoutMk cId="3696049845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7A22D-EE4F-417D-A8B3-2DC398B27C87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0A364-2045-487F-ADC9-24814004725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059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00411">
              <a:defRPr/>
            </a:pPr>
            <a:r>
              <a:rPr lang="nb-NO" altLang="nb-NO" sz="1500" dirty="0"/>
              <a:t>Renhold per definisjon er mekanisk fjerning av støv og synlig smuss, på helseinstitusjon formålet er å fjerne det vi ikke ser, dvs. mikroorganismer.</a:t>
            </a:r>
          </a:p>
          <a:p>
            <a:r>
              <a:rPr lang="nb-NO" sz="1500" dirty="0"/>
              <a:t>Ved å redusere antall mikroorganismer på overflater og hindre etablering av </a:t>
            </a:r>
            <a:r>
              <a:rPr lang="nb-NO" sz="1500" dirty="0" err="1"/>
              <a:t>biofilm</a:t>
            </a:r>
            <a:r>
              <a:rPr lang="nb-NO" sz="1500" dirty="0"/>
              <a:t> er renhold et forebyggende tiltak for smittespredning.</a:t>
            </a:r>
          </a:p>
          <a:p>
            <a:r>
              <a:rPr lang="nb-NO" sz="1500" dirty="0"/>
              <a:t>Renhold har også estetisk betydning, rene omgivelse gir økt trivsel både for pasientene og ansatte. Renhold hjelper oss med vedlikehold av inventar og utstyr.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None/>
            </a:pPr>
            <a:r>
              <a:rPr lang="nb-NO" altLang="nb-NO" sz="4000" dirty="0"/>
              <a:t>Renhold er vanligvis forbundet med fjerning av synlig smuss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None/>
            </a:pPr>
            <a:r>
              <a:rPr lang="nb-NO" altLang="nb-NO" sz="4000" dirty="0"/>
              <a:t>I helseinstitusjon fokuserer vi på å fjerne det vi ikke ser….mikroorganismer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5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Organisering av renhold er ulikt. De fleste har egen renholdsavdeling, noen institusjon kjøper renholdstjenester. Renholdstjeneste er ofte tilgjengelig kun på dagtid, og i mindre grad i helgene. Kontroll av renhold varierer fra en visuell kontroll til mikrobiologisk kontroll. Ikke alltid er renholdsplaner i skriftlig form.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73755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200" dirty="0"/>
              <a:t>Ledelsen har ansvar for å styre en organisasjon, I forskrift om smittevern i helse og omsorgstjenesten er renhold en del av de generelle smitteverntiltakene som skal utføres,</a:t>
            </a:r>
            <a:endParaRPr lang="nb-NO" sz="12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dk1"/>
                </a:solidFill>
              </a:rPr>
              <a:t>Ledelse som kan skaffe ressurser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050" dirty="0"/>
              <a:t>forskrift om smittevern i helse og omsorgstjenesten er renhold en del av de generelle smitteverntiltakene som skal utføres,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105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79893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God kvalitet på renhold i helseinstitusjoner er viktig for å hindre smittespredning med både ikke resistente og resistente bakterier og for å forebygge HAI. </a:t>
            </a:r>
            <a:br>
              <a:rPr lang="nb-NO" dirty="0"/>
            </a:br>
            <a:endParaRPr lang="nb-NO" dirty="0"/>
          </a:p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 dag er tiltaket 25 i handlingsplanen delvis </a:t>
            </a:r>
            <a:r>
              <a:rPr lang="nb-NO" u="sng" dirty="0"/>
              <a:t>innfridd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0A364-2045-487F-ADC9-24814004725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996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INSTA 800-1 er normativ, skal følges sammen med NS 6600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0A364-2045-487F-ADC9-24814004725D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9395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skal vaskes? – antall kvm, type rom</a:t>
            </a:r>
          </a:p>
          <a:p>
            <a:r>
              <a:rPr lang="nb-NO" dirty="0"/>
              <a:t>Renhetskrav og renhetsnivå i ulike rom - er avhengig av hva dette rommet/området brukes til, hvor stor sannsynlighet for smitterisiko kan være, og derfor vil variere i ulike rom.</a:t>
            </a:r>
          </a:p>
          <a:p>
            <a:r>
              <a:rPr lang="nb-NO" dirty="0" err="1"/>
              <a:t>Renholdsfrekvens</a:t>
            </a:r>
            <a:r>
              <a:rPr lang="nb-NO" dirty="0"/>
              <a:t> - daglig, flere ganger per dag, ukentlig, månedlig, kvartalsvis, årlig, - Minimumskrav i standard</a:t>
            </a:r>
          </a:p>
          <a:p>
            <a:r>
              <a:rPr lang="nb-NO" dirty="0"/>
              <a:t>Type renhold (regelmessig renhold, periodisk renhold, bestillingsrenhold (utreiserenhold, spesialrenhold), utbrudd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0A364-2045-487F-ADC9-24814004725D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657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Skandinavia er renhold basert på </a:t>
            </a:r>
            <a:r>
              <a:rPr lang="nb-NO" dirty="0" err="1"/>
              <a:t>Insta</a:t>
            </a:r>
            <a:r>
              <a:rPr lang="nb-NO" dirty="0"/>
              <a:t> 800 som ble innført for fjorten år siden. Det er et kvalitetsstyrt </a:t>
            </a:r>
            <a:r>
              <a:rPr lang="nb-NO" dirty="0" err="1"/>
              <a:t>renholdssystem</a:t>
            </a:r>
            <a:r>
              <a:rPr lang="nb-NO" dirty="0"/>
              <a:t> som beskriver hvordan kan man fastsette og bedømme rengjøringskvalitet. </a:t>
            </a:r>
          </a:p>
          <a:p>
            <a:r>
              <a:rPr lang="nb-NO" dirty="0"/>
              <a:t>For hvert rom defineres en kvalitetsprofil, fra A til F, hvor A er den høyeste. Vanligvis er operasjonsstua, pasientrom og våtrom plassert i A profilen, mens de øvrige romtypene har gradvis lavere kvalitet. </a:t>
            </a:r>
          </a:p>
          <a:p>
            <a:pPr defTabSz="789416">
              <a:defRPr/>
            </a:pPr>
            <a:r>
              <a:rPr lang="nb-NO" dirty="0"/>
              <a:t>I hver kvalitetsprofilen fastsetter man et kvalitetsnivået som kan variere mellom 0 - 5, der 5 er høyeste kvalitet. </a:t>
            </a:r>
          </a:p>
          <a:p>
            <a:r>
              <a:rPr lang="nb-NO" dirty="0"/>
              <a:t>Kontroll er hovedsakelig basert på visuell bedømming av urenheter, som kan være: avfall, løst smuss, støv, flekker, </a:t>
            </a:r>
            <a:r>
              <a:rPr lang="nb-NO" dirty="0" err="1"/>
              <a:t>flatesmuss</a:t>
            </a:r>
            <a:r>
              <a:rPr lang="nb-NO" dirty="0"/>
              <a:t>. Urenheter er delt i to grupper lett tilgjengelig og vanskelig tilgjengelig. Overflater er gruppert i 4 grupper: inventar, vegg, gulv og himling. Under kontroll er antall urenheter registrert og regnet ut etter beskrevet metode. Godkjent eller ikke godkjent resultat etter kontrollen er i utgangspunkt basert på lokalstørrelse kvalitetsprofil og kvalitetsnivå av  rommet. </a:t>
            </a:r>
          </a:p>
          <a:p>
            <a:r>
              <a:rPr lang="nb-NO" dirty="0"/>
              <a:t>I følge </a:t>
            </a:r>
            <a:r>
              <a:rPr lang="nb-NO" dirty="0" err="1"/>
              <a:t>Insta</a:t>
            </a:r>
            <a:r>
              <a:rPr lang="nb-NO" dirty="0"/>
              <a:t> 800 kan eventuelle instrumentelle målemetoder være som en supplement (støvmålinger, måling av mikroorganismer, måling av friksjon, glans, statisk elektrisitet, overflatemotstand).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3629E-87EA-4C76-867F-E3128594874B}" type="slidenum">
              <a:rPr lang="nb-NO" altLang="nb-NO" smtClean="0"/>
              <a:pPr/>
              <a:t>19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43077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BD6363-861D-4B75-8BA5-EBB9ACF8E4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1664613" cy="1219358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AC612F-14F8-4A54-B580-019260AD4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80222" y="3517640"/>
            <a:ext cx="12443156" cy="7640155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9067800" y="5731916"/>
            <a:ext cx="10858500" cy="2394299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7200" b="1">
                <a:solidFill>
                  <a:srgbClr val="367B55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067800" y="8342243"/>
            <a:ext cx="10858500" cy="1105338"/>
          </a:xfrm>
        </p:spPr>
        <p:txBody>
          <a:bodyPr>
            <a:normAutofit/>
          </a:bodyPr>
          <a:lstStyle>
            <a:lvl1pPr marL="0" indent="0" algn="l">
              <a:lnSpc>
                <a:spcPts val="4000"/>
              </a:lnSpc>
              <a:buNone/>
              <a:defRPr sz="3200" b="0" baseline="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  <a:lvl2pPr marL="812444" indent="0" algn="ctr">
              <a:buNone/>
              <a:defRPr sz="3554"/>
            </a:lvl2pPr>
            <a:lvl3pPr marL="1624889" indent="0" algn="ctr">
              <a:buNone/>
              <a:defRPr sz="3199"/>
            </a:lvl3pPr>
            <a:lvl4pPr marL="2437333" indent="0" algn="ctr">
              <a:buNone/>
              <a:defRPr sz="2843"/>
            </a:lvl4pPr>
            <a:lvl5pPr marL="3249778" indent="0" algn="ctr">
              <a:buNone/>
              <a:defRPr sz="2843"/>
            </a:lvl5pPr>
            <a:lvl6pPr marL="4062222" indent="0" algn="ctr">
              <a:buNone/>
              <a:defRPr sz="2843"/>
            </a:lvl6pPr>
            <a:lvl7pPr marL="4874666" indent="0" algn="ctr">
              <a:buNone/>
              <a:defRPr sz="2843"/>
            </a:lvl7pPr>
            <a:lvl8pPr marL="5687111" indent="0" algn="ctr">
              <a:buNone/>
              <a:defRPr sz="2843"/>
            </a:lvl8pPr>
            <a:lvl9pPr marL="6499555" indent="0" algn="ctr">
              <a:buNone/>
              <a:defRPr sz="2843"/>
            </a:lvl9pPr>
          </a:lstStyle>
          <a:p>
            <a:r>
              <a:rPr lang="nb-NO" dirty="0"/>
              <a:t>Tittel Navn </a:t>
            </a:r>
            <a:r>
              <a:rPr lang="nb-NO" dirty="0" err="1"/>
              <a:t>Navnesen</a:t>
            </a:r>
            <a:r>
              <a:rPr lang="nb-NO" dirty="0"/>
              <a:t> | </a:t>
            </a:r>
            <a:r>
              <a:rPr lang="nb-NO" dirty="0" err="1"/>
              <a:t>dd</a:t>
            </a:r>
            <a:r>
              <a:rPr lang="nb-NO" dirty="0"/>
              <a:t>. MMM </a:t>
            </a:r>
            <a:r>
              <a:rPr lang="nb-NO" dirty="0" err="1"/>
              <a:t>åååå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So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6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369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 /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44242" y="1467543"/>
            <a:ext cx="17822228" cy="1505104"/>
          </a:xfrm>
        </p:spPr>
        <p:txBody>
          <a:bodyPr>
            <a:normAutofit/>
          </a:bodyPr>
          <a:lstStyle>
            <a:lvl1pPr>
              <a:defRPr sz="7200" b="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44242" y="3582447"/>
            <a:ext cx="17822228" cy="6948868"/>
          </a:xfrm>
        </p:spPr>
        <p:txBody>
          <a:bodyPr>
            <a:normAutofit/>
          </a:bodyPr>
          <a:lstStyle>
            <a:lvl1pPr>
              <a:defRPr sz="3600" u="none"/>
            </a:lvl1pPr>
            <a:lvl2pPr>
              <a:defRPr sz="3600" u="none"/>
            </a:lvl2pPr>
            <a:lvl3pPr>
              <a:defRPr sz="3600" u="none"/>
            </a:lvl3pPr>
            <a:lvl4pPr>
              <a:defRPr sz="3600" u="none"/>
            </a:lvl4pPr>
            <a:lvl5pPr>
              <a:defRPr sz="3600" u="none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594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7200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&amp;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1944688" y="3233738"/>
            <a:ext cx="17821275" cy="790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CB732C-A766-4F64-8D72-CA7228100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38C2E8F5-31CA-4B71-9802-64F61F793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3" y="4286250"/>
            <a:ext cx="17822228" cy="619106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073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78158" y="3039931"/>
            <a:ext cx="18685729" cy="5072193"/>
          </a:xfrm>
        </p:spPr>
        <p:txBody>
          <a:bodyPr anchor="b"/>
          <a:lstStyle>
            <a:lvl1pPr>
              <a:defRPr sz="10662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78158" y="8160109"/>
            <a:ext cx="18685729" cy="2667346"/>
          </a:xfrm>
        </p:spPr>
        <p:txBody>
          <a:bodyPr/>
          <a:lstStyle>
            <a:lvl1pPr marL="0" indent="0">
              <a:buNone/>
              <a:defRPr sz="4265">
                <a:solidFill>
                  <a:srgbClr val="545757"/>
                </a:solidFill>
              </a:defRPr>
            </a:lvl1pPr>
            <a:lvl2pPr marL="812444" indent="0">
              <a:buNone/>
              <a:defRPr sz="3554">
                <a:solidFill>
                  <a:schemeClr val="tx1">
                    <a:tint val="75000"/>
                  </a:schemeClr>
                </a:solidFill>
              </a:defRPr>
            </a:lvl2pPr>
            <a:lvl3pPr marL="1624889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3pPr>
            <a:lvl4pPr marL="2437333" indent="0">
              <a:buNone/>
              <a:defRPr sz="2843">
                <a:solidFill>
                  <a:schemeClr val="tx1">
                    <a:tint val="75000"/>
                  </a:schemeClr>
                </a:solidFill>
              </a:defRPr>
            </a:lvl4pPr>
            <a:lvl5pPr marL="3249778" indent="0">
              <a:buNone/>
              <a:defRPr sz="2843">
                <a:solidFill>
                  <a:schemeClr val="tx1">
                    <a:tint val="75000"/>
                  </a:schemeClr>
                </a:solidFill>
              </a:defRPr>
            </a:lvl5pPr>
            <a:lvl6pPr marL="4062222" indent="0">
              <a:buNone/>
              <a:defRPr sz="2843">
                <a:solidFill>
                  <a:schemeClr val="tx1">
                    <a:tint val="75000"/>
                  </a:schemeClr>
                </a:solidFill>
              </a:defRPr>
            </a:lvl6pPr>
            <a:lvl7pPr marL="4874666" indent="0">
              <a:buNone/>
              <a:defRPr sz="2843">
                <a:solidFill>
                  <a:schemeClr val="tx1">
                    <a:tint val="75000"/>
                  </a:schemeClr>
                </a:solidFill>
              </a:defRPr>
            </a:lvl7pPr>
            <a:lvl8pPr marL="5687111" indent="0">
              <a:buNone/>
              <a:defRPr sz="2843">
                <a:solidFill>
                  <a:schemeClr val="tx1">
                    <a:tint val="75000"/>
                  </a:schemeClr>
                </a:solidFill>
              </a:defRPr>
            </a:lvl8pPr>
            <a:lvl9pPr marL="6499555" indent="0">
              <a:buNone/>
              <a:defRPr sz="28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&amp; ligg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6432867"/>
            <a:ext cx="21664613" cy="5760720"/>
          </a:xfrm>
          <a:noFill/>
        </p:spPr>
        <p:txBody>
          <a:bodyPr tIns="720000" anchor="t" anchorCtr="1">
            <a:normAutofit/>
          </a:bodyPr>
          <a:lstStyle>
            <a:lvl1pPr marL="0" indent="0">
              <a:buNone/>
              <a:defRPr sz="36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3B97D6-BA4C-4B2D-BADF-BC915A7C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076B5D6D-5178-4EE5-9EB8-FCAC91EBBD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44688" y="3233738"/>
            <a:ext cx="17821275" cy="790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12C1C189-9DC2-4E99-865D-912204CE8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3" y="4286250"/>
            <a:ext cx="17822228" cy="15621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569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&amp;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1655361" y="0"/>
            <a:ext cx="10009251" cy="12193588"/>
          </a:xfrm>
          <a:prstGeom prst="rect">
            <a:avLst/>
          </a:prstGeom>
          <a:noFill/>
        </p:spPr>
        <p:txBody>
          <a:bodyPr lIns="0" tIns="2160000" rIns="0" bIns="0" anchor="t" anchorCtr="1"/>
          <a:lstStyle>
            <a:lvl1pPr marL="0" indent="0">
              <a:buNone/>
              <a:defRPr sz="36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3651F3-9B16-40C6-B209-3688FC9C95F6}" type="datetimeFigureOut">
              <a:rPr lang="nb-NO" noProof="0" smtClean="0"/>
              <a:pPr/>
              <a:t>06.06.2023</a:t>
            </a:fld>
            <a:endParaRPr lang="nb-NO" noProof="0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51DFAA-887F-4071-8EAD-E8CA316FCF0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42250638-35B3-4683-89E4-917B9261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8990458" cy="251852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4C6D0388-B853-43E5-8AD4-745A495F12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44688" y="3233738"/>
            <a:ext cx="8989977" cy="790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E757C0A9-14D5-40F7-9F93-256354ECA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3" y="4286249"/>
            <a:ext cx="8990458" cy="618625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59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944243" y="3996500"/>
            <a:ext cx="8641080" cy="648081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1125390" y="3996500"/>
            <a:ext cx="8641080" cy="648081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944242" y="3996500"/>
            <a:ext cx="8641080" cy="117861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12444" indent="0">
              <a:buNone/>
              <a:defRPr sz="3554" b="1"/>
            </a:lvl2pPr>
            <a:lvl3pPr marL="1624889" indent="0">
              <a:buNone/>
              <a:defRPr sz="3199" b="1"/>
            </a:lvl3pPr>
            <a:lvl4pPr marL="2437333" indent="0">
              <a:buNone/>
              <a:defRPr sz="2843" b="1"/>
            </a:lvl4pPr>
            <a:lvl5pPr marL="3249778" indent="0">
              <a:buNone/>
              <a:defRPr sz="2843" b="1"/>
            </a:lvl5pPr>
            <a:lvl6pPr marL="4062222" indent="0">
              <a:buNone/>
              <a:defRPr sz="2843" b="1"/>
            </a:lvl6pPr>
            <a:lvl7pPr marL="4874666" indent="0">
              <a:buNone/>
              <a:defRPr sz="2843" b="1"/>
            </a:lvl7pPr>
            <a:lvl8pPr marL="5687111" indent="0">
              <a:buNone/>
              <a:defRPr sz="2843" b="1"/>
            </a:lvl8pPr>
            <a:lvl9pPr marL="6499555" indent="0">
              <a:buNone/>
              <a:defRPr sz="284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944242" y="5175115"/>
            <a:ext cx="8641080" cy="537261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1125390" y="3996500"/>
            <a:ext cx="8641080" cy="117861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12444" indent="0">
              <a:buNone/>
              <a:defRPr sz="3554" b="1"/>
            </a:lvl2pPr>
            <a:lvl3pPr marL="1624889" indent="0">
              <a:buNone/>
              <a:defRPr sz="3199" b="1"/>
            </a:lvl3pPr>
            <a:lvl4pPr marL="2437333" indent="0">
              <a:buNone/>
              <a:defRPr sz="2843" b="1"/>
            </a:lvl4pPr>
            <a:lvl5pPr marL="3249778" indent="0">
              <a:buNone/>
              <a:defRPr sz="2843" b="1"/>
            </a:lvl5pPr>
            <a:lvl6pPr marL="4062222" indent="0">
              <a:buNone/>
              <a:defRPr sz="2843" b="1"/>
            </a:lvl6pPr>
            <a:lvl7pPr marL="4874666" indent="0">
              <a:buNone/>
              <a:defRPr sz="2843" b="1"/>
            </a:lvl7pPr>
            <a:lvl8pPr marL="5687111" indent="0">
              <a:buNone/>
              <a:defRPr sz="2843" b="1"/>
            </a:lvl8pPr>
            <a:lvl9pPr marL="6499555" indent="0">
              <a:buNone/>
              <a:defRPr sz="284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11125390" y="5175116"/>
            <a:ext cx="8641080" cy="537261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141" y="11035346"/>
            <a:ext cx="3712472" cy="1158242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251852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noProof="0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944243" y="4286250"/>
            <a:ext cx="17822228" cy="61910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noProof="0" dirty="0"/>
              <a:t>Klikk for å redigere tekststiler i malen</a:t>
            </a:r>
          </a:p>
          <a:p>
            <a:pPr lvl="1"/>
            <a:r>
              <a:rPr lang="nb-NO" noProof="0" dirty="0"/>
              <a:t>Andre nivå</a:t>
            </a:r>
          </a:p>
          <a:p>
            <a:pPr lvl="2"/>
            <a:r>
              <a:rPr lang="nb-NO" noProof="0" dirty="0"/>
              <a:t>Tredje nivå</a:t>
            </a:r>
          </a:p>
          <a:p>
            <a:pPr lvl="3"/>
            <a:r>
              <a:rPr lang="nb-NO" noProof="0" dirty="0"/>
              <a:t>Fjerde nivå</a:t>
            </a:r>
          </a:p>
          <a:p>
            <a:pPr lvl="4"/>
            <a:r>
              <a:rPr lang="nb-NO" noProof="0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944243" y="11521440"/>
            <a:ext cx="1503695" cy="3283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2132">
                <a:solidFill>
                  <a:schemeClr val="tx1"/>
                </a:solidFill>
              </a:defRPr>
            </a:lvl1pPr>
          </a:lstStyle>
          <a:p>
            <a:fld id="{983651F3-9B16-40C6-B209-3688FC9C95F6}" type="datetimeFigureOut">
              <a:rPr lang="nb-NO" noProof="0" smtClean="0"/>
              <a:pPr/>
              <a:t>06.06.2023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218897" y="11521440"/>
            <a:ext cx="10801350" cy="3283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>
              <a:defRPr sz="2132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6211821" y="11521440"/>
            <a:ext cx="548743" cy="3283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r">
              <a:defRPr sz="2132">
                <a:solidFill>
                  <a:schemeClr val="tx1"/>
                </a:solidFill>
              </a:defRPr>
            </a:lvl1pPr>
          </a:lstStyle>
          <a:p>
            <a:fld id="{5751DFAA-887F-4071-8EAD-E8CA316FCF06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7" r:id="rId4"/>
    <p:sldLayoutId id="2147483651" r:id="rId5"/>
    <p:sldLayoutId id="2147483656" r:id="rId6"/>
    <p:sldLayoutId id="2147483658" r:id="rId7"/>
    <p:sldLayoutId id="2147483652" r:id="rId8"/>
    <p:sldLayoutId id="2147483653" r:id="rId9"/>
    <p:sldLayoutId id="2147483660" r:id="rId10"/>
    <p:sldLayoutId id="2147483661" r:id="rId11"/>
    <p:sldLayoutId id="2147483654" r:id="rId12"/>
    <p:sldLayoutId id="2147483655" r:id="rId13"/>
  </p:sldLayoutIdLst>
  <p:txStyles>
    <p:titleStyle>
      <a:lvl1pPr algn="l" defTabSz="1624889" rtl="0" eaLnBrk="1" latinLnBrk="0" hangingPunct="1">
        <a:lnSpc>
          <a:spcPts val="8000"/>
        </a:lnSpc>
        <a:spcBef>
          <a:spcPct val="0"/>
        </a:spcBef>
        <a:buNone/>
        <a:defRPr sz="72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1624889" rtl="0" eaLnBrk="1" latinLnBrk="0" hangingPunct="1">
        <a:lnSpc>
          <a:spcPts val="5600"/>
        </a:lnSpc>
        <a:spcBef>
          <a:spcPts val="800"/>
        </a:spcBef>
        <a:buFontTx/>
        <a:buBlip>
          <a:blip r:embed="rId16"/>
        </a:buBlip>
        <a:defRPr sz="4800" kern="1200">
          <a:solidFill>
            <a:srgbClr val="545757"/>
          </a:solidFill>
          <a:latin typeface="+mn-lt"/>
          <a:ea typeface="+mn-ea"/>
          <a:cs typeface="+mn-cs"/>
        </a:defRPr>
      </a:lvl1pPr>
      <a:lvl2pPr marL="936000" indent="-468000" algn="l" defTabSz="1624889" rtl="0" eaLnBrk="1" latinLnBrk="0" hangingPunct="1">
        <a:lnSpc>
          <a:spcPts val="5600"/>
        </a:lnSpc>
        <a:spcBef>
          <a:spcPts val="500"/>
        </a:spcBef>
        <a:buFontTx/>
        <a:buBlip>
          <a:blip r:embed="rId16"/>
        </a:buBlip>
        <a:defRPr sz="4800" kern="1200">
          <a:solidFill>
            <a:srgbClr val="545757"/>
          </a:solidFill>
          <a:latin typeface="+mn-lt"/>
          <a:ea typeface="+mn-ea"/>
          <a:cs typeface="+mn-cs"/>
        </a:defRPr>
      </a:lvl2pPr>
      <a:lvl3pPr marL="1332000" indent="-468000" algn="l" defTabSz="1624889" rtl="0" eaLnBrk="1" latinLnBrk="0" hangingPunct="1">
        <a:lnSpc>
          <a:spcPts val="5600"/>
        </a:lnSpc>
        <a:spcBef>
          <a:spcPts val="500"/>
        </a:spcBef>
        <a:buFontTx/>
        <a:buBlip>
          <a:blip r:embed="rId16"/>
        </a:buBlip>
        <a:defRPr sz="4800" kern="1200">
          <a:solidFill>
            <a:srgbClr val="545757"/>
          </a:solidFill>
          <a:latin typeface="+mn-lt"/>
          <a:ea typeface="+mn-ea"/>
          <a:cs typeface="+mn-cs"/>
        </a:defRPr>
      </a:lvl3pPr>
      <a:lvl4pPr marL="1728000" indent="-468000" algn="l" defTabSz="1624889" rtl="0" eaLnBrk="1" latinLnBrk="0" hangingPunct="1">
        <a:lnSpc>
          <a:spcPts val="5600"/>
        </a:lnSpc>
        <a:spcBef>
          <a:spcPts val="500"/>
        </a:spcBef>
        <a:buFontTx/>
        <a:buBlip>
          <a:blip r:embed="rId16"/>
        </a:buBlip>
        <a:defRPr sz="4800" kern="1200">
          <a:solidFill>
            <a:srgbClr val="545757"/>
          </a:solidFill>
          <a:latin typeface="+mn-lt"/>
          <a:ea typeface="+mn-ea"/>
          <a:cs typeface="+mn-cs"/>
        </a:defRPr>
      </a:lvl4pPr>
      <a:lvl5pPr marL="2160000" indent="-468000" algn="l" defTabSz="1624889" rtl="0" eaLnBrk="1" latinLnBrk="0" hangingPunct="1">
        <a:lnSpc>
          <a:spcPts val="5600"/>
        </a:lnSpc>
        <a:spcBef>
          <a:spcPts val="500"/>
        </a:spcBef>
        <a:buFontTx/>
        <a:buBlip>
          <a:blip r:embed="rId16"/>
        </a:buBlip>
        <a:defRPr sz="4800" kern="1200">
          <a:solidFill>
            <a:srgbClr val="545757"/>
          </a:solidFill>
          <a:latin typeface="+mn-lt"/>
          <a:ea typeface="+mn-ea"/>
          <a:cs typeface="+mn-cs"/>
        </a:defRPr>
      </a:lvl5pPr>
      <a:lvl6pPr marL="4468444" indent="-406222" algn="l" defTabSz="162488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6pPr>
      <a:lvl7pPr marL="5280889" indent="-406222" algn="l" defTabSz="162488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7pPr>
      <a:lvl8pPr marL="6093333" indent="-406222" algn="l" defTabSz="162488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8pPr>
      <a:lvl9pPr marL="6905777" indent="-406222" algn="l" defTabSz="162488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812444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624889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437333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4pPr>
      <a:lvl5pPr marL="3249778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5pPr>
      <a:lvl6pPr marL="4062222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6pPr>
      <a:lvl7pPr marL="4874666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7pPr>
      <a:lvl8pPr marL="5687111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8pPr>
      <a:lvl9pPr marL="6499555" algn="l" defTabSz="1624889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821090-0C49-4587-8B20-A0AC12F183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387CA9-E15E-4885-B91A-807F02971A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F5926-1007-4995-967C-F02ED7244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7800" y="5731916"/>
            <a:ext cx="10858500" cy="2610327"/>
          </a:xfrm>
        </p:spPr>
        <p:txBody>
          <a:bodyPr>
            <a:normAutofit fontScale="90000"/>
          </a:bodyPr>
          <a:lstStyle/>
          <a:p>
            <a:b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n-NO" sz="4900" dirty="0">
                <a:latin typeface="Cambria" panose="02040503050406030204" pitchFamily="18" charset="0"/>
                <a:ea typeface="Times New Roman" panose="02020603050405020304" pitchFamily="18" charset="0"/>
              </a:rPr>
              <a:t>Norsk standard: </a:t>
            </a:r>
            <a:r>
              <a:rPr lang="nn-NO" sz="49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Ledelsessystemer</a:t>
            </a:r>
            <a:r>
              <a:rPr lang="nn-NO" sz="4900" dirty="0">
                <a:latin typeface="Cambria" panose="02040503050406030204" pitchFamily="18" charset="0"/>
                <a:ea typeface="Times New Roman" panose="02020603050405020304" pitchFamily="18" charset="0"/>
              </a:rPr>
              <a:t> for </a:t>
            </a:r>
            <a:r>
              <a:rPr lang="nn-NO" sz="49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renhold</a:t>
            </a:r>
            <a:r>
              <a:rPr lang="nn-NO" sz="4900" dirty="0">
                <a:latin typeface="Cambria" panose="02040503050406030204" pitchFamily="18" charset="0"/>
                <a:ea typeface="Times New Roman" panose="02020603050405020304" pitchFamily="18" charset="0"/>
              </a:rPr>
              <a:t> i helse- og </a:t>
            </a:r>
            <a:r>
              <a:rPr lang="nn-NO" sz="49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omsorgstjenesten</a:t>
            </a:r>
            <a:r>
              <a:rPr lang="nn-NO" sz="4900" dirty="0"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br>
              <a:rPr lang="nn-NO" sz="4900" dirty="0">
                <a:latin typeface="Cambria" panose="02040503050406030204" pitchFamily="18" charset="0"/>
                <a:ea typeface="Times New Roman" panose="02020603050405020304" pitchFamily="18" charset="0"/>
              </a:rPr>
            </a:br>
            <a:r>
              <a:rPr lang="nn-NO" sz="49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Hva</a:t>
            </a:r>
            <a:r>
              <a:rPr lang="nn-NO" sz="4900" dirty="0">
                <a:latin typeface="Cambria" panose="02040503050406030204" pitchFamily="18" charset="0"/>
                <a:ea typeface="Times New Roman" panose="02020603050405020304" pitchFamily="18" charset="0"/>
              </a:rPr>
              <a:t> betyr denne standarden for reinhald i kommunale helseinstitusjonar? 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2C179-AB9A-4649-A6DE-AA1A5B6D0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7800" y="8644681"/>
            <a:ext cx="10858500" cy="1105338"/>
          </a:xfrm>
        </p:spPr>
        <p:txBody>
          <a:bodyPr/>
          <a:lstStyle/>
          <a:p>
            <a:pPr algn="r"/>
            <a:r>
              <a:rPr lang="nb-NO" dirty="0"/>
              <a:t>Fagdag juni 2023</a:t>
            </a:r>
          </a:p>
          <a:p>
            <a:pPr algn="r"/>
            <a:r>
              <a:rPr lang="nb-NO" dirty="0"/>
              <a:t>Urszula Jadczak</a:t>
            </a:r>
          </a:p>
        </p:txBody>
      </p:sp>
    </p:spTree>
    <p:extLst>
      <p:ext uri="{BB962C8B-B14F-4D97-AF65-F5344CB8AC3E}">
        <p14:creationId xmlns:p14="http://schemas.microsoft.com/office/powerpoint/2010/main" val="3620194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36936A-5A39-28F5-1213-520135CE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756611"/>
          </a:xfrm>
        </p:spPr>
        <p:txBody>
          <a:bodyPr>
            <a:normAutofit fontScale="90000"/>
          </a:bodyPr>
          <a:lstStyle/>
          <a:p>
            <a:r>
              <a:rPr lang="nb-NO" dirty="0"/>
              <a:t>Ny standard – Ledelsessystemer for renhold i helse- og omsorgstjenesten NS 6600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6BAF8E-5F32-36FD-D8B4-0F8340464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192" y="3468102"/>
            <a:ext cx="17822228" cy="6191060"/>
          </a:xfrm>
        </p:spPr>
        <p:txBody>
          <a:bodyPr/>
          <a:lstStyle/>
          <a:p>
            <a:r>
              <a:rPr lang="nb-NO" dirty="0"/>
              <a:t>Hva hjelper det med?</a:t>
            </a:r>
          </a:p>
          <a:p>
            <a:endParaRPr lang="nb-NO" dirty="0"/>
          </a:p>
          <a:p>
            <a:r>
              <a:rPr lang="nb-NO" dirty="0"/>
              <a:t>Hva betyr det for renhold i kommunen?</a:t>
            </a:r>
          </a:p>
          <a:p>
            <a:endParaRPr lang="nb-NO" dirty="0"/>
          </a:p>
          <a:p>
            <a:r>
              <a:rPr lang="nb-NO" dirty="0"/>
              <a:t>Blir renhold bedre?</a:t>
            </a:r>
          </a:p>
          <a:p>
            <a:endParaRPr lang="nb-NO" dirty="0"/>
          </a:p>
          <a:p>
            <a:r>
              <a:rPr lang="nb-NO" dirty="0"/>
              <a:t>Forebygger vi bedre smitteoverføring?</a:t>
            </a:r>
          </a:p>
        </p:txBody>
      </p:sp>
    </p:spTree>
    <p:extLst>
      <p:ext uri="{BB962C8B-B14F-4D97-AF65-F5344CB8AC3E}">
        <p14:creationId xmlns:p14="http://schemas.microsoft.com/office/powerpoint/2010/main" val="586716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908239-BD4C-B59B-40BE-67336D8D2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335024"/>
          </a:xfrm>
        </p:spPr>
        <p:txBody>
          <a:bodyPr/>
          <a:lstStyle/>
          <a:p>
            <a:r>
              <a:rPr lang="nb-NO" dirty="0"/>
              <a:t>Bakgrunn for NS 6600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1F1CD2-2DE1-5767-C349-409E671F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2" y="4701604"/>
            <a:ext cx="17822228" cy="4504389"/>
          </a:xfrm>
        </p:spPr>
        <p:txBody>
          <a:bodyPr/>
          <a:lstStyle/>
          <a:p>
            <a:r>
              <a:rPr lang="nb-NO" dirty="0"/>
              <a:t>Påbegynt i 2018 etter initiativ fra Forum for Sykehusrenhold</a:t>
            </a:r>
          </a:p>
          <a:p>
            <a:pPr marL="0" indent="0">
              <a:buNone/>
            </a:pPr>
            <a:r>
              <a:rPr lang="nb-NO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dirty="0"/>
              <a:t>Lansert 17. september 2021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dirty="0"/>
              <a:t>27. oktober i 2022  - lansert på nytt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A05101E-4A20-7471-06F9-3A2D3BC581D3}"/>
              </a:ext>
            </a:extLst>
          </p:cNvPr>
          <p:cNvSpPr txBox="1"/>
          <p:nvPr/>
        </p:nvSpPr>
        <p:spPr>
          <a:xfrm>
            <a:off x="1921192" y="2381153"/>
            <a:ext cx="16842296" cy="748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265" dirty="0">
                <a:solidFill>
                  <a:schemeClr val="accent4"/>
                </a:solidFill>
              </a:rPr>
              <a:t>Ledelsessystemer for renhold i helse- og omsorgstjenesten</a:t>
            </a:r>
          </a:p>
        </p:txBody>
      </p:sp>
    </p:spTree>
    <p:extLst>
      <p:ext uri="{BB962C8B-B14F-4D97-AF65-F5344CB8AC3E}">
        <p14:creationId xmlns:p14="http://schemas.microsoft.com/office/powerpoint/2010/main" val="317736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B54677-2D51-7250-CCE0-CC96679C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10235"/>
          </a:xfrm>
        </p:spPr>
        <p:txBody>
          <a:bodyPr/>
          <a:lstStyle/>
          <a:p>
            <a:r>
              <a:rPr lang="nb-NO" dirty="0"/>
              <a:t>Formålet med NS 6600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832C1C1-B887-64F1-11D0-203B73913FD2}"/>
              </a:ext>
            </a:extLst>
          </p:cNvPr>
          <p:cNvSpPr txBox="1"/>
          <p:nvPr/>
        </p:nvSpPr>
        <p:spPr>
          <a:xfrm>
            <a:off x="1944242" y="2805766"/>
            <a:ext cx="1872119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rgbClr val="545757"/>
                </a:solidFill>
              </a:rPr>
              <a:t>Redusere risikoen for smittespredning og HAI.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b-NO" sz="4400" dirty="0">
              <a:solidFill>
                <a:srgbClr val="545757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rgbClr val="545757"/>
                </a:solidFill>
              </a:rPr>
              <a:t>Sikre samarbeidet mellom renhold, smittevern og ledelse.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b-NO" sz="4400" dirty="0">
              <a:solidFill>
                <a:srgbClr val="545757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rgbClr val="545757"/>
                </a:solidFill>
              </a:rPr>
              <a:t>Beskrive og sikre kvalitetskrav til renhold.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b-NO" sz="4400" dirty="0">
              <a:solidFill>
                <a:srgbClr val="545757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rgbClr val="545757"/>
                </a:solidFill>
              </a:rPr>
              <a:t>Bidra til ivaretakelse og vedlikehold av bygg, overflater og inneklima.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b-NO" sz="4400" dirty="0">
              <a:solidFill>
                <a:srgbClr val="545757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400" b="1" dirty="0">
                <a:solidFill>
                  <a:srgbClr val="545757"/>
                </a:solidFill>
              </a:rPr>
              <a:t>Gi oppskrift for ledergruppa for å finne ut type tiltak og hvordan får de tiltakene på plass. </a:t>
            </a:r>
          </a:p>
        </p:txBody>
      </p:sp>
    </p:spTree>
    <p:extLst>
      <p:ext uri="{BB962C8B-B14F-4D97-AF65-F5344CB8AC3E}">
        <p14:creationId xmlns:p14="http://schemas.microsoft.com/office/powerpoint/2010/main" val="2748122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2B5F60-9AF9-A700-101E-0F3D4FF7B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404851"/>
          </a:xfrm>
        </p:spPr>
        <p:txBody>
          <a:bodyPr/>
          <a:lstStyle/>
          <a:p>
            <a:r>
              <a:rPr lang="nb-NO" dirty="0"/>
              <a:t>Hvilke krav stiller NS 6600 i tillegg til INSTA?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15D857-A2CF-7141-C713-F3F856F48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2" y="3625317"/>
            <a:ext cx="17822228" cy="61910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Stiller i tillegg krav til :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Renhetsnivåer i ulike rom basert på risikovurdering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Frekvens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Renholds utstyr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Utførelse av renhold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Opplæring og ressurs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Kontroller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Korrigerende tiltak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F9F91D3-45E1-7696-E83E-F58D8554EF15}"/>
              </a:ext>
            </a:extLst>
          </p:cNvPr>
          <p:cNvSpPr txBox="1"/>
          <p:nvPr/>
        </p:nvSpPr>
        <p:spPr>
          <a:xfrm>
            <a:off x="1921192" y="1997392"/>
            <a:ext cx="19111021" cy="748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265" dirty="0">
                <a:solidFill>
                  <a:schemeClr val="accent4"/>
                </a:solidFill>
              </a:rPr>
              <a:t>NS 6600 bygger på NS-INSTA 800-1</a:t>
            </a:r>
          </a:p>
        </p:txBody>
      </p:sp>
    </p:spTree>
    <p:extLst>
      <p:ext uri="{BB962C8B-B14F-4D97-AF65-F5344CB8AC3E}">
        <p14:creationId xmlns:p14="http://schemas.microsoft.com/office/powerpoint/2010/main" val="4028504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ABBFDC-F844-00C9-6537-BFDC1FF3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421476"/>
          </a:xfrm>
        </p:spPr>
        <p:txBody>
          <a:bodyPr>
            <a:normAutofit fontScale="90000"/>
          </a:bodyPr>
          <a:lstStyle/>
          <a:p>
            <a:r>
              <a:rPr lang="nb-NO" sz="7200" dirty="0"/>
              <a:t>6600 – verktøy for leder med ansvar for renhold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76B5B4-5362-C3F9-7904-35AEC8A33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2877" y="2944678"/>
            <a:ext cx="17822228" cy="716021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0000"/>
                </a:solidFill>
                <a:latin typeface="Brandon Regular"/>
              </a:rPr>
              <a:t>Definere arealet som skal vaskes – hva skal vaskes? - antall kvm, type rom (kartlegging)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0000"/>
                </a:solidFill>
                <a:latin typeface="Brandon Regular"/>
              </a:rPr>
              <a:t>Bestemme renhetskrav og renhetsnivå – hvor rent skal det være? 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nb-NO" sz="1600" dirty="0">
                <a:solidFill>
                  <a:srgbClr val="000000"/>
                </a:solidFill>
                <a:latin typeface="Brandon Regular"/>
              </a:rPr>
              <a:t> avhengig av hva dette rommet/området brukes til, hvor stor sannsynlighet for smitterisiko kan være, og derfor vil variere i ulike rom.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0000"/>
                </a:solidFill>
                <a:latin typeface="Brandon Regular"/>
              </a:rPr>
              <a:t>Definere type renhold – hvilken type renhold egner seg best?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nb-NO" sz="1600" dirty="0">
                <a:solidFill>
                  <a:srgbClr val="000000"/>
                </a:solidFill>
                <a:latin typeface="Brandon Regular"/>
              </a:rPr>
              <a:t> regelmessig renhold, periodisk renhold, bestillingsrenhold (utreiserenhold, spesialrenhold), utbrudd.</a:t>
            </a:r>
          </a:p>
          <a:p>
            <a:pPr>
              <a:lnSpc>
                <a:spcPct val="120000"/>
              </a:lnSpc>
            </a:pPr>
            <a:r>
              <a:rPr lang="nb-NO" dirty="0"/>
              <a:t>Beslutte </a:t>
            </a:r>
            <a:r>
              <a:rPr lang="nb-NO" dirty="0" err="1"/>
              <a:t>renholdsfrekvens</a:t>
            </a:r>
            <a:r>
              <a:rPr lang="nb-NO" dirty="0"/>
              <a:t> – hvor ofte skal det vaskes for å oppnå ønsket effekt?</a:t>
            </a:r>
          </a:p>
          <a:p>
            <a:pPr marL="0" indent="0">
              <a:lnSpc>
                <a:spcPct val="120000"/>
              </a:lnSpc>
              <a:buNone/>
            </a:pPr>
            <a:endParaRPr lang="nb-NO" dirty="0"/>
          </a:p>
          <a:p>
            <a:pPr>
              <a:lnSpc>
                <a:spcPct val="120000"/>
              </a:lnSpc>
            </a:pPr>
            <a:r>
              <a:rPr lang="nb-NO" dirty="0"/>
              <a:t>Beskrive organisering, ressurser og ansvar for renholdsoppgaver – hvem skal gjøre hva og når?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1949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537114-D1AA-CDBA-190D-5AE1A086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dirty="0"/>
              <a:t>Hva betyr standard for renhold?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98E03F-27D2-C785-A4AC-0ABD1B2C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2" y="2449797"/>
            <a:ext cx="17822228" cy="7996061"/>
          </a:xfrm>
        </p:spPr>
        <p:txBody>
          <a:bodyPr>
            <a:normAutofit/>
          </a:bodyPr>
          <a:lstStyle/>
          <a:p>
            <a:r>
              <a:rPr lang="nb-NO" dirty="0"/>
              <a:t>Kvalitetssikret renholdstjeneste ved å:</a:t>
            </a:r>
          </a:p>
          <a:p>
            <a:endParaRPr lang="nb-NO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Riktig planlegging og forankring hos ledelse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Dokumentert opplæring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Skriftlige retningslinjer/prosedyrer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Renholdsplan basert på risikovurdering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Dokumentert korrigerende tiltak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dirty="0"/>
              <a:t>Godt samarbeid mellom smittevern, renholds ledelse og institusjonsledelse</a:t>
            </a:r>
          </a:p>
        </p:txBody>
      </p:sp>
    </p:spTree>
    <p:extLst>
      <p:ext uri="{BB962C8B-B14F-4D97-AF65-F5344CB8AC3E}">
        <p14:creationId xmlns:p14="http://schemas.microsoft.com/office/powerpoint/2010/main" val="1414495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F584AD-7DD7-6234-16E7-D9AEA64B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dirty="0"/>
              <a:t>Hvem kan hjelpe med hva?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0EC74D-468B-CE5F-2D5C-A2C51B8D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1" y="2791825"/>
            <a:ext cx="17822228" cy="86220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4400" dirty="0"/>
              <a:t>Definere arealet som skal vaskes – antall kvm- </a:t>
            </a:r>
            <a:r>
              <a:rPr lang="nb-NO" sz="4400" dirty="0">
                <a:solidFill>
                  <a:srgbClr val="00B050"/>
                </a:solidFill>
              </a:rPr>
              <a:t>institusjonsledelse, eiendom</a:t>
            </a:r>
            <a:r>
              <a:rPr lang="nb-NO" sz="44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sz="4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4400" dirty="0"/>
              <a:t>Bestemme renhetskrav og renhetsnivå – hvor rent skal det være? – </a:t>
            </a:r>
            <a:r>
              <a:rPr lang="nb-NO" sz="4400" dirty="0">
                <a:solidFill>
                  <a:srgbClr val="00B050"/>
                </a:solidFill>
              </a:rPr>
              <a:t>smittevern og leder for renhold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sz="4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4400" dirty="0"/>
              <a:t>Definere type renhold – hvilken type renhold egner seg best? - </a:t>
            </a:r>
            <a:r>
              <a:rPr lang="nb-NO" sz="4400" dirty="0">
                <a:solidFill>
                  <a:srgbClr val="00B050"/>
                </a:solidFill>
              </a:rPr>
              <a:t>leder for renhold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sz="4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4400" dirty="0"/>
              <a:t>Beslutte </a:t>
            </a:r>
            <a:r>
              <a:rPr lang="nb-NO" sz="4400" dirty="0" err="1"/>
              <a:t>renholdsfrekvens</a:t>
            </a:r>
            <a:r>
              <a:rPr lang="nb-NO" sz="4400" dirty="0"/>
              <a:t> – hvor ofte skal det vaskes for å oppnå ønsket effekt? - </a:t>
            </a:r>
            <a:r>
              <a:rPr lang="nb-NO" sz="4400" dirty="0">
                <a:solidFill>
                  <a:srgbClr val="00B050"/>
                </a:solidFill>
              </a:rPr>
              <a:t>smittevern og leder for renhold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4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4400" dirty="0"/>
              <a:t>Beskrive organisering, ressurser og ansvar for renholdsoppgaver – hvem skal gjøre hva og når? – </a:t>
            </a:r>
            <a:r>
              <a:rPr lang="nb-NO" sz="4400" dirty="0">
                <a:solidFill>
                  <a:srgbClr val="00B050"/>
                </a:solidFill>
              </a:rPr>
              <a:t>institusjonsledelse og leder for renhold</a:t>
            </a:r>
          </a:p>
        </p:txBody>
      </p:sp>
    </p:spTree>
    <p:extLst>
      <p:ext uri="{BB962C8B-B14F-4D97-AF65-F5344CB8AC3E}">
        <p14:creationId xmlns:p14="http://schemas.microsoft.com/office/powerpoint/2010/main" val="1092032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1C3428-A5E1-B9D9-C99F-8689C422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dirty="0"/>
              <a:t>Hvem kan hjelpe med hva?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560CAB-4030-54ED-4F87-CEBA42E19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2" y="2349873"/>
            <a:ext cx="17822228" cy="876241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sz="4400" dirty="0"/>
              <a:t>Beskrive håndtering av </a:t>
            </a:r>
            <a:r>
              <a:rPr lang="nb-NO" sz="4400" dirty="0" err="1"/>
              <a:t>renholdsutstyr</a:t>
            </a:r>
            <a:r>
              <a:rPr lang="nb-NO" sz="4400" dirty="0"/>
              <a:t> – hva kjøpes inn og hvordan håndteres utstyr? - </a:t>
            </a:r>
            <a:r>
              <a:rPr lang="nb-NO" sz="4400" dirty="0">
                <a:solidFill>
                  <a:srgbClr val="00B050"/>
                </a:solidFill>
              </a:rPr>
              <a:t>smittevern og leder for renhold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sz="4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sz="4400" dirty="0"/>
              <a:t>Beslutte rengjøringsmetode og rengjøringsmidler – hvilken type metode og med hva skal rengjøres? – </a:t>
            </a:r>
            <a:r>
              <a:rPr lang="nb-NO" sz="4400" dirty="0">
                <a:solidFill>
                  <a:srgbClr val="00B050"/>
                </a:solidFill>
              </a:rPr>
              <a:t>leder for renhold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sz="4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sz="4400" dirty="0"/>
              <a:t>Beslutte hvordan kontroll av renhold skal utføres, og frekvens – er det rent – hvordan skal renhold kontrolleres? hvordan dette skal dokumenteres og hvordan eventuelt korrigerende tiltak følges opp - </a:t>
            </a:r>
            <a:r>
              <a:rPr lang="nb-NO" sz="4400" dirty="0">
                <a:solidFill>
                  <a:srgbClr val="00B050"/>
                </a:solidFill>
              </a:rPr>
              <a:t>leder for renhold og smittevern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sz="4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sz="4400" dirty="0"/>
              <a:t>Definere situasjoner hvor desinfeksjon er anbefalt i tillegg til rengjøring og type desinfeksjonsmidler – når skal desinfiseres i tillegg til daglig renhold? - </a:t>
            </a:r>
            <a:r>
              <a:rPr lang="nb-NO" sz="4400" dirty="0">
                <a:solidFill>
                  <a:srgbClr val="00B050"/>
                </a:solidFill>
              </a:rPr>
              <a:t>smittevern</a:t>
            </a:r>
          </a:p>
        </p:txBody>
      </p:sp>
    </p:spTree>
    <p:extLst>
      <p:ext uri="{BB962C8B-B14F-4D97-AF65-F5344CB8AC3E}">
        <p14:creationId xmlns:p14="http://schemas.microsoft.com/office/powerpoint/2010/main" val="3886948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36936A-5A39-28F5-1213-520135CE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756611"/>
          </a:xfrm>
        </p:spPr>
        <p:txBody>
          <a:bodyPr>
            <a:normAutofit fontScale="90000"/>
          </a:bodyPr>
          <a:lstStyle/>
          <a:p>
            <a:r>
              <a:rPr lang="nb-NO" dirty="0"/>
              <a:t>Ny standard – Ledelsessystemer for renhold i helse- og omsorgstjenesten NS 6600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6BAF8E-5F32-36FD-D8B4-0F8340464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192" y="3468102"/>
            <a:ext cx="17822228" cy="6191060"/>
          </a:xfrm>
        </p:spPr>
        <p:txBody>
          <a:bodyPr>
            <a:normAutofit fontScale="92500"/>
          </a:bodyPr>
          <a:lstStyle/>
          <a:p>
            <a:r>
              <a:rPr lang="nb-NO" dirty="0"/>
              <a:t>Hva hjelper det med? – planlegging, bemanning, oppfølging, opplæring.</a:t>
            </a:r>
          </a:p>
          <a:p>
            <a:endParaRPr lang="nb-NO" dirty="0"/>
          </a:p>
          <a:p>
            <a:r>
              <a:rPr lang="nb-NO" dirty="0"/>
              <a:t>Hva betyr det for renhold i kommunen? – renhold i viktigere posisjon.</a:t>
            </a:r>
          </a:p>
          <a:p>
            <a:endParaRPr lang="nb-NO" dirty="0"/>
          </a:p>
          <a:p>
            <a:r>
              <a:rPr lang="nb-NO" dirty="0"/>
              <a:t>Blir renhold bedre? –  risikovurdert.</a:t>
            </a:r>
          </a:p>
          <a:p>
            <a:endParaRPr lang="nb-NO" dirty="0"/>
          </a:p>
          <a:p>
            <a:r>
              <a:rPr lang="nb-NO" dirty="0"/>
              <a:t>Forebygger vi bedre smitteoverføring?</a:t>
            </a:r>
          </a:p>
        </p:txBody>
      </p:sp>
    </p:spTree>
    <p:extLst>
      <p:ext uri="{BB962C8B-B14F-4D97-AF65-F5344CB8AC3E}">
        <p14:creationId xmlns:p14="http://schemas.microsoft.com/office/powerpoint/2010/main" val="1689057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55" y="356406"/>
            <a:ext cx="7041699" cy="10213636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67CA400-1B8F-15D2-2E49-1F0E6AC10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059" y="1998458"/>
            <a:ext cx="7041698" cy="10027734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2873CA2-21B6-0680-82C4-1436CD3F1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5202" y="1166334"/>
            <a:ext cx="7536817" cy="105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0244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09619" y="505207"/>
            <a:ext cx="16323398" cy="1490327"/>
          </a:xfrm>
        </p:spPr>
        <p:txBody>
          <a:bodyPr>
            <a:normAutofit fontScale="90000"/>
          </a:bodyPr>
          <a:lstStyle/>
          <a:p>
            <a:r>
              <a:rPr lang="nb-NO" dirty="0"/>
              <a:t>Formålet med renhold – tilbakeblikk til 2019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09619" y="3532925"/>
            <a:ext cx="14865712" cy="6109839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nb-NO" altLang="nb-NO" sz="5700" dirty="0"/>
              <a:t>Trivsel, estetikk og vedlikehold.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nb-NO" altLang="nb-NO" sz="5700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nb-NO" altLang="nb-NO" sz="5700" dirty="0"/>
              <a:t> Forebyggende tiltak - viktig for å hindre smitteoverføring via utstyr, inventer og overflater.</a:t>
            </a:r>
          </a:p>
          <a:p>
            <a:pPr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nb-NO" altLang="nb-NO" sz="19200" dirty="0"/>
          </a:p>
          <a:p>
            <a:pPr marL="0" indent="0">
              <a:buClr>
                <a:schemeClr val="accent2">
                  <a:lumMod val="50000"/>
                </a:schemeClr>
              </a:buClr>
              <a:buNone/>
            </a:pPr>
            <a:r>
              <a:rPr lang="nb-NO" altLang="nb-NO" dirty="0"/>
              <a:t> </a:t>
            </a:r>
          </a:p>
          <a:p>
            <a:pPr marL="0" indent="0">
              <a:buClr>
                <a:schemeClr val="accent2">
                  <a:lumMod val="50000"/>
                </a:schemeClr>
              </a:buClr>
              <a:buNone/>
            </a:pPr>
            <a:endParaRPr lang="nb-NO" altLang="nb-NO" dirty="0">
              <a:latin typeface="Bookman Old Style" panose="02050604050505020204" pitchFamily="18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358" y="6932113"/>
            <a:ext cx="4971013" cy="499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84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2113707" y="520194"/>
            <a:ext cx="13548431" cy="1490327"/>
          </a:xfrm>
        </p:spPr>
        <p:txBody>
          <a:bodyPr/>
          <a:lstStyle/>
          <a:p>
            <a:r>
              <a:rPr lang="nb-NO" altLang="nb-NO" dirty="0"/>
              <a:t>Renhold i helseinstitusjon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3707" y="2660073"/>
            <a:ext cx="16257420" cy="748145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nb-NO" altLang="nb-NO" sz="4267" dirty="0"/>
              <a:t>Mange mennesker på et sted (ansatte, brukere, besøkende).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nb-NO" altLang="nb-NO" sz="4267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nb-NO" altLang="nb-NO" sz="4267" dirty="0"/>
              <a:t>Tjenestetilbud er alltid dynamisk.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nb-NO" altLang="nb-NO" sz="4267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nb-NO" altLang="nb-NO" sz="4267" dirty="0"/>
              <a:t>Beboere er alltid i hovedfokus, man møter mennesker i alle faser av livet sitt.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nb-NO" altLang="nb-NO" sz="4267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nb-NO" altLang="nb-NO" sz="4267" dirty="0"/>
              <a:t>Renholdsoppgaver er en del av service for beboere.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nb-NO" altLang="nb-NO" sz="4267" dirty="0"/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nb-NO" altLang="nb-NO" sz="4267" dirty="0"/>
              <a:t>Renhold pågår mens alle er tilstede.</a:t>
            </a:r>
          </a:p>
        </p:txBody>
      </p:sp>
    </p:spTree>
    <p:extLst>
      <p:ext uri="{BB962C8B-B14F-4D97-AF65-F5344CB8AC3E}">
        <p14:creationId xmlns:p14="http://schemas.microsoft.com/office/powerpoint/2010/main" val="517638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A1EC24C-1DDC-4DC5-8898-626C54AFA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36" b="15876"/>
          <a:stretch/>
        </p:blipFill>
        <p:spPr>
          <a:xfrm>
            <a:off x="10497307" y="371958"/>
            <a:ext cx="10608190" cy="11453249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B8BFCA3A-F305-FBE6-FC97-A45A2BB7AEDB}"/>
              </a:ext>
            </a:extLst>
          </p:cNvPr>
          <p:cNvSpPr txBox="1">
            <a:spLocks/>
          </p:cNvSpPr>
          <p:nvPr/>
        </p:nvSpPr>
        <p:spPr>
          <a:xfrm>
            <a:off x="2197533" y="4912962"/>
            <a:ext cx="8356812" cy="103838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624889" rtl="0" eaLnBrk="1" latinLnBrk="0" hangingPunct="1">
              <a:lnSpc>
                <a:spcPts val="8000"/>
              </a:lnSpc>
              <a:spcBef>
                <a:spcPct val="0"/>
              </a:spcBef>
              <a:buNone/>
              <a:defRPr sz="7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nb-NO" sz="4267" dirty="0">
                <a:solidFill>
                  <a:srgbClr val="545757"/>
                </a:solidFill>
                <a:latin typeface="+mn-lt"/>
                <a:ea typeface="+mn-ea"/>
                <a:cs typeface="+mn-cs"/>
              </a:rPr>
              <a:t>En del av basale smittevernrutiner </a:t>
            </a:r>
            <a:endParaRPr lang="nb-NO" sz="4267" dirty="0">
              <a:solidFill>
                <a:srgbClr val="545757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150EEAF7-2F89-D863-A5A7-7036E3EEAA8C}"/>
              </a:ext>
            </a:extLst>
          </p:cNvPr>
          <p:cNvSpPr txBox="1"/>
          <p:nvPr/>
        </p:nvSpPr>
        <p:spPr>
          <a:xfrm>
            <a:off x="2024262" y="895422"/>
            <a:ext cx="108333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b-NO" altLang="nb-NO" sz="7200" b="1" i="0" u="none" strike="noStrike" kern="1200" cap="none" spc="0" normalizeH="0" baseline="0" noProof="0" dirty="0">
                <a:ln>
                  <a:noFill/>
                </a:ln>
                <a:solidFill>
                  <a:srgbClr val="31724D"/>
                </a:solidFill>
                <a:effectLst/>
                <a:uLnTx/>
                <a:uFillTx/>
                <a:latin typeface="Corbel"/>
                <a:ea typeface="+mj-ea"/>
                <a:cs typeface="+mj-cs"/>
              </a:rPr>
              <a:t>Renhold</a:t>
            </a:r>
            <a:endParaRPr lang="nb-NO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69F947F-51A4-22A3-96FB-FABC1754EA66}"/>
              </a:ext>
            </a:extLst>
          </p:cNvPr>
          <p:cNvSpPr/>
          <p:nvPr/>
        </p:nvSpPr>
        <p:spPr>
          <a:xfrm>
            <a:off x="16364613" y="9469464"/>
            <a:ext cx="2386739" cy="201477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089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81767" y="335404"/>
            <a:ext cx="19205054" cy="1589649"/>
          </a:xfrm>
        </p:spPr>
        <p:txBody>
          <a:bodyPr>
            <a:normAutofit/>
          </a:bodyPr>
          <a:lstStyle/>
          <a:p>
            <a:r>
              <a:rPr lang="nb-NO" sz="7200" dirty="0"/>
              <a:t>Ledere har ansvar</a:t>
            </a:r>
            <a:endParaRPr lang="nb-NO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681767" y="2459887"/>
            <a:ext cx="18714002" cy="72738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4000" dirty="0"/>
              <a:t>Å styre/lede en organisasjon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4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dk1"/>
                </a:solidFill>
              </a:rPr>
              <a:t>Renhold: å sikre at renholdsplaner utformes, iverksettes,  evalueres og forbedres, kontroller gjennomføres og korrigerende tiltak følges opp.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4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4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4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4000" dirty="0"/>
              <a:t>Lovverket: forskrift om smittevern i helse og omsorgstjenesten, forskrift om ledelsens og kvalitetsforbedring i helse- og omsorgstjenesten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4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4000" dirty="0"/>
              <a:t>Hjelpemidler: handlingsplaner og standarder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4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4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4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nb-NO" sz="4267" dirty="0"/>
          </a:p>
          <a:p>
            <a:pPr>
              <a:buFont typeface="Arial" panose="020B0604020202020204" pitchFamily="34" charset="0"/>
              <a:buChar char="•"/>
            </a:pPr>
            <a:endParaRPr lang="nb-NO" sz="4267" dirty="0"/>
          </a:p>
          <a:p>
            <a:pPr>
              <a:buFont typeface="Arial" panose="020B0604020202020204" pitchFamily="34" charset="0"/>
              <a:buChar char="•"/>
            </a:pPr>
            <a:endParaRPr lang="nb-NO" sz="4267" dirty="0"/>
          </a:p>
        </p:txBody>
      </p:sp>
    </p:spTree>
    <p:extLst>
      <p:ext uri="{BB962C8B-B14F-4D97-AF65-F5344CB8AC3E}">
        <p14:creationId xmlns:p14="http://schemas.microsoft.com/office/powerpoint/2010/main" val="2807568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10866B-904F-938D-3948-2A84DF497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dirty="0"/>
              <a:t>Standarder versus lover og forskrifter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A180D5-D350-9D34-2400-52B3DE580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2" y="2449798"/>
            <a:ext cx="17822228" cy="84681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dirty="0"/>
              <a:t>Utarbeides etter initiativ fra interessegrupper.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dirty="0"/>
              <a:t>Gir retningslinjer for hvilke krav som skal settes til varer og tjenester.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dirty="0"/>
              <a:t>Er et forslag til valg av løsning.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dirty="0"/>
              <a:t>Bidrar til utvikling av sikre varer, produksjonsprosesser og tjenester.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dirty="0"/>
              <a:t>Gir mer detaljerte beskrivelser til EU direktiver, nasjonale lover og forskrifter.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dirty="0"/>
              <a:t>Er frivillig å bruke - oppskrift.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786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017266-4ECF-55AA-1415-C12788B3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540042"/>
          </a:xfrm>
        </p:spPr>
        <p:txBody>
          <a:bodyPr/>
          <a:lstStyle/>
          <a:p>
            <a:r>
              <a:rPr lang="nb-NO" dirty="0"/>
              <a:t>Handlingsplan for et bedre smittevern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4B5C2F-EF26-0128-ED62-B81F341BB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4243" y="3695286"/>
            <a:ext cx="17822227" cy="648081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sz="5864" dirty="0">
                <a:solidFill>
                  <a:schemeClr val="accent4"/>
                </a:solidFill>
              </a:rPr>
              <a:t>Kapittel 4.9 Renhold – </a:t>
            </a:r>
            <a:r>
              <a:rPr lang="nb-NO" sz="5331" dirty="0"/>
              <a:t>God kvalitet på renhold i helseinstitusjoner er viktig for å hindre smittespredning med både ikke resistente og resistente bakterier og for å forebygge HAI. </a:t>
            </a:r>
            <a:endParaRPr lang="nb-NO" sz="10307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nb-NO" sz="4889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nb-NO" sz="4889" dirty="0">
                <a:solidFill>
                  <a:schemeClr val="accent4"/>
                </a:solidFill>
              </a:rPr>
              <a:t>Tiltak 25 </a:t>
            </a:r>
          </a:p>
          <a:p>
            <a:r>
              <a:rPr lang="nb-NO" dirty="0"/>
              <a:t>Renholdsplaner i helseinstitusjoner </a:t>
            </a:r>
            <a:br>
              <a:rPr lang="nb-NO" dirty="0"/>
            </a:br>
            <a:r>
              <a:rPr lang="nb-NO" dirty="0"/>
              <a:t>Ledere i helseinstitusjoner skal innen utgangen av 2020, </a:t>
            </a:r>
            <a:r>
              <a:rPr lang="nb-NO" b="1" dirty="0">
                <a:solidFill>
                  <a:srgbClr val="00B050"/>
                </a:solidFill>
              </a:rPr>
              <a:t>i samarbeid med smittevernpersonell</a:t>
            </a:r>
            <a:r>
              <a:rPr lang="nb-NO" dirty="0"/>
              <a:t>, oppdatere renholdsplaner </a:t>
            </a:r>
            <a:r>
              <a:rPr lang="nb-NO" b="1" dirty="0">
                <a:solidFill>
                  <a:srgbClr val="00B050"/>
                </a:solidFill>
              </a:rPr>
              <a:t>basert på risikovurdering</a:t>
            </a:r>
            <a:r>
              <a:rPr lang="nb-NO" b="1" dirty="0"/>
              <a:t> </a:t>
            </a:r>
            <a:r>
              <a:rPr lang="nb-NO" dirty="0"/>
              <a:t>og </a:t>
            </a:r>
            <a:r>
              <a:rPr lang="nb-NO" b="1" dirty="0">
                <a:solidFill>
                  <a:srgbClr val="00B050"/>
                </a:solidFill>
              </a:rPr>
              <a:t>ny nasjonal standard </a:t>
            </a:r>
            <a:r>
              <a:rPr lang="nb-NO" dirty="0"/>
              <a:t>i henhold til smittevernforskriften § 2-2 femte strekpunkt.</a:t>
            </a:r>
          </a:p>
          <a:p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8C8D5C3-E774-9BE9-6C4A-066A2ABAD3D0}"/>
              </a:ext>
            </a:extLst>
          </p:cNvPr>
          <p:cNvSpPr txBox="1"/>
          <p:nvPr/>
        </p:nvSpPr>
        <p:spPr>
          <a:xfrm>
            <a:off x="1944242" y="2471931"/>
            <a:ext cx="19111021" cy="748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265" dirty="0">
                <a:solidFill>
                  <a:schemeClr val="accent4"/>
                </a:solidFill>
              </a:rPr>
              <a:t>Hovedmål: Redusere forekomsten av HAI (helsetjenesteassosierte infeksjoner)</a:t>
            </a:r>
          </a:p>
        </p:txBody>
      </p:sp>
    </p:spTree>
    <p:extLst>
      <p:ext uri="{BB962C8B-B14F-4D97-AF65-F5344CB8AC3E}">
        <p14:creationId xmlns:p14="http://schemas.microsoft.com/office/powerpoint/2010/main" val="2634870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602D31-CCC6-D92B-BBA9-265444DF8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dirty="0"/>
              <a:t>INSTA 800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D686C14-F538-BAAF-4E09-E6B8D9EA6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192" y="2193979"/>
            <a:ext cx="17822228" cy="817639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Et system for å fastsette og bedømme </a:t>
            </a:r>
            <a:r>
              <a:rPr lang="nb-NO" dirty="0" err="1"/>
              <a:t>renholdskvalitet</a:t>
            </a:r>
            <a:r>
              <a:rPr lang="nb-NO" dirty="0"/>
              <a:t>.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dirty="0"/>
              <a:t>Kvalitetsprofiler for hvert rom.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dirty="0"/>
              <a:t>Kvalitetsnivåer for type overflate (gulv, inventar, vegg og himling).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dirty="0"/>
              <a:t>Hvordan dette måles og følges opp i kontroller.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6 kvalitetsnivåer - hvor 5 er høyeste nivå og 1 er lavest.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Begrepet ”visuell kontroll” er sentralt.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Hvor mange samlinger med urenheter som kan godtas rett etter endt renhold bestemmes ut fra: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dirty="0"/>
              <a:t>Størrelsen på rommet , kvalitetsnivå på overflater og tilgjengelighet</a:t>
            </a:r>
          </a:p>
        </p:txBody>
      </p:sp>
    </p:spTree>
    <p:extLst>
      <p:ext uri="{BB962C8B-B14F-4D97-AF65-F5344CB8AC3E}">
        <p14:creationId xmlns:p14="http://schemas.microsoft.com/office/powerpoint/2010/main" val="2376472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F6B499-DDCC-4D5B-1D5C-BDB38767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42" y="457200"/>
            <a:ext cx="17822228" cy="1259078"/>
          </a:xfrm>
        </p:spPr>
        <p:txBody>
          <a:bodyPr/>
          <a:lstStyle/>
          <a:p>
            <a:r>
              <a:rPr lang="nb-NO" dirty="0"/>
              <a:t>Renhold i praksis basert på INSTA 800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8A7AA6-41DE-E917-6DC3-F93481FBE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42" y="2573828"/>
            <a:ext cx="10981344" cy="677164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Risikovurderte renholdsplaner?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Er det forskjell på utført renhold i forskjellige rom?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b-NO" dirty="0"/>
              <a:t>Ble renhold utført likt?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b-NO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446DEEF-C50C-3536-C7BB-B7062B1C8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t="8770" r="7791" b="21108"/>
          <a:stretch/>
        </p:blipFill>
        <p:spPr>
          <a:xfrm>
            <a:off x="13018042" y="2107769"/>
            <a:ext cx="8447111" cy="96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3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ærum kommune">
      <a:dk1>
        <a:srgbClr val="3C3E3E"/>
      </a:dk1>
      <a:lt1>
        <a:srgbClr val="FFFFFF"/>
      </a:lt1>
      <a:dk2>
        <a:srgbClr val="459F67"/>
      </a:dk2>
      <a:lt2>
        <a:srgbClr val="F5F7F4"/>
      </a:lt2>
      <a:accent1>
        <a:srgbClr val="F5F7F4"/>
      </a:accent1>
      <a:accent2>
        <a:srgbClr val="3C3E3E"/>
      </a:accent2>
      <a:accent3>
        <a:srgbClr val="459F67"/>
      </a:accent3>
      <a:accent4>
        <a:srgbClr val="31724D"/>
      </a:accent4>
      <a:accent5>
        <a:srgbClr val="BDDBC6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89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_rumKommune-PPTmal-2017-Corbel.potx" id="{C26FE837-FD65-4BD3-A996-F11C4AB5C3B8}" vid="{9048251E-A60E-4051-B259-03322C23118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</Template>
  <TotalTime>246</TotalTime>
  <Words>1545</Words>
  <Application>Microsoft Office PowerPoint</Application>
  <PresentationFormat>Egendefinert</PresentationFormat>
  <Paragraphs>181</Paragraphs>
  <Slides>19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9" baseType="lpstr">
      <vt:lpstr>Arial</vt:lpstr>
      <vt:lpstr>Bookman Old Style</vt:lpstr>
      <vt:lpstr>Brandon Regular</vt:lpstr>
      <vt:lpstr>Calibri</vt:lpstr>
      <vt:lpstr>Cambria</vt:lpstr>
      <vt:lpstr>Corbel</vt:lpstr>
      <vt:lpstr>Courier New</vt:lpstr>
      <vt:lpstr>Times New Roman</vt:lpstr>
      <vt:lpstr>Wingdings</vt:lpstr>
      <vt:lpstr>Office-tema</vt:lpstr>
      <vt:lpstr> Norsk standard: Ledelsessystemer for renhold i helse- og omsorgstjenesten.  Hva betyr denne standarden for reinhald i kommunale helseinstitusjonar? </vt:lpstr>
      <vt:lpstr>Formålet med renhold – tilbakeblikk til 2019</vt:lpstr>
      <vt:lpstr>Renhold i helseinstitusjon</vt:lpstr>
      <vt:lpstr>PowerPoint-presentasjon</vt:lpstr>
      <vt:lpstr>Ledere har ansvar</vt:lpstr>
      <vt:lpstr>Standarder versus lover og forskrifter</vt:lpstr>
      <vt:lpstr>Handlingsplan for et bedre smittevern</vt:lpstr>
      <vt:lpstr>INSTA 800</vt:lpstr>
      <vt:lpstr>Renhold i praksis basert på INSTA 800</vt:lpstr>
      <vt:lpstr>Ny standard – Ledelsessystemer for renhold i helse- og omsorgstjenesten NS 6600</vt:lpstr>
      <vt:lpstr>Bakgrunn for NS 6600</vt:lpstr>
      <vt:lpstr>Formålet med NS 6600</vt:lpstr>
      <vt:lpstr>Hvilke krav stiller NS 6600 i tillegg til INSTA? </vt:lpstr>
      <vt:lpstr>6600 – verktøy for leder med ansvar for renhold</vt:lpstr>
      <vt:lpstr>Hva betyr standard for renhold?</vt:lpstr>
      <vt:lpstr>Hvem kan hjelpe med hva?</vt:lpstr>
      <vt:lpstr>Hvem kan hjelpe med hva?</vt:lpstr>
      <vt:lpstr>Ny standard – Ledelsessystemer for renhold i helse- og omsorgstjenesten NS 6600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Norsk standard: Ledelsessystemer for renhold i helse- og omsorgstjenesten. Kva betyr denne standarden for reinhald i kommunale helseinstitusjonar?  </dc:title>
  <dc:creator>Urszula Jadczak</dc:creator>
  <cp:lastModifiedBy>Laila Aarnes</cp:lastModifiedBy>
  <cp:revision>2</cp:revision>
  <dcterms:created xsi:type="dcterms:W3CDTF">2023-04-28T10:37:21Z</dcterms:created>
  <dcterms:modified xsi:type="dcterms:W3CDTF">2023-06-06T12:05:04Z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93ecc0f-ccb9-4361-8333-eab9c279fcaa_Enabled">
    <vt:lpwstr>true</vt:lpwstr>
  </property>
  <property fmtid="{D5CDD505-2E9C-101B-9397-08002B2CF9AE}" pid="3" name="MSIP_Label_593ecc0f-ccb9-4361-8333-eab9c279fcaa_SetDate">
    <vt:lpwstr>2023-04-28T10:38:08Z</vt:lpwstr>
  </property>
  <property fmtid="{D5CDD505-2E9C-101B-9397-08002B2CF9AE}" pid="4" name="MSIP_Label_593ecc0f-ccb9-4361-8333-eab9c279fcaa_Method">
    <vt:lpwstr>Standard</vt:lpwstr>
  </property>
  <property fmtid="{D5CDD505-2E9C-101B-9397-08002B2CF9AE}" pid="5" name="MSIP_Label_593ecc0f-ccb9-4361-8333-eab9c279fcaa_Name">
    <vt:lpwstr>Intern</vt:lpwstr>
  </property>
  <property fmtid="{D5CDD505-2E9C-101B-9397-08002B2CF9AE}" pid="6" name="MSIP_Label_593ecc0f-ccb9-4361-8333-eab9c279fcaa_SiteId">
    <vt:lpwstr>07ba06ff-14f4-464b-b7e8-bc3a7e21e203</vt:lpwstr>
  </property>
  <property fmtid="{D5CDD505-2E9C-101B-9397-08002B2CF9AE}" pid="7" name="MSIP_Label_593ecc0f-ccb9-4361-8333-eab9c279fcaa_ActionId">
    <vt:lpwstr>a8dff167-dd13-49cf-8c46-27f303dc713c</vt:lpwstr>
  </property>
  <property fmtid="{D5CDD505-2E9C-101B-9397-08002B2CF9AE}" pid="8" name="MSIP_Label_593ecc0f-ccb9-4361-8333-eab9c279fcaa_ContentBits">
    <vt:lpwstr>0</vt:lpwstr>
  </property>
  <property fmtid="{D5CDD505-2E9C-101B-9397-08002B2CF9AE}" pid="9" name="MSIP_Label_0c3ffc1c-ef00-4620-9c2f-7d9c1597774b_Enabled">
    <vt:lpwstr>true</vt:lpwstr>
  </property>
  <property fmtid="{D5CDD505-2E9C-101B-9397-08002B2CF9AE}" pid="10" name="MSIP_Label_0c3ffc1c-ef00-4620-9c2f-7d9c1597774b_SetDate">
    <vt:lpwstr>2023-06-06T12:04:55Z</vt:lpwstr>
  </property>
  <property fmtid="{D5CDD505-2E9C-101B-9397-08002B2CF9AE}" pid="11" name="MSIP_Label_0c3ffc1c-ef00-4620-9c2f-7d9c1597774b_Method">
    <vt:lpwstr>Standard</vt:lpwstr>
  </property>
  <property fmtid="{D5CDD505-2E9C-101B-9397-08002B2CF9AE}" pid="12" name="MSIP_Label_0c3ffc1c-ef00-4620-9c2f-7d9c1597774b_Name">
    <vt:lpwstr>Intern</vt:lpwstr>
  </property>
  <property fmtid="{D5CDD505-2E9C-101B-9397-08002B2CF9AE}" pid="13" name="MSIP_Label_0c3ffc1c-ef00-4620-9c2f-7d9c1597774b_SiteId">
    <vt:lpwstr>bdcbe535-f3cf-49f5-8a6a-fb6d98dc7837</vt:lpwstr>
  </property>
  <property fmtid="{D5CDD505-2E9C-101B-9397-08002B2CF9AE}" pid="14" name="MSIP_Label_0c3ffc1c-ef00-4620-9c2f-7d9c1597774b_ActionId">
    <vt:lpwstr>c783a8a5-320a-43ab-b32b-aadf6e975d60</vt:lpwstr>
  </property>
  <property fmtid="{D5CDD505-2E9C-101B-9397-08002B2CF9AE}" pid="15" name="MSIP_Label_0c3ffc1c-ef00-4620-9c2f-7d9c1597774b_ContentBits">
    <vt:lpwstr>2</vt:lpwstr>
  </property>
</Properties>
</file>