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593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7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49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87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8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41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067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95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96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971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88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D5BD-EFF4-4A98-8C43-07316DA98BE8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1318-EA2D-4248-9B57-457F7F8BE8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4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Deltakarar</a:t>
            </a:r>
            <a:r>
              <a:rPr lang="nb-NO" dirty="0" smtClean="0"/>
              <a:t> til panelsamtale - </a:t>
            </a:r>
            <a:r>
              <a:rPr lang="nb-NO" dirty="0" err="1" smtClean="0"/>
              <a:t>partnarskapsmøtet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Anne-Grethe Naustdal, HVL, medlem i helsepersonellkommisjonen</a:t>
            </a:r>
          </a:p>
          <a:p>
            <a:r>
              <a:rPr lang="nb-NO" dirty="0" smtClean="0"/>
              <a:t>Petter Sortland, </a:t>
            </a:r>
            <a:r>
              <a:rPr lang="nb-NO" dirty="0" err="1" smtClean="0"/>
              <a:t>ordførar</a:t>
            </a:r>
            <a:r>
              <a:rPr lang="nb-NO" dirty="0" smtClean="0"/>
              <a:t>, Høyanger kommune</a:t>
            </a:r>
          </a:p>
          <a:p>
            <a:r>
              <a:rPr lang="nb-NO" dirty="0" smtClean="0"/>
              <a:t>Åslaug Krogsæter, kommunedirektør, Stad kommune</a:t>
            </a:r>
          </a:p>
          <a:p>
            <a:r>
              <a:rPr lang="nb-NO" dirty="0" smtClean="0"/>
              <a:t>Arne Skjelten, HR-direktør, Helse Førde HF</a:t>
            </a:r>
          </a:p>
          <a:p>
            <a:r>
              <a:rPr lang="nb-NO" dirty="0" smtClean="0"/>
              <a:t>Trine H. Vingsnes, direktør medisinsk klinikk, Helse Førde HF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Terje Ulvedal (kommunikasjonssjef, Helse Førde HF) vil leie samtalen.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409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Deltakarar til panelsamtale - partnarskapsmøtet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Deltakarar til panelsamtale - partnarskapsmøtet</dc:title>
  <dc:creator>Kyrkjebø, Dagrun</dc:creator>
  <cp:lastModifiedBy>Vie, Tina Løkke</cp:lastModifiedBy>
  <cp:revision>3</cp:revision>
  <dcterms:created xsi:type="dcterms:W3CDTF">2023-02-15T15:47:59Z</dcterms:created>
  <dcterms:modified xsi:type="dcterms:W3CDTF">2023-03-08T07:36:42Z</dcterms:modified>
</cp:coreProperties>
</file>