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83" r:id="rId5"/>
    <p:sldId id="281" r:id="rId6"/>
    <p:sldId id="291" r:id="rId7"/>
    <p:sldId id="290" r:id="rId8"/>
    <p:sldId id="292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ro Longva" initials="BL" lastIdx="1" clrIdx="0">
    <p:extLst>
      <p:ext uri="{19B8F6BF-5375-455C-9EA6-DF929625EA0E}">
        <p15:presenceInfo xmlns:p15="http://schemas.microsoft.com/office/powerpoint/2012/main" userId="S::barbro.longva@stad.kommune.no::553ebd55-b537-47c0-9af1-1dc8511a0c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B0AF"/>
    <a:srgbClr val="F670A3"/>
    <a:srgbClr val="EC7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A50DC-CAFC-48BD-A305-AB2CA283D950}" v="163" dt="2022-09-20T20:28:13.032"/>
    <p1510:client id="{2E107DD7-36A2-4F10-A061-157262FDB725}" v="4" dt="2022-09-21T07:24:56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56047" autoAdjust="0"/>
  </p:normalViewPr>
  <p:slideViewPr>
    <p:cSldViewPr snapToGrid="0">
      <p:cViewPr varScale="1">
        <p:scale>
          <a:sx n="91" d="100"/>
          <a:sy n="91" d="100"/>
        </p:scale>
        <p:origin x="9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ro Longva" userId="553ebd55-b537-47c0-9af1-1dc8511a0c0f" providerId="ADAL" clId="{2E107DD7-36A2-4F10-A061-157262FDB725}"/>
    <pc:docChg chg="undo custSel addSld delSld modSld sldOrd">
      <pc:chgData name="Barbro Longva" userId="553ebd55-b537-47c0-9af1-1dc8511a0c0f" providerId="ADAL" clId="{2E107DD7-36A2-4F10-A061-157262FDB725}" dt="2022-09-21T07:38:07.909" v="634" actId="14100"/>
      <pc:docMkLst>
        <pc:docMk/>
      </pc:docMkLst>
      <pc:sldChg chg="modSp mod modNotesTx">
        <pc:chgData name="Barbro Longva" userId="553ebd55-b537-47c0-9af1-1dc8511a0c0f" providerId="ADAL" clId="{2E107DD7-36A2-4F10-A061-157262FDB725}" dt="2022-09-21T07:38:07.909" v="634" actId="14100"/>
        <pc:sldMkLst>
          <pc:docMk/>
          <pc:sldMk cId="4128017495" sldId="283"/>
        </pc:sldMkLst>
        <pc:spChg chg="mod">
          <ac:chgData name="Barbro Longva" userId="553ebd55-b537-47c0-9af1-1dc8511a0c0f" providerId="ADAL" clId="{2E107DD7-36A2-4F10-A061-157262FDB725}" dt="2022-09-21T07:38:07.909" v="634" actId="14100"/>
          <ac:spMkLst>
            <pc:docMk/>
            <pc:sldMk cId="4128017495" sldId="283"/>
            <ac:spMk id="2" creationId="{E9FBC6F1-D44A-474C-9030-F7DB28DE9F45}"/>
          </ac:spMkLst>
        </pc:spChg>
      </pc:sldChg>
      <pc:sldChg chg="addSp delSp modSp mod ord modNotesTx">
        <pc:chgData name="Barbro Longva" userId="553ebd55-b537-47c0-9af1-1dc8511a0c0f" providerId="ADAL" clId="{2E107DD7-36A2-4F10-A061-157262FDB725}" dt="2022-09-21T07:23:31.238" v="467" actId="20577"/>
        <pc:sldMkLst>
          <pc:docMk/>
          <pc:sldMk cId="31531165" sldId="290"/>
        </pc:sldMkLst>
        <pc:spChg chg="add del mod">
          <ac:chgData name="Barbro Longva" userId="553ebd55-b537-47c0-9af1-1dc8511a0c0f" providerId="ADAL" clId="{2E107DD7-36A2-4F10-A061-157262FDB725}" dt="2022-09-21T07:17:49.711" v="370" actId="21"/>
          <ac:spMkLst>
            <pc:docMk/>
            <pc:sldMk cId="31531165" sldId="290"/>
            <ac:spMk id="14" creationId="{FF3C87C4-6A86-4C84-B2F9-D7E4AA92266A}"/>
          </ac:spMkLst>
        </pc:spChg>
        <pc:spChg chg="add mod">
          <ac:chgData name="Barbro Longva" userId="553ebd55-b537-47c0-9af1-1dc8511a0c0f" providerId="ADAL" clId="{2E107DD7-36A2-4F10-A061-157262FDB725}" dt="2022-09-21T07:23:31.238" v="467" actId="20577"/>
          <ac:spMkLst>
            <pc:docMk/>
            <pc:sldMk cId="31531165" sldId="290"/>
            <ac:spMk id="15" creationId="{6C666F91-716E-4F24-B953-B994543AAD8E}"/>
          </ac:spMkLst>
        </pc:spChg>
        <pc:spChg chg="add del">
          <ac:chgData name="Barbro Longva" userId="553ebd55-b537-47c0-9af1-1dc8511a0c0f" providerId="ADAL" clId="{2E107DD7-36A2-4F10-A061-157262FDB725}" dt="2022-09-21T07:23:11.282" v="456" actId="22"/>
          <ac:spMkLst>
            <pc:docMk/>
            <pc:sldMk cId="31531165" sldId="290"/>
            <ac:spMk id="17" creationId="{4A2C0D2B-D577-4122-B712-36E37A92C037}"/>
          </ac:spMkLst>
        </pc:spChg>
        <pc:picChg chg="add mod">
          <ac:chgData name="Barbro Longva" userId="553ebd55-b537-47c0-9af1-1dc8511a0c0f" providerId="ADAL" clId="{2E107DD7-36A2-4F10-A061-157262FDB725}" dt="2022-09-21T07:23:20.498" v="463" actId="1076"/>
          <ac:picMkLst>
            <pc:docMk/>
            <pc:sldMk cId="31531165" sldId="290"/>
            <ac:picMk id="6" creationId="{51FA88FA-E780-43D7-9C7A-B0CDB091EA7D}"/>
          </ac:picMkLst>
        </pc:picChg>
        <pc:picChg chg="add mod">
          <ac:chgData name="Barbro Longva" userId="553ebd55-b537-47c0-9af1-1dc8511a0c0f" providerId="ADAL" clId="{2E107DD7-36A2-4F10-A061-157262FDB725}" dt="2022-09-21T07:23:21.718" v="464" actId="1076"/>
          <ac:picMkLst>
            <pc:docMk/>
            <pc:sldMk cId="31531165" sldId="290"/>
            <ac:picMk id="9" creationId="{CF4DB52F-C323-4DEC-B9E1-F1DD2E10788F}"/>
          </ac:picMkLst>
        </pc:picChg>
        <pc:picChg chg="add mod">
          <ac:chgData name="Barbro Longva" userId="553ebd55-b537-47c0-9af1-1dc8511a0c0f" providerId="ADAL" clId="{2E107DD7-36A2-4F10-A061-157262FDB725}" dt="2022-09-21T07:23:22.559" v="465" actId="1076"/>
          <ac:picMkLst>
            <pc:docMk/>
            <pc:sldMk cId="31531165" sldId="290"/>
            <ac:picMk id="11" creationId="{BA5B0D83-C072-4BDF-8C35-87D3F7F1B615}"/>
          </ac:picMkLst>
        </pc:picChg>
        <pc:picChg chg="add del mod">
          <ac:chgData name="Barbro Longva" userId="553ebd55-b537-47c0-9af1-1dc8511a0c0f" providerId="ADAL" clId="{2E107DD7-36A2-4F10-A061-157262FDB725}" dt="2022-09-21T07:17:14.234" v="351" actId="478"/>
          <ac:picMkLst>
            <pc:docMk/>
            <pc:sldMk cId="31531165" sldId="290"/>
            <ac:picMk id="13" creationId="{11FD8A43-6702-46C2-B3EC-8F3C8DB6979E}"/>
          </ac:picMkLst>
        </pc:picChg>
      </pc:sldChg>
      <pc:sldChg chg="modSp mod">
        <pc:chgData name="Barbro Longva" userId="553ebd55-b537-47c0-9af1-1dc8511a0c0f" providerId="ADAL" clId="{2E107DD7-36A2-4F10-A061-157262FDB725}" dt="2022-09-21T07:23:23.530" v="466" actId="21"/>
        <pc:sldMkLst>
          <pc:docMk/>
          <pc:sldMk cId="3508114888" sldId="291"/>
        </pc:sldMkLst>
        <pc:spChg chg="mod">
          <ac:chgData name="Barbro Longva" userId="553ebd55-b537-47c0-9af1-1dc8511a0c0f" providerId="ADAL" clId="{2E107DD7-36A2-4F10-A061-157262FDB725}" dt="2022-09-21T07:23:23.530" v="466" actId="21"/>
          <ac:spMkLst>
            <pc:docMk/>
            <pc:sldMk cId="3508114888" sldId="291"/>
            <ac:spMk id="3" creationId="{EC158C41-1AB2-4A6D-A4A7-F6DCBD597132}"/>
          </ac:spMkLst>
        </pc:spChg>
      </pc:sldChg>
      <pc:sldChg chg="modSp mod">
        <pc:chgData name="Barbro Longva" userId="553ebd55-b537-47c0-9af1-1dc8511a0c0f" providerId="ADAL" clId="{2E107DD7-36A2-4F10-A061-157262FDB725}" dt="2022-09-21T07:24:18.763" v="515" actId="14100"/>
        <pc:sldMkLst>
          <pc:docMk/>
          <pc:sldMk cId="3576334173" sldId="292"/>
        </pc:sldMkLst>
        <pc:spChg chg="mod">
          <ac:chgData name="Barbro Longva" userId="553ebd55-b537-47c0-9af1-1dc8511a0c0f" providerId="ADAL" clId="{2E107DD7-36A2-4F10-A061-157262FDB725}" dt="2022-09-21T07:24:18.763" v="515" actId="14100"/>
          <ac:spMkLst>
            <pc:docMk/>
            <pc:sldMk cId="3576334173" sldId="292"/>
            <ac:spMk id="2" creationId="{E9FBC6F1-D44A-474C-9030-F7DB28DE9F45}"/>
          </ac:spMkLst>
        </pc:spChg>
        <pc:spChg chg="mod">
          <ac:chgData name="Barbro Longva" userId="553ebd55-b537-47c0-9af1-1dc8511a0c0f" providerId="ADAL" clId="{2E107DD7-36A2-4F10-A061-157262FDB725}" dt="2022-09-21T07:24:07.351" v="513" actId="20577"/>
          <ac:spMkLst>
            <pc:docMk/>
            <pc:sldMk cId="3576334173" sldId="292"/>
            <ac:spMk id="3" creationId="{EC158C41-1AB2-4A6D-A4A7-F6DCBD597132}"/>
          </ac:spMkLst>
        </pc:spChg>
      </pc:sldChg>
      <pc:sldChg chg="modSp del mod">
        <pc:chgData name="Barbro Longva" userId="553ebd55-b537-47c0-9af1-1dc8511a0c0f" providerId="ADAL" clId="{2E107DD7-36A2-4F10-A061-157262FDB725}" dt="2022-09-21T07:25:21.014" v="517" actId="47"/>
        <pc:sldMkLst>
          <pc:docMk/>
          <pc:sldMk cId="667389629" sldId="293"/>
        </pc:sldMkLst>
        <pc:spChg chg="mod">
          <ac:chgData name="Barbro Longva" userId="553ebd55-b537-47c0-9af1-1dc8511a0c0f" providerId="ADAL" clId="{2E107DD7-36A2-4F10-A061-157262FDB725}" dt="2022-09-21T07:00:42.686" v="239" actId="790"/>
          <ac:spMkLst>
            <pc:docMk/>
            <pc:sldMk cId="667389629" sldId="293"/>
            <ac:spMk id="2" creationId="{E9FBC6F1-D44A-474C-9030-F7DB28DE9F45}"/>
          </ac:spMkLst>
        </pc:spChg>
        <pc:spChg chg="mod">
          <ac:chgData name="Barbro Longva" userId="553ebd55-b537-47c0-9af1-1dc8511a0c0f" providerId="ADAL" clId="{2E107DD7-36A2-4F10-A061-157262FDB725}" dt="2022-09-21T07:24:00.474" v="507" actId="21"/>
          <ac:spMkLst>
            <pc:docMk/>
            <pc:sldMk cId="667389629" sldId="293"/>
            <ac:spMk id="3" creationId="{EC158C41-1AB2-4A6D-A4A7-F6DCBD597132}"/>
          </ac:spMkLst>
        </pc:spChg>
      </pc:sldChg>
      <pc:sldChg chg="add">
        <pc:chgData name="Barbro Longva" userId="553ebd55-b537-47c0-9af1-1dc8511a0c0f" providerId="ADAL" clId="{2E107DD7-36A2-4F10-A061-157262FDB725}" dt="2022-09-21T07:24:56.554" v="516"/>
        <pc:sldMkLst>
          <pc:docMk/>
          <pc:sldMk cId="745555771" sldId="294"/>
        </pc:sldMkLst>
      </pc:sldChg>
      <pc:sldChg chg="add">
        <pc:chgData name="Barbro Longva" userId="553ebd55-b537-47c0-9af1-1dc8511a0c0f" providerId="ADAL" clId="{2E107DD7-36A2-4F10-A061-157262FDB725}" dt="2022-09-21T07:24:56.554" v="516"/>
        <pc:sldMkLst>
          <pc:docMk/>
          <pc:sldMk cId="3357393547" sldId="295"/>
        </pc:sldMkLst>
      </pc:sldChg>
      <pc:sldChg chg="add">
        <pc:chgData name="Barbro Longva" userId="553ebd55-b537-47c0-9af1-1dc8511a0c0f" providerId="ADAL" clId="{2E107DD7-36A2-4F10-A061-157262FDB725}" dt="2022-09-21T07:24:56.554" v="516"/>
        <pc:sldMkLst>
          <pc:docMk/>
          <pc:sldMk cId="3030544068" sldId="296"/>
        </pc:sldMkLst>
      </pc:sldChg>
      <pc:sldChg chg="add">
        <pc:chgData name="Barbro Longva" userId="553ebd55-b537-47c0-9af1-1dc8511a0c0f" providerId="ADAL" clId="{2E107DD7-36A2-4F10-A061-157262FDB725}" dt="2022-09-21T07:24:56.554" v="516"/>
        <pc:sldMkLst>
          <pc:docMk/>
          <pc:sldMk cId="1780240422" sldId="297"/>
        </pc:sldMkLst>
      </pc:sldChg>
      <pc:sldChg chg="add">
        <pc:chgData name="Barbro Longva" userId="553ebd55-b537-47c0-9af1-1dc8511a0c0f" providerId="ADAL" clId="{2E107DD7-36A2-4F10-A061-157262FDB725}" dt="2022-09-21T07:24:56.554" v="516"/>
        <pc:sldMkLst>
          <pc:docMk/>
          <pc:sldMk cId="3022790416" sldId="298"/>
        </pc:sldMkLst>
      </pc:sldChg>
      <pc:sldChg chg="add">
        <pc:chgData name="Barbro Longva" userId="553ebd55-b537-47c0-9af1-1dc8511a0c0f" providerId="ADAL" clId="{2E107DD7-36A2-4F10-A061-157262FDB725}" dt="2022-09-21T07:24:56.554" v="516"/>
        <pc:sldMkLst>
          <pc:docMk/>
          <pc:sldMk cId="2563905470" sldId="299"/>
        </pc:sldMkLst>
      </pc:sldChg>
      <pc:sldChg chg="add">
        <pc:chgData name="Barbro Longva" userId="553ebd55-b537-47c0-9af1-1dc8511a0c0f" providerId="ADAL" clId="{2E107DD7-36A2-4F10-A061-157262FDB725}" dt="2022-09-21T07:24:56.554" v="516"/>
        <pc:sldMkLst>
          <pc:docMk/>
          <pc:sldMk cId="3615285457" sldId="300"/>
        </pc:sldMkLst>
      </pc:sldChg>
    </pc:docChg>
  </pc:docChgLst>
  <pc:docChgLst>
    <pc:chgData name="Barbro Longva" userId="553ebd55-b537-47c0-9af1-1dc8511a0c0f" providerId="ADAL" clId="{27DA50DC-CAFC-48BD-A305-AB2CA283D950}"/>
    <pc:docChg chg="custSel addSld delSld modSld sldOrd">
      <pc:chgData name="Barbro Longva" userId="553ebd55-b537-47c0-9af1-1dc8511a0c0f" providerId="ADAL" clId="{27DA50DC-CAFC-48BD-A305-AB2CA283D950}" dt="2022-09-20T20:41:41.633" v="3475" actId="20577"/>
      <pc:docMkLst>
        <pc:docMk/>
      </pc:docMkLst>
      <pc:sldChg chg="addSp delSp modSp mod modNotesTx">
        <pc:chgData name="Barbro Longva" userId="553ebd55-b537-47c0-9af1-1dc8511a0c0f" providerId="ADAL" clId="{27DA50DC-CAFC-48BD-A305-AB2CA283D950}" dt="2022-09-20T20:34:19.121" v="3316"/>
        <pc:sldMkLst>
          <pc:docMk/>
          <pc:sldMk cId="1568585480" sldId="281"/>
        </pc:sldMkLst>
        <pc:spChg chg="mod">
          <ac:chgData name="Barbro Longva" userId="553ebd55-b537-47c0-9af1-1dc8511a0c0f" providerId="ADAL" clId="{27DA50DC-CAFC-48BD-A305-AB2CA283D950}" dt="2022-09-20T19:50:20.854" v="79" actId="20577"/>
          <ac:spMkLst>
            <pc:docMk/>
            <pc:sldMk cId="1568585480" sldId="281"/>
            <ac:spMk id="2" creationId="{E9FBC6F1-D44A-474C-9030-F7DB28DE9F45}"/>
          </ac:spMkLst>
        </pc:spChg>
        <pc:spChg chg="del mod">
          <ac:chgData name="Barbro Longva" userId="553ebd55-b537-47c0-9af1-1dc8511a0c0f" providerId="ADAL" clId="{27DA50DC-CAFC-48BD-A305-AB2CA283D950}" dt="2022-09-20T19:50:51.323" v="80"/>
          <ac:spMkLst>
            <pc:docMk/>
            <pc:sldMk cId="1568585480" sldId="281"/>
            <ac:spMk id="3" creationId="{EC158C41-1AB2-4A6D-A4A7-F6DCBD597132}"/>
          </ac:spMkLst>
        </pc:spChg>
        <pc:graphicFrameChg chg="add mod">
          <ac:chgData name="Barbro Longva" userId="553ebd55-b537-47c0-9af1-1dc8511a0c0f" providerId="ADAL" clId="{27DA50DC-CAFC-48BD-A305-AB2CA283D950}" dt="2022-09-20T19:53:57.215" v="239" actId="20577"/>
          <ac:graphicFrameMkLst>
            <pc:docMk/>
            <pc:sldMk cId="1568585480" sldId="281"/>
            <ac:graphicFrameMk id="6" creationId="{8B555A13-3ADE-4E20-A750-7550B63397B7}"/>
          </ac:graphicFrameMkLst>
        </pc:graphicFrameChg>
      </pc:sldChg>
      <pc:sldChg chg="del">
        <pc:chgData name="Barbro Longva" userId="553ebd55-b537-47c0-9af1-1dc8511a0c0f" providerId="ADAL" clId="{27DA50DC-CAFC-48BD-A305-AB2CA283D950}" dt="2022-09-20T19:49:19.019" v="22" actId="47"/>
        <pc:sldMkLst>
          <pc:docMk/>
          <pc:sldMk cId="2972696615" sldId="282"/>
        </pc:sldMkLst>
      </pc:sldChg>
      <pc:sldChg chg="addSp delSp modSp mod ord">
        <pc:chgData name="Barbro Longva" userId="553ebd55-b537-47c0-9af1-1dc8511a0c0f" providerId="ADAL" clId="{27DA50DC-CAFC-48BD-A305-AB2CA283D950}" dt="2022-09-20T20:29:38.722" v="3211" actId="20577"/>
        <pc:sldMkLst>
          <pc:docMk/>
          <pc:sldMk cId="4128017495" sldId="283"/>
        </pc:sldMkLst>
        <pc:spChg chg="mod">
          <ac:chgData name="Barbro Longva" userId="553ebd55-b537-47c0-9af1-1dc8511a0c0f" providerId="ADAL" clId="{27DA50DC-CAFC-48BD-A305-AB2CA283D950}" dt="2022-09-20T20:29:38.722" v="3211" actId="20577"/>
          <ac:spMkLst>
            <pc:docMk/>
            <pc:sldMk cId="4128017495" sldId="283"/>
            <ac:spMk id="2" creationId="{E9FBC6F1-D44A-474C-9030-F7DB28DE9F45}"/>
          </ac:spMkLst>
        </pc:spChg>
        <pc:spChg chg="del mod">
          <ac:chgData name="Barbro Longva" userId="553ebd55-b537-47c0-9af1-1dc8511a0c0f" providerId="ADAL" clId="{27DA50DC-CAFC-48BD-A305-AB2CA283D950}" dt="2022-09-20T20:00:57.692" v="240" actId="22"/>
          <ac:spMkLst>
            <pc:docMk/>
            <pc:sldMk cId="4128017495" sldId="283"/>
            <ac:spMk id="3" creationId="{EC158C41-1AB2-4A6D-A4A7-F6DCBD597132}"/>
          </ac:spMkLst>
        </pc:spChg>
        <pc:picChg chg="add mod ord">
          <ac:chgData name="Barbro Longva" userId="553ebd55-b537-47c0-9af1-1dc8511a0c0f" providerId="ADAL" clId="{27DA50DC-CAFC-48BD-A305-AB2CA283D950}" dt="2022-09-20T20:01:18.871" v="244" actId="1076"/>
          <ac:picMkLst>
            <pc:docMk/>
            <pc:sldMk cId="4128017495" sldId="283"/>
            <ac:picMk id="6" creationId="{B4D6F227-BFEB-4C37-93BA-D0C1A4908748}"/>
          </ac:picMkLst>
        </pc:picChg>
      </pc:sldChg>
      <pc:sldChg chg="del">
        <pc:chgData name="Barbro Longva" userId="553ebd55-b537-47c0-9af1-1dc8511a0c0f" providerId="ADAL" clId="{27DA50DC-CAFC-48BD-A305-AB2CA283D950}" dt="2022-09-20T19:49:18.347" v="21" actId="47"/>
        <pc:sldMkLst>
          <pc:docMk/>
          <pc:sldMk cId="2877201847" sldId="285"/>
        </pc:sldMkLst>
      </pc:sldChg>
      <pc:sldChg chg="del">
        <pc:chgData name="Barbro Longva" userId="553ebd55-b537-47c0-9af1-1dc8511a0c0f" providerId="ADAL" clId="{27DA50DC-CAFC-48BD-A305-AB2CA283D950}" dt="2022-09-20T19:49:14.048" v="15" actId="47"/>
        <pc:sldMkLst>
          <pc:docMk/>
          <pc:sldMk cId="2437547340" sldId="286"/>
        </pc:sldMkLst>
      </pc:sldChg>
      <pc:sldChg chg="del">
        <pc:chgData name="Barbro Longva" userId="553ebd55-b537-47c0-9af1-1dc8511a0c0f" providerId="ADAL" clId="{27DA50DC-CAFC-48BD-A305-AB2CA283D950}" dt="2022-09-20T19:49:17.652" v="20" actId="47"/>
        <pc:sldMkLst>
          <pc:docMk/>
          <pc:sldMk cId="3391225541" sldId="289"/>
        </pc:sldMkLst>
      </pc:sldChg>
      <pc:sldChg chg="addSp delSp modSp mod">
        <pc:chgData name="Barbro Longva" userId="553ebd55-b537-47c0-9af1-1dc8511a0c0f" providerId="ADAL" clId="{27DA50DC-CAFC-48BD-A305-AB2CA283D950}" dt="2022-09-20T20:13:11.724" v="1522" actId="21"/>
        <pc:sldMkLst>
          <pc:docMk/>
          <pc:sldMk cId="31531165" sldId="290"/>
        </pc:sldMkLst>
        <pc:spChg chg="mod">
          <ac:chgData name="Barbro Longva" userId="553ebd55-b537-47c0-9af1-1dc8511a0c0f" providerId="ADAL" clId="{27DA50DC-CAFC-48BD-A305-AB2CA283D950}" dt="2022-09-20T19:48:56.765" v="1" actId="20577"/>
          <ac:spMkLst>
            <pc:docMk/>
            <pc:sldMk cId="31531165" sldId="290"/>
            <ac:spMk id="2" creationId="{E9FBC6F1-D44A-474C-9030-F7DB28DE9F45}"/>
          </ac:spMkLst>
        </pc:spChg>
        <pc:spChg chg="mod">
          <ac:chgData name="Barbro Longva" userId="553ebd55-b537-47c0-9af1-1dc8511a0c0f" providerId="ADAL" clId="{27DA50DC-CAFC-48BD-A305-AB2CA283D950}" dt="2022-09-20T19:48:54.505" v="0" actId="20577"/>
          <ac:spMkLst>
            <pc:docMk/>
            <pc:sldMk cId="31531165" sldId="290"/>
            <ac:spMk id="3" creationId="{EC158C41-1AB2-4A6D-A4A7-F6DCBD597132}"/>
          </ac:spMkLst>
        </pc:spChg>
        <pc:spChg chg="add del">
          <ac:chgData name="Barbro Longva" userId="553ebd55-b537-47c0-9af1-1dc8511a0c0f" providerId="ADAL" clId="{27DA50DC-CAFC-48BD-A305-AB2CA283D950}" dt="2022-09-20T20:13:11.724" v="1522" actId="21"/>
          <ac:spMkLst>
            <pc:docMk/>
            <pc:sldMk cId="31531165" sldId="290"/>
            <ac:spMk id="8" creationId="{128A03DC-030E-4B2C-B522-D83F607861A3}"/>
          </ac:spMkLst>
        </pc:spChg>
      </pc:sldChg>
      <pc:sldChg chg="modSp mod ord modNotesTx">
        <pc:chgData name="Barbro Longva" userId="553ebd55-b537-47c0-9af1-1dc8511a0c0f" providerId="ADAL" clId="{27DA50DC-CAFC-48BD-A305-AB2CA283D950}" dt="2022-09-20T20:39:03.356" v="3329" actId="20577"/>
        <pc:sldMkLst>
          <pc:docMk/>
          <pc:sldMk cId="3508114888" sldId="291"/>
        </pc:sldMkLst>
        <pc:spChg chg="mod">
          <ac:chgData name="Barbro Longva" userId="553ebd55-b537-47c0-9af1-1dc8511a0c0f" providerId="ADAL" clId="{27DA50DC-CAFC-48BD-A305-AB2CA283D950}" dt="2022-09-20T20:04:19.980" v="375" actId="113"/>
          <ac:spMkLst>
            <pc:docMk/>
            <pc:sldMk cId="3508114888" sldId="291"/>
            <ac:spMk id="2" creationId="{E9FBC6F1-D44A-474C-9030-F7DB28DE9F45}"/>
          </ac:spMkLst>
        </pc:spChg>
        <pc:spChg chg="mod">
          <ac:chgData name="Barbro Longva" userId="553ebd55-b537-47c0-9af1-1dc8511a0c0f" providerId="ADAL" clId="{27DA50DC-CAFC-48BD-A305-AB2CA283D950}" dt="2022-09-20T20:39:03.356" v="3329" actId="20577"/>
          <ac:spMkLst>
            <pc:docMk/>
            <pc:sldMk cId="3508114888" sldId="291"/>
            <ac:spMk id="3" creationId="{EC158C41-1AB2-4A6D-A4A7-F6DCBD597132}"/>
          </ac:spMkLst>
        </pc:spChg>
      </pc:sldChg>
      <pc:sldChg chg="del">
        <pc:chgData name="Barbro Longva" userId="553ebd55-b537-47c0-9af1-1dc8511a0c0f" providerId="ADAL" clId="{27DA50DC-CAFC-48BD-A305-AB2CA283D950}" dt="2022-09-20T19:49:08.462" v="9" actId="47"/>
        <pc:sldMkLst>
          <pc:docMk/>
          <pc:sldMk cId="3073455765" sldId="292"/>
        </pc:sldMkLst>
      </pc:sldChg>
      <pc:sldChg chg="modSp add mod">
        <pc:chgData name="Barbro Longva" userId="553ebd55-b537-47c0-9af1-1dc8511a0c0f" providerId="ADAL" clId="{27DA50DC-CAFC-48BD-A305-AB2CA283D950}" dt="2022-09-20T20:40:41.540" v="3366" actId="20577"/>
        <pc:sldMkLst>
          <pc:docMk/>
          <pc:sldMk cId="3576334173" sldId="292"/>
        </pc:sldMkLst>
        <pc:spChg chg="mod">
          <ac:chgData name="Barbro Longva" userId="553ebd55-b537-47c0-9af1-1dc8511a0c0f" providerId="ADAL" clId="{27DA50DC-CAFC-48BD-A305-AB2CA283D950}" dt="2022-09-20T20:12:55.591" v="1520" actId="20577"/>
          <ac:spMkLst>
            <pc:docMk/>
            <pc:sldMk cId="3576334173" sldId="292"/>
            <ac:spMk id="2" creationId="{E9FBC6F1-D44A-474C-9030-F7DB28DE9F45}"/>
          </ac:spMkLst>
        </pc:spChg>
        <pc:spChg chg="mod">
          <ac:chgData name="Barbro Longva" userId="553ebd55-b537-47c0-9af1-1dc8511a0c0f" providerId="ADAL" clId="{27DA50DC-CAFC-48BD-A305-AB2CA283D950}" dt="2022-09-20T20:40:41.540" v="3366" actId="20577"/>
          <ac:spMkLst>
            <pc:docMk/>
            <pc:sldMk cId="3576334173" sldId="292"/>
            <ac:spMk id="3" creationId="{EC158C41-1AB2-4A6D-A4A7-F6DCBD597132}"/>
          </ac:spMkLst>
        </pc:spChg>
      </pc:sldChg>
      <pc:sldChg chg="del">
        <pc:chgData name="Barbro Longva" userId="553ebd55-b537-47c0-9af1-1dc8511a0c0f" providerId="ADAL" clId="{27DA50DC-CAFC-48BD-A305-AB2CA283D950}" dt="2022-09-20T19:49:04.280" v="5" actId="47"/>
        <pc:sldMkLst>
          <pc:docMk/>
          <pc:sldMk cId="255805459" sldId="293"/>
        </pc:sldMkLst>
      </pc:sldChg>
      <pc:sldChg chg="modSp add mod">
        <pc:chgData name="Barbro Longva" userId="553ebd55-b537-47c0-9af1-1dc8511a0c0f" providerId="ADAL" clId="{27DA50DC-CAFC-48BD-A305-AB2CA283D950}" dt="2022-09-20T20:41:41.633" v="3475" actId="20577"/>
        <pc:sldMkLst>
          <pc:docMk/>
          <pc:sldMk cId="667389629" sldId="293"/>
        </pc:sldMkLst>
        <pc:spChg chg="mod">
          <ac:chgData name="Barbro Longva" userId="553ebd55-b537-47c0-9af1-1dc8511a0c0f" providerId="ADAL" clId="{27DA50DC-CAFC-48BD-A305-AB2CA283D950}" dt="2022-09-20T20:14:19.829" v="1656" actId="20577"/>
          <ac:spMkLst>
            <pc:docMk/>
            <pc:sldMk cId="667389629" sldId="293"/>
            <ac:spMk id="2" creationId="{E9FBC6F1-D44A-474C-9030-F7DB28DE9F45}"/>
          </ac:spMkLst>
        </pc:spChg>
        <pc:spChg chg="mod">
          <ac:chgData name="Barbro Longva" userId="553ebd55-b537-47c0-9af1-1dc8511a0c0f" providerId="ADAL" clId="{27DA50DC-CAFC-48BD-A305-AB2CA283D950}" dt="2022-09-20T20:41:41.633" v="3475" actId="20577"/>
          <ac:spMkLst>
            <pc:docMk/>
            <pc:sldMk cId="667389629" sldId="293"/>
            <ac:spMk id="3" creationId="{EC158C41-1AB2-4A6D-A4A7-F6DCBD597132}"/>
          </ac:spMkLst>
        </pc:spChg>
      </pc:sldChg>
      <pc:sldChg chg="del">
        <pc:chgData name="Barbro Longva" userId="553ebd55-b537-47c0-9af1-1dc8511a0c0f" providerId="ADAL" clId="{27DA50DC-CAFC-48BD-A305-AB2CA283D950}" dt="2022-09-20T19:49:03.122" v="4" actId="47"/>
        <pc:sldMkLst>
          <pc:docMk/>
          <pc:sldMk cId="1510721663" sldId="294"/>
        </pc:sldMkLst>
      </pc:sldChg>
      <pc:sldChg chg="modSp add del mod">
        <pc:chgData name="Barbro Longva" userId="553ebd55-b537-47c0-9af1-1dc8511a0c0f" providerId="ADAL" clId="{27DA50DC-CAFC-48BD-A305-AB2CA283D950}" dt="2022-09-20T20:31:38.593" v="3265" actId="47"/>
        <pc:sldMkLst>
          <pc:docMk/>
          <pc:sldMk cId="3055673195" sldId="294"/>
        </pc:sldMkLst>
        <pc:spChg chg="mod">
          <ac:chgData name="Barbro Longva" userId="553ebd55-b537-47c0-9af1-1dc8511a0c0f" providerId="ADAL" clId="{27DA50DC-CAFC-48BD-A305-AB2CA283D950}" dt="2022-09-20T20:31:07.492" v="3258" actId="20577"/>
          <ac:spMkLst>
            <pc:docMk/>
            <pc:sldMk cId="3055673195" sldId="294"/>
            <ac:spMk id="2" creationId="{E9FBC6F1-D44A-474C-9030-F7DB28DE9F45}"/>
          </ac:spMkLst>
        </pc:spChg>
        <pc:spChg chg="mod">
          <ac:chgData name="Barbro Longva" userId="553ebd55-b537-47c0-9af1-1dc8511a0c0f" providerId="ADAL" clId="{27DA50DC-CAFC-48BD-A305-AB2CA283D950}" dt="2022-09-20T20:31:26.538" v="3264" actId="20577"/>
          <ac:spMkLst>
            <pc:docMk/>
            <pc:sldMk cId="3055673195" sldId="294"/>
            <ac:spMk id="3" creationId="{EC158C41-1AB2-4A6D-A4A7-F6DCBD597132}"/>
          </ac:spMkLst>
        </pc:spChg>
      </pc:sldChg>
      <pc:sldChg chg="del">
        <pc:chgData name="Barbro Longva" userId="553ebd55-b537-47c0-9af1-1dc8511a0c0f" providerId="ADAL" clId="{27DA50DC-CAFC-48BD-A305-AB2CA283D950}" dt="2022-09-20T19:49:16.998" v="19" actId="47"/>
        <pc:sldMkLst>
          <pc:docMk/>
          <pc:sldMk cId="3175703650" sldId="295"/>
        </pc:sldMkLst>
      </pc:sldChg>
      <pc:sldChg chg="del">
        <pc:chgData name="Barbro Longva" userId="553ebd55-b537-47c0-9af1-1dc8511a0c0f" providerId="ADAL" clId="{27DA50DC-CAFC-48BD-A305-AB2CA283D950}" dt="2022-09-20T19:49:15.537" v="17" actId="47"/>
        <pc:sldMkLst>
          <pc:docMk/>
          <pc:sldMk cId="924861386" sldId="296"/>
        </pc:sldMkLst>
      </pc:sldChg>
      <pc:sldChg chg="del">
        <pc:chgData name="Barbro Longva" userId="553ebd55-b537-47c0-9af1-1dc8511a0c0f" providerId="ADAL" clId="{27DA50DC-CAFC-48BD-A305-AB2CA283D950}" dt="2022-09-20T19:49:05.930" v="7" actId="47"/>
        <pc:sldMkLst>
          <pc:docMk/>
          <pc:sldMk cId="3102291585" sldId="297"/>
        </pc:sldMkLst>
      </pc:sldChg>
      <pc:sldChg chg="del">
        <pc:chgData name="Barbro Longva" userId="553ebd55-b537-47c0-9af1-1dc8511a0c0f" providerId="ADAL" clId="{27DA50DC-CAFC-48BD-A305-AB2CA283D950}" dt="2022-09-20T19:49:05.094" v="6" actId="47"/>
        <pc:sldMkLst>
          <pc:docMk/>
          <pc:sldMk cId="6966384" sldId="298"/>
        </pc:sldMkLst>
      </pc:sldChg>
      <pc:sldChg chg="del">
        <pc:chgData name="Barbro Longva" userId="553ebd55-b537-47c0-9af1-1dc8511a0c0f" providerId="ADAL" clId="{27DA50DC-CAFC-48BD-A305-AB2CA283D950}" dt="2022-09-20T19:49:14.817" v="16" actId="47"/>
        <pc:sldMkLst>
          <pc:docMk/>
          <pc:sldMk cId="2272538354" sldId="303"/>
        </pc:sldMkLst>
      </pc:sldChg>
      <pc:sldChg chg="del">
        <pc:chgData name="Barbro Longva" userId="553ebd55-b537-47c0-9af1-1dc8511a0c0f" providerId="ADAL" clId="{27DA50DC-CAFC-48BD-A305-AB2CA283D950}" dt="2022-09-20T19:49:07.564" v="8" actId="47"/>
        <pc:sldMkLst>
          <pc:docMk/>
          <pc:sldMk cId="730145267" sldId="304"/>
        </pc:sldMkLst>
      </pc:sldChg>
      <pc:sldChg chg="del">
        <pc:chgData name="Barbro Longva" userId="553ebd55-b537-47c0-9af1-1dc8511a0c0f" providerId="ADAL" clId="{27DA50DC-CAFC-48BD-A305-AB2CA283D950}" dt="2022-09-20T19:49:11.269" v="12" actId="47"/>
        <pc:sldMkLst>
          <pc:docMk/>
          <pc:sldMk cId="2476372143" sldId="305"/>
        </pc:sldMkLst>
      </pc:sldChg>
      <pc:sldChg chg="del">
        <pc:chgData name="Barbro Longva" userId="553ebd55-b537-47c0-9af1-1dc8511a0c0f" providerId="ADAL" clId="{27DA50DC-CAFC-48BD-A305-AB2CA283D950}" dt="2022-09-20T19:49:09.414" v="10" actId="47"/>
        <pc:sldMkLst>
          <pc:docMk/>
          <pc:sldMk cId="193556280" sldId="306"/>
        </pc:sldMkLst>
      </pc:sldChg>
      <pc:sldChg chg="del">
        <pc:chgData name="Barbro Longva" userId="553ebd55-b537-47c0-9af1-1dc8511a0c0f" providerId="ADAL" clId="{27DA50DC-CAFC-48BD-A305-AB2CA283D950}" dt="2022-09-20T19:49:12.214" v="13" actId="47"/>
        <pc:sldMkLst>
          <pc:docMk/>
          <pc:sldMk cId="1024996206" sldId="307"/>
        </pc:sldMkLst>
      </pc:sldChg>
      <pc:sldChg chg="del">
        <pc:chgData name="Barbro Longva" userId="553ebd55-b537-47c0-9af1-1dc8511a0c0f" providerId="ADAL" clId="{27DA50DC-CAFC-48BD-A305-AB2CA283D950}" dt="2022-09-20T19:49:10.313" v="11" actId="47"/>
        <pc:sldMkLst>
          <pc:docMk/>
          <pc:sldMk cId="2561183429" sldId="308"/>
        </pc:sldMkLst>
      </pc:sldChg>
      <pc:sldChg chg="del">
        <pc:chgData name="Barbro Longva" userId="553ebd55-b537-47c0-9af1-1dc8511a0c0f" providerId="ADAL" clId="{27DA50DC-CAFC-48BD-A305-AB2CA283D950}" dt="2022-09-20T19:49:13.160" v="14" actId="47"/>
        <pc:sldMkLst>
          <pc:docMk/>
          <pc:sldMk cId="3705514388" sldId="309"/>
        </pc:sldMkLst>
      </pc:sldChg>
      <pc:sldChg chg="del">
        <pc:chgData name="Barbro Longva" userId="553ebd55-b537-47c0-9af1-1dc8511a0c0f" providerId="ADAL" clId="{27DA50DC-CAFC-48BD-A305-AB2CA283D950}" dt="2022-09-20T19:49:02.040" v="3" actId="47"/>
        <pc:sldMkLst>
          <pc:docMk/>
          <pc:sldMk cId="959540987" sldId="310"/>
        </pc:sldMkLst>
      </pc:sldChg>
      <pc:sldChg chg="del">
        <pc:chgData name="Barbro Longva" userId="553ebd55-b537-47c0-9af1-1dc8511a0c0f" providerId="ADAL" clId="{27DA50DC-CAFC-48BD-A305-AB2CA283D950}" dt="2022-09-20T19:48:58.516" v="2" actId="47"/>
        <pc:sldMkLst>
          <pc:docMk/>
          <pc:sldMk cId="2934866159" sldId="311"/>
        </pc:sldMkLst>
      </pc:sldChg>
      <pc:sldChg chg="del">
        <pc:chgData name="Barbro Longva" userId="553ebd55-b537-47c0-9af1-1dc8511a0c0f" providerId="ADAL" clId="{27DA50DC-CAFC-48BD-A305-AB2CA283D950}" dt="2022-09-20T19:49:16.270" v="18" actId="47"/>
        <pc:sldMkLst>
          <pc:docMk/>
          <pc:sldMk cId="3448482604" sldId="31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752D6-1015-414D-BF55-8BB393E62F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B51B75C-EA67-4A72-A287-4A750B6A3A1C}">
      <dgm:prSet phldrT="[Tekst]"/>
      <dgm:spPr/>
      <dgm:t>
        <a:bodyPr/>
        <a:lstStyle/>
        <a:p>
          <a:r>
            <a:rPr lang="nb-NO"/>
            <a:t>Kommunalsjef</a:t>
          </a:r>
        </a:p>
      </dgm:t>
    </dgm:pt>
    <dgm:pt modelId="{BE99B20E-DB33-4FFD-A37C-CF802F16304E}" type="parTrans" cxnId="{6B9468AB-B7DC-42DE-A9C3-8B57A40655DA}">
      <dgm:prSet/>
      <dgm:spPr/>
      <dgm:t>
        <a:bodyPr/>
        <a:lstStyle/>
        <a:p>
          <a:endParaRPr lang="nb-NO"/>
        </a:p>
      </dgm:t>
    </dgm:pt>
    <dgm:pt modelId="{6AF000BD-6627-4FDF-A5B2-23270E677A28}" type="sibTrans" cxnId="{6B9468AB-B7DC-42DE-A9C3-8B57A40655DA}">
      <dgm:prSet/>
      <dgm:spPr/>
      <dgm:t>
        <a:bodyPr/>
        <a:lstStyle/>
        <a:p>
          <a:endParaRPr lang="nb-NO"/>
        </a:p>
      </dgm:t>
    </dgm:pt>
    <dgm:pt modelId="{37AE64D4-3BDB-4B8A-8209-6A146A134220}">
      <dgm:prSet phldrT="[Tekst]"/>
      <dgm:spPr/>
      <dgm:t>
        <a:bodyPr/>
        <a:lstStyle/>
        <a:p>
          <a:r>
            <a:rPr lang="nb-NO" dirty="0" err="1"/>
            <a:t>Einingsleiar</a:t>
          </a:r>
          <a:r>
            <a:rPr lang="nb-NO" dirty="0"/>
            <a:t> Institusjon</a:t>
          </a:r>
        </a:p>
        <a:p>
          <a:endParaRPr lang="nb-NO" dirty="0"/>
        </a:p>
      </dgm:t>
    </dgm:pt>
    <dgm:pt modelId="{CD3D681D-661F-41F9-A1AE-493B9A65B613}" type="parTrans" cxnId="{3BE91681-98E2-4828-A0DD-D34A789B9209}">
      <dgm:prSet/>
      <dgm:spPr/>
      <dgm:t>
        <a:bodyPr/>
        <a:lstStyle/>
        <a:p>
          <a:endParaRPr lang="nb-NO"/>
        </a:p>
      </dgm:t>
    </dgm:pt>
    <dgm:pt modelId="{9BAF3C25-8997-4195-B69E-2CD6793CCEC9}" type="sibTrans" cxnId="{3BE91681-98E2-4828-A0DD-D34A789B9209}">
      <dgm:prSet/>
      <dgm:spPr/>
      <dgm:t>
        <a:bodyPr/>
        <a:lstStyle/>
        <a:p>
          <a:endParaRPr lang="nb-NO"/>
        </a:p>
      </dgm:t>
    </dgm:pt>
    <dgm:pt modelId="{17E76337-C979-49E9-B6AE-E5C23002C4F8}">
      <dgm:prSet phldrT="[Tekst]"/>
      <dgm:spPr/>
      <dgm:t>
        <a:bodyPr/>
        <a:lstStyle/>
        <a:p>
          <a:r>
            <a:rPr lang="nb-NO" dirty="0" err="1"/>
            <a:t>Einingsleiar</a:t>
          </a:r>
          <a:r>
            <a:rPr lang="nb-NO" dirty="0"/>
            <a:t> </a:t>
          </a:r>
        </a:p>
        <a:p>
          <a:r>
            <a:rPr lang="nb-NO" dirty="0"/>
            <a:t>Bu og </a:t>
          </a:r>
          <a:r>
            <a:rPr lang="nb-NO" dirty="0" err="1"/>
            <a:t>miljøtenesta</a:t>
          </a:r>
          <a:r>
            <a:rPr lang="nb-NO" dirty="0"/>
            <a:t> </a:t>
          </a:r>
        </a:p>
        <a:p>
          <a:endParaRPr lang="nb-NO" dirty="0"/>
        </a:p>
      </dgm:t>
    </dgm:pt>
    <dgm:pt modelId="{7AF7225D-CC2A-4789-B082-8099CC5D533B}" type="parTrans" cxnId="{1EA953D7-BF97-429A-BB32-8C2484DB6335}">
      <dgm:prSet/>
      <dgm:spPr/>
      <dgm:t>
        <a:bodyPr/>
        <a:lstStyle/>
        <a:p>
          <a:endParaRPr lang="nb-NO"/>
        </a:p>
      </dgm:t>
    </dgm:pt>
    <dgm:pt modelId="{23442786-BD43-46F1-8061-56298CAD6A10}" type="sibTrans" cxnId="{1EA953D7-BF97-429A-BB32-8C2484DB6335}">
      <dgm:prSet/>
      <dgm:spPr/>
      <dgm:t>
        <a:bodyPr/>
        <a:lstStyle/>
        <a:p>
          <a:endParaRPr lang="nb-NO"/>
        </a:p>
      </dgm:t>
    </dgm:pt>
    <dgm:pt modelId="{8DF436CD-BAF4-40C4-9518-F644E7001C9C}">
      <dgm:prSet phldrT="[Tekst]"/>
      <dgm:spPr/>
      <dgm:t>
        <a:bodyPr/>
        <a:lstStyle/>
        <a:p>
          <a:r>
            <a:rPr lang="nb-NO" dirty="0" err="1"/>
            <a:t>Einingsleiar</a:t>
          </a:r>
          <a:r>
            <a:rPr lang="nb-NO" dirty="0"/>
            <a:t> Helseavdelinga</a:t>
          </a:r>
        </a:p>
        <a:p>
          <a:endParaRPr lang="nb-NO" dirty="0"/>
        </a:p>
      </dgm:t>
    </dgm:pt>
    <dgm:pt modelId="{42E8D6E2-B9BD-465C-AC16-23CFB4EB5978}" type="parTrans" cxnId="{A4AB3CAA-8658-4777-80E9-F131B6AFEFDC}">
      <dgm:prSet/>
      <dgm:spPr/>
      <dgm:t>
        <a:bodyPr/>
        <a:lstStyle/>
        <a:p>
          <a:endParaRPr lang="nb-NO"/>
        </a:p>
      </dgm:t>
    </dgm:pt>
    <dgm:pt modelId="{5FF2347E-927A-4611-90B1-2D35CE8F9894}" type="sibTrans" cxnId="{A4AB3CAA-8658-4777-80E9-F131B6AFEFDC}">
      <dgm:prSet/>
      <dgm:spPr/>
      <dgm:t>
        <a:bodyPr/>
        <a:lstStyle/>
        <a:p>
          <a:endParaRPr lang="nb-NO"/>
        </a:p>
      </dgm:t>
    </dgm:pt>
    <dgm:pt modelId="{00A154B5-B0E2-4184-9A4E-0F395A13AEC6}">
      <dgm:prSet/>
      <dgm:spPr/>
      <dgm:t>
        <a:bodyPr/>
        <a:lstStyle/>
        <a:p>
          <a:r>
            <a:rPr lang="nb-NO"/>
            <a:t>Einingsleiar Interkommunale helsetenester</a:t>
          </a:r>
        </a:p>
      </dgm:t>
    </dgm:pt>
    <dgm:pt modelId="{D878AD16-D8BC-4D79-BEB5-4A69C5DC7AA4}" type="parTrans" cxnId="{50019DDC-0F32-46B2-A2C7-819113AF88A7}">
      <dgm:prSet/>
      <dgm:spPr/>
      <dgm:t>
        <a:bodyPr/>
        <a:lstStyle/>
        <a:p>
          <a:endParaRPr lang="nb-NO"/>
        </a:p>
      </dgm:t>
    </dgm:pt>
    <dgm:pt modelId="{062976A6-CA8F-403C-8F4B-CA36521F14CA}" type="sibTrans" cxnId="{50019DDC-0F32-46B2-A2C7-819113AF88A7}">
      <dgm:prSet/>
      <dgm:spPr/>
      <dgm:t>
        <a:bodyPr/>
        <a:lstStyle/>
        <a:p>
          <a:endParaRPr lang="nb-NO"/>
        </a:p>
      </dgm:t>
    </dgm:pt>
    <dgm:pt modelId="{465EDD64-8FC8-44B2-A5F5-F6328FC59D03}">
      <dgm:prSet/>
      <dgm:spPr/>
      <dgm:t>
        <a:bodyPr/>
        <a:lstStyle/>
        <a:p>
          <a:r>
            <a:rPr lang="nb-NO" dirty="0" err="1"/>
            <a:t>Einingsleiar</a:t>
          </a:r>
          <a:r>
            <a:rPr lang="nb-NO" dirty="0"/>
            <a:t> </a:t>
          </a:r>
          <a:r>
            <a:rPr lang="nb-NO" dirty="0" err="1"/>
            <a:t>Heimetenesta</a:t>
          </a:r>
          <a:endParaRPr lang="nb-NO" dirty="0"/>
        </a:p>
        <a:p>
          <a:endParaRPr lang="nb-NO" dirty="0"/>
        </a:p>
      </dgm:t>
    </dgm:pt>
    <dgm:pt modelId="{5FE4D7FB-2DE0-4CC6-93E2-2EAE4F7F0014}" type="parTrans" cxnId="{7CDC9C9E-B6FA-4D94-AE55-150229E6B317}">
      <dgm:prSet/>
      <dgm:spPr/>
      <dgm:t>
        <a:bodyPr/>
        <a:lstStyle/>
        <a:p>
          <a:endParaRPr lang="nb-NO"/>
        </a:p>
      </dgm:t>
    </dgm:pt>
    <dgm:pt modelId="{7B425FCD-C2DA-41CE-B85E-656BB76718E7}" type="sibTrans" cxnId="{7CDC9C9E-B6FA-4D94-AE55-150229E6B317}">
      <dgm:prSet/>
      <dgm:spPr/>
      <dgm:t>
        <a:bodyPr/>
        <a:lstStyle/>
        <a:p>
          <a:endParaRPr lang="nb-NO"/>
        </a:p>
      </dgm:t>
    </dgm:pt>
    <dgm:pt modelId="{6AEC0854-FEC9-4A6D-BCF7-3FFA2683E35B}">
      <dgm:prSet/>
      <dgm:spPr/>
      <dgm:t>
        <a:bodyPr/>
        <a:lstStyle/>
        <a:p>
          <a:r>
            <a:rPr lang="nb-NO"/>
            <a:t>Einingsleiar NAV</a:t>
          </a:r>
        </a:p>
      </dgm:t>
    </dgm:pt>
    <dgm:pt modelId="{CEFDC0E6-7F84-4022-A13B-78D184E9AE2E}" type="parTrans" cxnId="{937E13AD-3E5C-4945-A810-CA4F157BE380}">
      <dgm:prSet/>
      <dgm:spPr/>
      <dgm:t>
        <a:bodyPr/>
        <a:lstStyle/>
        <a:p>
          <a:endParaRPr lang="nb-NO"/>
        </a:p>
      </dgm:t>
    </dgm:pt>
    <dgm:pt modelId="{AD532273-4BBF-4EDE-AE41-F25D185041D1}" type="sibTrans" cxnId="{937E13AD-3E5C-4945-A810-CA4F157BE380}">
      <dgm:prSet/>
      <dgm:spPr/>
      <dgm:t>
        <a:bodyPr/>
        <a:lstStyle/>
        <a:p>
          <a:endParaRPr lang="nb-NO"/>
        </a:p>
      </dgm:t>
    </dgm:pt>
    <dgm:pt modelId="{B56FD2AE-A867-47D0-91F9-D926EB5B058A}">
      <dgm:prSet/>
      <dgm:spPr>
        <a:solidFill>
          <a:schemeClr val="accent1"/>
        </a:solidFill>
      </dgm:spPr>
      <dgm:t>
        <a:bodyPr/>
        <a:lstStyle/>
        <a:p>
          <a:r>
            <a:rPr lang="nb-NO" dirty="0" err="1"/>
            <a:t>Sakshandsamarteam</a:t>
          </a:r>
          <a:endParaRPr lang="nb-NO" dirty="0"/>
        </a:p>
        <a:p>
          <a:endParaRPr lang="nb-NO" dirty="0"/>
        </a:p>
      </dgm:t>
    </dgm:pt>
    <dgm:pt modelId="{C8BC61F1-D2E9-4FA9-AE37-1548525698C2}" type="parTrans" cxnId="{1699FB1A-A572-474F-8A38-DF3643AFCB71}">
      <dgm:prSet/>
      <dgm:spPr/>
      <dgm:t>
        <a:bodyPr/>
        <a:lstStyle/>
        <a:p>
          <a:endParaRPr lang="nb-NO"/>
        </a:p>
      </dgm:t>
    </dgm:pt>
    <dgm:pt modelId="{B7433304-D6BC-4CA9-99EF-7BAE4E72AF4D}" type="sibTrans" cxnId="{1699FB1A-A572-474F-8A38-DF3643AFCB71}">
      <dgm:prSet/>
      <dgm:spPr/>
      <dgm:t>
        <a:bodyPr/>
        <a:lstStyle/>
        <a:p>
          <a:endParaRPr lang="nb-NO"/>
        </a:p>
      </dgm:t>
    </dgm:pt>
    <dgm:pt modelId="{9E1EB92F-CCBF-40E1-8BA7-8839D8A1FFF7}">
      <dgm:prSet/>
      <dgm:spPr/>
      <dgm:t>
        <a:bodyPr/>
        <a:lstStyle/>
        <a:p>
          <a:r>
            <a:rPr lang="nb-NO"/>
            <a:t>Bemanningskoordinatorar</a:t>
          </a:r>
        </a:p>
        <a:p>
          <a:r>
            <a:rPr lang="nb-NO"/>
            <a:t>1,5 årsverk</a:t>
          </a:r>
        </a:p>
      </dgm:t>
    </dgm:pt>
    <dgm:pt modelId="{792D32BD-C674-460B-84F1-798383149802}" type="parTrans" cxnId="{DF609805-C96C-4605-9A93-EA3D25D262AE}">
      <dgm:prSet/>
      <dgm:spPr/>
      <dgm:t>
        <a:bodyPr/>
        <a:lstStyle/>
        <a:p>
          <a:endParaRPr lang="nb-NO"/>
        </a:p>
      </dgm:t>
    </dgm:pt>
    <dgm:pt modelId="{4D6617ED-BB67-42CD-A8B6-650EF78E2008}" type="sibTrans" cxnId="{DF609805-C96C-4605-9A93-EA3D25D262AE}">
      <dgm:prSet/>
      <dgm:spPr/>
      <dgm:t>
        <a:bodyPr/>
        <a:lstStyle/>
        <a:p>
          <a:endParaRPr lang="nb-NO"/>
        </a:p>
      </dgm:t>
    </dgm:pt>
    <dgm:pt modelId="{9FCD285C-C5DD-4B1C-BC3D-328ACD975A1E}">
      <dgm:prSet/>
      <dgm:spPr/>
      <dgm:t>
        <a:bodyPr/>
        <a:lstStyle/>
        <a:p>
          <a:r>
            <a:rPr lang="nb-NO" dirty="0"/>
            <a:t>Prosjektstilling velferdsteknologi</a:t>
          </a:r>
        </a:p>
      </dgm:t>
    </dgm:pt>
    <dgm:pt modelId="{0C765B55-2AC2-4CF2-8A97-D9C34B943ECF}" type="parTrans" cxnId="{A27071D3-4DF5-46EF-AD62-4579AF20EC76}">
      <dgm:prSet/>
      <dgm:spPr/>
      <dgm:t>
        <a:bodyPr/>
        <a:lstStyle/>
        <a:p>
          <a:endParaRPr lang="nb-NO"/>
        </a:p>
      </dgm:t>
    </dgm:pt>
    <dgm:pt modelId="{30DD64BE-FE48-4170-813D-64A1212A14FB}" type="sibTrans" cxnId="{A27071D3-4DF5-46EF-AD62-4579AF20EC76}">
      <dgm:prSet/>
      <dgm:spPr/>
      <dgm:t>
        <a:bodyPr/>
        <a:lstStyle/>
        <a:p>
          <a:endParaRPr lang="nb-NO"/>
        </a:p>
      </dgm:t>
    </dgm:pt>
    <dgm:pt modelId="{A2B2B86D-DF18-4996-A111-776A2792ABD1}" type="pres">
      <dgm:prSet presAssocID="{B74752D6-1015-414D-BF55-8BB393E62F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43177324-979C-4479-8A72-30E58C6ABA33}" type="pres">
      <dgm:prSet presAssocID="{8B51B75C-EA67-4A72-A287-4A750B6A3A1C}" presName="hierRoot1" presStyleCnt="0">
        <dgm:presLayoutVars>
          <dgm:hierBranch val="init"/>
        </dgm:presLayoutVars>
      </dgm:prSet>
      <dgm:spPr/>
    </dgm:pt>
    <dgm:pt modelId="{9955431E-42D6-4D4C-B3D7-419B5BCD8FF4}" type="pres">
      <dgm:prSet presAssocID="{8B51B75C-EA67-4A72-A287-4A750B6A3A1C}" presName="rootComposite1" presStyleCnt="0"/>
      <dgm:spPr/>
    </dgm:pt>
    <dgm:pt modelId="{9E8CBF65-AFD9-4C21-AFCC-E7CDE3C18E85}" type="pres">
      <dgm:prSet presAssocID="{8B51B75C-EA67-4A72-A287-4A750B6A3A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4E16C55-5B84-466D-A91C-5C71D1F01ABF}" type="pres">
      <dgm:prSet presAssocID="{8B51B75C-EA67-4A72-A287-4A750B6A3A1C}" presName="rootConnector1" presStyleLbl="node1" presStyleIdx="0" presStyleCnt="0"/>
      <dgm:spPr/>
      <dgm:t>
        <a:bodyPr/>
        <a:lstStyle/>
        <a:p>
          <a:endParaRPr lang="nb-NO"/>
        </a:p>
      </dgm:t>
    </dgm:pt>
    <dgm:pt modelId="{4C4036B7-7EE5-485F-B9F5-8A8C74B1EAC0}" type="pres">
      <dgm:prSet presAssocID="{8B51B75C-EA67-4A72-A287-4A750B6A3A1C}" presName="hierChild2" presStyleCnt="0"/>
      <dgm:spPr/>
    </dgm:pt>
    <dgm:pt modelId="{860C5855-8087-49B2-A1EF-D68FA73BBD2F}" type="pres">
      <dgm:prSet presAssocID="{CD3D681D-661F-41F9-A1AE-493B9A65B613}" presName="Name37" presStyleLbl="parChTrans1D2" presStyleIdx="0" presStyleCnt="6"/>
      <dgm:spPr/>
      <dgm:t>
        <a:bodyPr/>
        <a:lstStyle/>
        <a:p>
          <a:endParaRPr lang="nb-NO"/>
        </a:p>
      </dgm:t>
    </dgm:pt>
    <dgm:pt modelId="{29C750E5-9BCF-4D8B-AFD3-929BC89FE9B0}" type="pres">
      <dgm:prSet presAssocID="{37AE64D4-3BDB-4B8A-8209-6A146A134220}" presName="hierRoot2" presStyleCnt="0">
        <dgm:presLayoutVars>
          <dgm:hierBranch val="init"/>
        </dgm:presLayoutVars>
      </dgm:prSet>
      <dgm:spPr/>
    </dgm:pt>
    <dgm:pt modelId="{6FEC2D99-255D-4C39-983E-3133C8D0CB44}" type="pres">
      <dgm:prSet presAssocID="{37AE64D4-3BDB-4B8A-8209-6A146A134220}" presName="rootComposite" presStyleCnt="0"/>
      <dgm:spPr/>
    </dgm:pt>
    <dgm:pt modelId="{B7F6EC20-5444-40FC-8A3E-03317AA87D1C}" type="pres">
      <dgm:prSet presAssocID="{37AE64D4-3BDB-4B8A-8209-6A146A134220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28F68C1-391D-4BCD-8E83-ADE236DBC8C7}" type="pres">
      <dgm:prSet presAssocID="{37AE64D4-3BDB-4B8A-8209-6A146A134220}" presName="rootConnector" presStyleLbl="node2" presStyleIdx="0" presStyleCnt="6"/>
      <dgm:spPr/>
      <dgm:t>
        <a:bodyPr/>
        <a:lstStyle/>
        <a:p>
          <a:endParaRPr lang="nb-NO"/>
        </a:p>
      </dgm:t>
    </dgm:pt>
    <dgm:pt modelId="{235D7E61-8EA2-4B07-8D00-5973A952FA62}" type="pres">
      <dgm:prSet presAssocID="{37AE64D4-3BDB-4B8A-8209-6A146A134220}" presName="hierChild4" presStyleCnt="0"/>
      <dgm:spPr/>
    </dgm:pt>
    <dgm:pt modelId="{D0A51EF4-1EF0-4A38-B73F-0FF0EAB7E98B}" type="pres">
      <dgm:prSet presAssocID="{792D32BD-C674-460B-84F1-798383149802}" presName="Name37" presStyleLbl="parChTrans1D3" presStyleIdx="0" presStyleCnt="3"/>
      <dgm:spPr/>
      <dgm:t>
        <a:bodyPr/>
        <a:lstStyle/>
        <a:p>
          <a:endParaRPr lang="nb-NO"/>
        </a:p>
      </dgm:t>
    </dgm:pt>
    <dgm:pt modelId="{9A32C094-0365-462B-879B-91ADEE609E6F}" type="pres">
      <dgm:prSet presAssocID="{9E1EB92F-CCBF-40E1-8BA7-8839D8A1FFF7}" presName="hierRoot2" presStyleCnt="0">
        <dgm:presLayoutVars>
          <dgm:hierBranch val="init"/>
        </dgm:presLayoutVars>
      </dgm:prSet>
      <dgm:spPr/>
    </dgm:pt>
    <dgm:pt modelId="{DC4A61E4-FDAB-4EB4-B460-5391BC70E874}" type="pres">
      <dgm:prSet presAssocID="{9E1EB92F-CCBF-40E1-8BA7-8839D8A1FFF7}" presName="rootComposite" presStyleCnt="0"/>
      <dgm:spPr/>
    </dgm:pt>
    <dgm:pt modelId="{3FDA5189-9C8D-4865-BB57-23242ECB8388}" type="pres">
      <dgm:prSet presAssocID="{9E1EB92F-CCBF-40E1-8BA7-8839D8A1FFF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CAF35F3-1C7C-414B-8219-143F7DC92403}" type="pres">
      <dgm:prSet presAssocID="{9E1EB92F-CCBF-40E1-8BA7-8839D8A1FFF7}" presName="rootConnector" presStyleLbl="node3" presStyleIdx="0" presStyleCnt="3"/>
      <dgm:spPr/>
      <dgm:t>
        <a:bodyPr/>
        <a:lstStyle/>
        <a:p>
          <a:endParaRPr lang="nb-NO"/>
        </a:p>
      </dgm:t>
    </dgm:pt>
    <dgm:pt modelId="{309F4F4F-C610-42F8-9FB4-894241320DBE}" type="pres">
      <dgm:prSet presAssocID="{9E1EB92F-CCBF-40E1-8BA7-8839D8A1FFF7}" presName="hierChild4" presStyleCnt="0"/>
      <dgm:spPr/>
    </dgm:pt>
    <dgm:pt modelId="{681CE0BD-3246-42EB-8F3D-1FF867AE6E50}" type="pres">
      <dgm:prSet presAssocID="{9E1EB92F-CCBF-40E1-8BA7-8839D8A1FFF7}" presName="hierChild5" presStyleCnt="0"/>
      <dgm:spPr/>
    </dgm:pt>
    <dgm:pt modelId="{3A4F5931-5177-407B-A6A4-1A7C5CEBDF32}" type="pres">
      <dgm:prSet presAssocID="{37AE64D4-3BDB-4B8A-8209-6A146A134220}" presName="hierChild5" presStyleCnt="0"/>
      <dgm:spPr/>
    </dgm:pt>
    <dgm:pt modelId="{6FE5737C-1004-4843-A4EE-A5427D7F5B90}" type="pres">
      <dgm:prSet presAssocID="{5FE4D7FB-2DE0-4CC6-93E2-2EAE4F7F0014}" presName="Name37" presStyleLbl="parChTrans1D2" presStyleIdx="1" presStyleCnt="6"/>
      <dgm:spPr/>
      <dgm:t>
        <a:bodyPr/>
        <a:lstStyle/>
        <a:p>
          <a:endParaRPr lang="nb-NO"/>
        </a:p>
      </dgm:t>
    </dgm:pt>
    <dgm:pt modelId="{202532EA-69CB-4C79-8612-021B5D804640}" type="pres">
      <dgm:prSet presAssocID="{465EDD64-8FC8-44B2-A5F5-F6328FC59D03}" presName="hierRoot2" presStyleCnt="0">
        <dgm:presLayoutVars>
          <dgm:hierBranch val="init"/>
        </dgm:presLayoutVars>
      </dgm:prSet>
      <dgm:spPr/>
    </dgm:pt>
    <dgm:pt modelId="{EDBC702F-9CD2-4C4D-A23D-4043E542C61E}" type="pres">
      <dgm:prSet presAssocID="{465EDD64-8FC8-44B2-A5F5-F6328FC59D03}" presName="rootComposite" presStyleCnt="0"/>
      <dgm:spPr/>
    </dgm:pt>
    <dgm:pt modelId="{5E0AFD3F-D450-43F4-8631-0BE44E8384B8}" type="pres">
      <dgm:prSet presAssocID="{465EDD64-8FC8-44B2-A5F5-F6328FC59D03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7F55D12-F981-47D9-97FC-2BEABBF14901}" type="pres">
      <dgm:prSet presAssocID="{465EDD64-8FC8-44B2-A5F5-F6328FC59D03}" presName="rootConnector" presStyleLbl="node2" presStyleIdx="1" presStyleCnt="6"/>
      <dgm:spPr/>
      <dgm:t>
        <a:bodyPr/>
        <a:lstStyle/>
        <a:p>
          <a:endParaRPr lang="nb-NO"/>
        </a:p>
      </dgm:t>
    </dgm:pt>
    <dgm:pt modelId="{F3F5DE32-E1CD-41DD-A8C0-A64673C969F4}" type="pres">
      <dgm:prSet presAssocID="{465EDD64-8FC8-44B2-A5F5-F6328FC59D03}" presName="hierChild4" presStyleCnt="0"/>
      <dgm:spPr/>
    </dgm:pt>
    <dgm:pt modelId="{63DF947B-2352-4339-BD6E-F0E5C60B8562}" type="pres">
      <dgm:prSet presAssocID="{C8BC61F1-D2E9-4FA9-AE37-1548525698C2}" presName="Name37" presStyleLbl="parChTrans1D3" presStyleIdx="1" presStyleCnt="3"/>
      <dgm:spPr/>
      <dgm:t>
        <a:bodyPr/>
        <a:lstStyle/>
        <a:p>
          <a:endParaRPr lang="nb-NO"/>
        </a:p>
      </dgm:t>
    </dgm:pt>
    <dgm:pt modelId="{7D0DE326-C330-4076-BA33-A401B7A3FD62}" type="pres">
      <dgm:prSet presAssocID="{B56FD2AE-A867-47D0-91F9-D926EB5B058A}" presName="hierRoot2" presStyleCnt="0">
        <dgm:presLayoutVars>
          <dgm:hierBranch val="init"/>
        </dgm:presLayoutVars>
      </dgm:prSet>
      <dgm:spPr/>
    </dgm:pt>
    <dgm:pt modelId="{29759828-0284-429D-9376-75EA8D6ABA9B}" type="pres">
      <dgm:prSet presAssocID="{B56FD2AE-A867-47D0-91F9-D926EB5B058A}" presName="rootComposite" presStyleCnt="0"/>
      <dgm:spPr/>
    </dgm:pt>
    <dgm:pt modelId="{647158AC-9AAB-4A33-98D9-2B945238D83E}" type="pres">
      <dgm:prSet presAssocID="{B56FD2AE-A867-47D0-91F9-D926EB5B058A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61DAB8A-36EB-49CB-AFC6-81D24CB51154}" type="pres">
      <dgm:prSet presAssocID="{B56FD2AE-A867-47D0-91F9-D926EB5B058A}" presName="rootConnector" presStyleLbl="node3" presStyleIdx="1" presStyleCnt="3"/>
      <dgm:spPr/>
      <dgm:t>
        <a:bodyPr/>
        <a:lstStyle/>
        <a:p>
          <a:endParaRPr lang="nb-NO"/>
        </a:p>
      </dgm:t>
    </dgm:pt>
    <dgm:pt modelId="{5EEA232D-166A-4A8B-9B76-428259B58708}" type="pres">
      <dgm:prSet presAssocID="{B56FD2AE-A867-47D0-91F9-D926EB5B058A}" presName="hierChild4" presStyleCnt="0"/>
      <dgm:spPr/>
    </dgm:pt>
    <dgm:pt modelId="{3CC72D77-B0D3-43CD-BBA2-831B9DED84F5}" type="pres">
      <dgm:prSet presAssocID="{B56FD2AE-A867-47D0-91F9-D926EB5B058A}" presName="hierChild5" presStyleCnt="0"/>
      <dgm:spPr/>
    </dgm:pt>
    <dgm:pt modelId="{41709005-410A-45BF-B84C-B26A1D7296B3}" type="pres">
      <dgm:prSet presAssocID="{465EDD64-8FC8-44B2-A5F5-F6328FC59D03}" presName="hierChild5" presStyleCnt="0"/>
      <dgm:spPr/>
    </dgm:pt>
    <dgm:pt modelId="{7CE3D813-D80D-4800-BFD8-0CC32E16689E}" type="pres">
      <dgm:prSet presAssocID="{7AF7225D-CC2A-4789-B082-8099CC5D533B}" presName="Name37" presStyleLbl="parChTrans1D2" presStyleIdx="2" presStyleCnt="6"/>
      <dgm:spPr/>
      <dgm:t>
        <a:bodyPr/>
        <a:lstStyle/>
        <a:p>
          <a:endParaRPr lang="nb-NO"/>
        </a:p>
      </dgm:t>
    </dgm:pt>
    <dgm:pt modelId="{9BFA0C5C-26ED-454D-A0BE-5B5282675D50}" type="pres">
      <dgm:prSet presAssocID="{17E76337-C979-49E9-B6AE-E5C23002C4F8}" presName="hierRoot2" presStyleCnt="0">
        <dgm:presLayoutVars>
          <dgm:hierBranch val="init"/>
        </dgm:presLayoutVars>
      </dgm:prSet>
      <dgm:spPr/>
    </dgm:pt>
    <dgm:pt modelId="{F228FF73-0DEE-426F-B23B-E64E96405B3D}" type="pres">
      <dgm:prSet presAssocID="{17E76337-C979-49E9-B6AE-E5C23002C4F8}" presName="rootComposite" presStyleCnt="0"/>
      <dgm:spPr/>
    </dgm:pt>
    <dgm:pt modelId="{1528EB85-5FFD-40AF-BC5B-43637E54ED49}" type="pres">
      <dgm:prSet presAssocID="{17E76337-C979-49E9-B6AE-E5C23002C4F8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D829CDF-AC9E-4D5B-B1E7-4F90ADEC0911}" type="pres">
      <dgm:prSet presAssocID="{17E76337-C979-49E9-B6AE-E5C23002C4F8}" presName="rootConnector" presStyleLbl="node2" presStyleIdx="2" presStyleCnt="6"/>
      <dgm:spPr/>
      <dgm:t>
        <a:bodyPr/>
        <a:lstStyle/>
        <a:p>
          <a:endParaRPr lang="nb-NO"/>
        </a:p>
      </dgm:t>
    </dgm:pt>
    <dgm:pt modelId="{F5070DD4-FC0B-4B04-827D-2001DF884655}" type="pres">
      <dgm:prSet presAssocID="{17E76337-C979-49E9-B6AE-E5C23002C4F8}" presName="hierChild4" presStyleCnt="0"/>
      <dgm:spPr/>
    </dgm:pt>
    <dgm:pt modelId="{042511CB-81C3-4936-B95F-2527C53013EF}" type="pres">
      <dgm:prSet presAssocID="{17E76337-C979-49E9-B6AE-E5C23002C4F8}" presName="hierChild5" presStyleCnt="0"/>
      <dgm:spPr/>
    </dgm:pt>
    <dgm:pt modelId="{CDEE78C5-546D-4B40-AEFF-FD99B365A285}" type="pres">
      <dgm:prSet presAssocID="{42E8D6E2-B9BD-465C-AC16-23CFB4EB5978}" presName="Name37" presStyleLbl="parChTrans1D2" presStyleIdx="3" presStyleCnt="6"/>
      <dgm:spPr/>
      <dgm:t>
        <a:bodyPr/>
        <a:lstStyle/>
        <a:p>
          <a:endParaRPr lang="nb-NO"/>
        </a:p>
      </dgm:t>
    </dgm:pt>
    <dgm:pt modelId="{C64D7F59-72DD-41F6-96C0-AC18309CB672}" type="pres">
      <dgm:prSet presAssocID="{8DF436CD-BAF4-40C4-9518-F644E7001C9C}" presName="hierRoot2" presStyleCnt="0">
        <dgm:presLayoutVars>
          <dgm:hierBranch val="init"/>
        </dgm:presLayoutVars>
      </dgm:prSet>
      <dgm:spPr/>
    </dgm:pt>
    <dgm:pt modelId="{E431EC3E-7718-4248-AB76-5323F2364054}" type="pres">
      <dgm:prSet presAssocID="{8DF436CD-BAF4-40C4-9518-F644E7001C9C}" presName="rootComposite" presStyleCnt="0"/>
      <dgm:spPr/>
    </dgm:pt>
    <dgm:pt modelId="{AB39FD1A-81BA-4B89-A477-9E9B6806332D}" type="pres">
      <dgm:prSet presAssocID="{8DF436CD-BAF4-40C4-9518-F644E7001C9C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325EFE1-2C92-4B99-BDA6-E2FA9F441DCA}" type="pres">
      <dgm:prSet presAssocID="{8DF436CD-BAF4-40C4-9518-F644E7001C9C}" presName="rootConnector" presStyleLbl="node2" presStyleIdx="3" presStyleCnt="6"/>
      <dgm:spPr/>
      <dgm:t>
        <a:bodyPr/>
        <a:lstStyle/>
        <a:p>
          <a:endParaRPr lang="nb-NO"/>
        </a:p>
      </dgm:t>
    </dgm:pt>
    <dgm:pt modelId="{13643046-0780-41FB-A2BA-B2BFA1AFBABE}" type="pres">
      <dgm:prSet presAssocID="{8DF436CD-BAF4-40C4-9518-F644E7001C9C}" presName="hierChild4" presStyleCnt="0"/>
      <dgm:spPr/>
    </dgm:pt>
    <dgm:pt modelId="{BCDE0643-81F8-4591-AD2F-0F620FD1193D}" type="pres">
      <dgm:prSet presAssocID="{0C765B55-2AC2-4CF2-8A97-D9C34B943ECF}" presName="Name37" presStyleLbl="parChTrans1D3" presStyleIdx="2" presStyleCnt="3"/>
      <dgm:spPr/>
      <dgm:t>
        <a:bodyPr/>
        <a:lstStyle/>
        <a:p>
          <a:endParaRPr lang="nb-NO"/>
        </a:p>
      </dgm:t>
    </dgm:pt>
    <dgm:pt modelId="{5E3F36CA-A3DF-43D9-AF53-352B2704CAB1}" type="pres">
      <dgm:prSet presAssocID="{9FCD285C-C5DD-4B1C-BC3D-328ACD975A1E}" presName="hierRoot2" presStyleCnt="0">
        <dgm:presLayoutVars>
          <dgm:hierBranch val="init"/>
        </dgm:presLayoutVars>
      </dgm:prSet>
      <dgm:spPr/>
    </dgm:pt>
    <dgm:pt modelId="{D99B103C-63E6-4805-9E98-0D5A305A41AB}" type="pres">
      <dgm:prSet presAssocID="{9FCD285C-C5DD-4B1C-BC3D-328ACD975A1E}" presName="rootComposite" presStyleCnt="0"/>
      <dgm:spPr/>
    </dgm:pt>
    <dgm:pt modelId="{477B7799-E932-4808-B146-8C3A200C0D8A}" type="pres">
      <dgm:prSet presAssocID="{9FCD285C-C5DD-4B1C-BC3D-328ACD975A1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4EC8BC1-3A79-4966-999F-FDC01121B171}" type="pres">
      <dgm:prSet presAssocID="{9FCD285C-C5DD-4B1C-BC3D-328ACD975A1E}" presName="rootConnector" presStyleLbl="node3" presStyleIdx="2" presStyleCnt="3"/>
      <dgm:spPr/>
      <dgm:t>
        <a:bodyPr/>
        <a:lstStyle/>
        <a:p>
          <a:endParaRPr lang="nb-NO"/>
        </a:p>
      </dgm:t>
    </dgm:pt>
    <dgm:pt modelId="{20CC199D-CE20-471B-91F2-CF4B01141809}" type="pres">
      <dgm:prSet presAssocID="{9FCD285C-C5DD-4B1C-BC3D-328ACD975A1E}" presName="hierChild4" presStyleCnt="0"/>
      <dgm:spPr/>
    </dgm:pt>
    <dgm:pt modelId="{3EB36A87-98A3-43A8-88FA-79841A9EBA5C}" type="pres">
      <dgm:prSet presAssocID="{9FCD285C-C5DD-4B1C-BC3D-328ACD975A1E}" presName="hierChild5" presStyleCnt="0"/>
      <dgm:spPr/>
    </dgm:pt>
    <dgm:pt modelId="{5748F47F-2CAC-4FFD-818A-3D0C2FD77ACC}" type="pres">
      <dgm:prSet presAssocID="{8DF436CD-BAF4-40C4-9518-F644E7001C9C}" presName="hierChild5" presStyleCnt="0"/>
      <dgm:spPr/>
    </dgm:pt>
    <dgm:pt modelId="{8E768258-B813-47A7-B771-F9E7AFAC90A1}" type="pres">
      <dgm:prSet presAssocID="{D878AD16-D8BC-4D79-BEB5-4A69C5DC7AA4}" presName="Name37" presStyleLbl="parChTrans1D2" presStyleIdx="4" presStyleCnt="6"/>
      <dgm:spPr/>
      <dgm:t>
        <a:bodyPr/>
        <a:lstStyle/>
        <a:p>
          <a:endParaRPr lang="nb-NO"/>
        </a:p>
      </dgm:t>
    </dgm:pt>
    <dgm:pt modelId="{00EF7EF0-9DB9-42D6-BDF3-DA159BD4743B}" type="pres">
      <dgm:prSet presAssocID="{00A154B5-B0E2-4184-9A4E-0F395A13AEC6}" presName="hierRoot2" presStyleCnt="0">
        <dgm:presLayoutVars>
          <dgm:hierBranch val="init"/>
        </dgm:presLayoutVars>
      </dgm:prSet>
      <dgm:spPr/>
    </dgm:pt>
    <dgm:pt modelId="{64535796-AC6C-460C-B026-06E5A3E1E361}" type="pres">
      <dgm:prSet presAssocID="{00A154B5-B0E2-4184-9A4E-0F395A13AEC6}" presName="rootComposite" presStyleCnt="0"/>
      <dgm:spPr/>
    </dgm:pt>
    <dgm:pt modelId="{FC32D5EC-C9D7-41B5-8CC6-11750EDE0DCF}" type="pres">
      <dgm:prSet presAssocID="{00A154B5-B0E2-4184-9A4E-0F395A13AEC6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FD1E865-9728-41FF-AD44-5FD026D7C283}" type="pres">
      <dgm:prSet presAssocID="{00A154B5-B0E2-4184-9A4E-0F395A13AEC6}" presName="rootConnector" presStyleLbl="node2" presStyleIdx="4" presStyleCnt="6"/>
      <dgm:spPr/>
      <dgm:t>
        <a:bodyPr/>
        <a:lstStyle/>
        <a:p>
          <a:endParaRPr lang="nb-NO"/>
        </a:p>
      </dgm:t>
    </dgm:pt>
    <dgm:pt modelId="{81F7BE02-C741-498D-8028-D5CED37619B3}" type="pres">
      <dgm:prSet presAssocID="{00A154B5-B0E2-4184-9A4E-0F395A13AEC6}" presName="hierChild4" presStyleCnt="0"/>
      <dgm:spPr/>
    </dgm:pt>
    <dgm:pt modelId="{A76C9B87-2C2B-44D8-A044-D839C45D368F}" type="pres">
      <dgm:prSet presAssocID="{00A154B5-B0E2-4184-9A4E-0F395A13AEC6}" presName="hierChild5" presStyleCnt="0"/>
      <dgm:spPr/>
    </dgm:pt>
    <dgm:pt modelId="{5815D330-DB12-41C7-A98B-8AFDBFFF167E}" type="pres">
      <dgm:prSet presAssocID="{CEFDC0E6-7F84-4022-A13B-78D184E9AE2E}" presName="Name37" presStyleLbl="parChTrans1D2" presStyleIdx="5" presStyleCnt="6"/>
      <dgm:spPr/>
      <dgm:t>
        <a:bodyPr/>
        <a:lstStyle/>
        <a:p>
          <a:endParaRPr lang="nb-NO"/>
        </a:p>
      </dgm:t>
    </dgm:pt>
    <dgm:pt modelId="{E2E24032-7ECF-4A81-BEF4-47702DD3515C}" type="pres">
      <dgm:prSet presAssocID="{6AEC0854-FEC9-4A6D-BCF7-3FFA2683E35B}" presName="hierRoot2" presStyleCnt="0">
        <dgm:presLayoutVars>
          <dgm:hierBranch val="init"/>
        </dgm:presLayoutVars>
      </dgm:prSet>
      <dgm:spPr/>
    </dgm:pt>
    <dgm:pt modelId="{95405ED7-A861-4A88-B01B-EBD6C0C88CAB}" type="pres">
      <dgm:prSet presAssocID="{6AEC0854-FEC9-4A6D-BCF7-3FFA2683E35B}" presName="rootComposite" presStyleCnt="0"/>
      <dgm:spPr/>
    </dgm:pt>
    <dgm:pt modelId="{0F796DB0-8986-4CE2-97E2-8B0B8A6F6AE2}" type="pres">
      <dgm:prSet presAssocID="{6AEC0854-FEC9-4A6D-BCF7-3FFA2683E35B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743F397-05C0-4162-B29E-A7BA9A498511}" type="pres">
      <dgm:prSet presAssocID="{6AEC0854-FEC9-4A6D-BCF7-3FFA2683E35B}" presName="rootConnector" presStyleLbl="node2" presStyleIdx="5" presStyleCnt="6"/>
      <dgm:spPr/>
      <dgm:t>
        <a:bodyPr/>
        <a:lstStyle/>
        <a:p>
          <a:endParaRPr lang="nb-NO"/>
        </a:p>
      </dgm:t>
    </dgm:pt>
    <dgm:pt modelId="{C542FA6E-5B75-46DE-9BF4-45A0510FAD59}" type="pres">
      <dgm:prSet presAssocID="{6AEC0854-FEC9-4A6D-BCF7-3FFA2683E35B}" presName="hierChild4" presStyleCnt="0"/>
      <dgm:spPr/>
    </dgm:pt>
    <dgm:pt modelId="{1A567C79-386C-469C-8B68-CAABAA852DC6}" type="pres">
      <dgm:prSet presAssocID="{6AEC0854-FEC9-4A6D-BCF7-3FFA2683E35B}" presName="hierChild5" presStyleCnt="0"/>
      <dgm:spPr/>
    </dgm:pt>
    <dgm:pt modelId="{B3521E20-2069-45C1-A622-E01BA8DD892B}" type="pres">
      <dgm:prSet presAssocID="{8B51B75C-EA67-4A72-A287-4A750B6A3A1C}" presName="hierChild3" presStyleCnt="0"/>
      <dgm:spPr/>
    </dgm:pt>
  </dgm:ptLst>
  <dgm:cxnLst>
    <dgm:cxn modelId="{0D292728-4288-485F-B4D1-6AA9950D432B}" type="presOf" srcId="{5FE4D7FB-2DE0-4CC6-93E2-2EAE4F7F0014}" destId="{6FE5737C-1004-4843-A4EE-A5427D7F5B90}" srcOrd="0" destOrd="0" presId="urn:microsoft.com/office/officeart/2005/8/layout/orgChart1"/>
    <dgm:cxn modelId="{6638AB52-1498-4A4D-9540-522AF9D5E9E0}" type="presOf" srcId="{17E76337-C979-49E9-B6AE-E5C23002C4F8}" destId="{1528EB85-5FFD-40AF-BC5B-43637E54ED49}" srcOrd="0" destOrd="0" presId="urn:microsoft.com/office/officeart/2005/8/layout/orgChart1"/>
    <dgm:cxn modelId="{D1929EF3-6CCA-4A6F-B119-9930875EF860}" type="presOf" srcId="{8B51B75C-EA67-4A72-A287-4A750B6A3A1C}" destId="{D4E16C55-5B84-466D-A91C-5C71D1F01ABF}" srcOrd="1" destOrd="0" presId="urn:microsoft.com/office/officeart/2005/8/layout/orgChart1"/>
    <dgm:cxn modelId="{7ABB6ABA-81AE-44C7-9AB6-99FE26FFFAD8}" type="presOf" srcId="{42E8D6E2-B9BD-465C-AC16-23CFB4EB5978}" destId="{CDEE78C5-546D-4B40-AEFF-FD99B365A285}" srcOrd="0" destOrd="0" presId="urn:microsoft.com/office/officeart/2005/8/layout/orgChart1"/>
    <dgm:cxn modelId="{DF644B48-16C8-49BA-A4A9-A3D62F4079FF}" type="presOf" srcId="{9E1EB92F-CCBF-40E1-8BA7-8839D8A1FFF7}" destId="{ACAF35F3-1C7C-414B-8219-143F7DC92403}" srcOrd="1" destOrd="0" presId="urn:microsoft.com/office/officeart/2005/8/layout/orgChart1"/>
    <dgm:cxn modelId="{1EA953D7-BF97-429A-BB32-8C2484DB6335}" srcId="{8B51B75C-EA67-4A72-A287-4A750B6A3A1C}" destId="{17E76337-C979-49E9-B6AE-E5C23002C4F8}" srcOrd="2" destOrd="0" parTransId="{7AF7225D-CC2A-4789-B082-8099CC5D533B}" sibTransId="{23442786-BD43-46F1-8061-56298CAD6A10}"/>
    <dgm:cxn modelId="{050D32B7-9C1A-4FFF-AB87-F4A305F9DD4B}" type="presOf" srcId="{37AE64D4-3BDB-4B8A-8209-6A146A134220}" destId="{B7F6EC20-5444-40FC-8A3E-03317AA87D1C}" srcOrd="0" destOrd="0" presId="urn:microsoft.com/office/officeart/2005/8/layout/orgChart1"/>
    <dgm:cxn modelId="{882C48CA-F2E2-483D-BA5F-D4E2D7B0D72B}" type="presOf" srcId="{B74752D6-1015-414D-BF55-8BB393E62FB7}" destId="{A2B2B86D-DF18-4996-A111-776A2792ABD1}" srcOrd="0" destOrd="0" presId="urn:microsoft.com/office/officeart/2005/8/layout/orgChart1"/>
    <dgm:cxn modelId="{DF609805-C96C-4605-9A93-EA3D25D262AE}" srcId="{37AE64D4-3BDB-4B8A-8209-6A146A134220}" destId="{9E1EB92F-CCBF-40E1-8BA7-8839D8A1FFF7}" srcOrd="0" destOrd="0" parTransId="{792D32BD-C674-460B-84F1-798383149802}" sibTransId="{4D6617ED-BB67-42CD-A8B6-650EF78E2008}"/>
    <dgm:cxn modelId="{3F2E71D1-3028-4378-9E1B-B552AD733173}" type="presOf" srcId="{792D32BD-C674-460B-84F1-798383149802}" destId="{D0A51EF4-1EF0-4A38-B73F-0FF0EAB7E98B}" srcOrd="0" destOrd="0" presId="urn:microsoft.com/office/officeart/2005/8/layout/orgChart1"/>
    <dgm:cxn modelId="{A4AB3CAA-8658-4777-80E9-F131B6AFEFDC}" srcId="{8B51B75C-EA67-4A72-A287-4A750B6A3A1C}" destId="{8DF436CD-BAF4-40C4-9518-F644E7001C9C}" srcOrd="3" destOrd="0" parTransId="{42E8D6E2-B9BD-465C-AC16-23CFB4EB5978}" sibTransId="{5FF2347E-927A-4611-90B1-2D35CE8F9894}"/>
    <dgm:cxn modelId="{D3754522-E626-419A-BA05-8D468A78EB4A}" type="presOf" srcId="{7AF7225D-CC2A-4789-B082-8099CC5D533B}" destId="{7CE3D813-D80D-4800-BFD8-0CC32E16689E}" srcOrd="0" destOrd="0" presId="urn:microsoft.com/office/officeart/2005/8/layout/orgChart1"/>
    <dgm:cxn modelId="{6B9468AB-B7DC-42DE-A9C3-8B57A40655DA}" srcId="{B74752D6-1015-414D-BF55-8BB393E62FB7}" destId="{8B51B75C-EA67-4A72-A287-4A750B6A3A1C}" srcOrd="0" destOrd="0" parTransId="{BE99B20E-DB33-4FFD-A37C-CF802F16304E}" sibTransId="{6AF000BD-6627-4FDF-A5B2-23270E677A28}"/>
    <dgm:cxn modelId="{AF8E6D19-200C-46D3-918F-B75344CFF338}" type="presOf" srcId="{C8BC61F1-D2E9-4FA9-AE37-1548525698C2}" destId="{63DF947B-2352-4339-BD6E-F0E5C60B8562}" srcOrd="0" destOrd="0" presId="urn:microsoft.com/office/officeart/2005/8/layout/orgChart1"/>
    <dgm:cxn modelId="{9EEB1EEC-C98D-42A3-8AE7-F58CC189396C}" type="presOf" srcId="{B56FD2AE-A867-47D0-91F9-D926EB5B058A}" destId="{647158AC-9AAB-4A33-98D9-2B945238D83E}" srcOrd="0" destOrd="0" presId="urn:microsoft.com/office/officeart/2005/8/layout/orgChart1"/>
    <dgm:cxn modelId="{3BE91681-98E2-4828-A0DD-D34A789B9209}" srcId="{8B51B75C-EA67-4A72-A287-4A750B6A3A1C}" destId="{37AE64D4-3BDB-4B8A-8209-6A146A134220}" srcOrd="0" destOrd="0" parTransId="{CD3D681D-661F-41F9-A1AE-493B9A65B613}" sibTransId="{9BAF3C25-8997-4195-B69E-2CD6793CCEC9}"/>
    <dgm:cxn modelId="{CDA10B3E-8714-492A-85EE-4E528710258C}" type="presOf" srcId="{CEFDC0E6-7F84-4022-A13B-78D184E9AE2E}" destId="{5815D330-DB12-41C7-A98B-8AFDBFFF167E}" srcOrd="0" destOrd="0" presId="urn:microsoft.com/office/officeart/2005/8/layout/orgChart1"/>
    <dgm:cxn modelId="{1699FB1A-A572-474F-8A38-DF3643AFCB71}" srcId="{465EDD64-8FC8-44B2-A5F5-F6328FC59D03}" destId="{B56FD2AE-A867-47D0-91F9-D926EB5B058A}" srcOrd="0" destOrd="0" parTransId="{C8BC61F1-D2E9-4FA9-AE37-1548525698C2}" sibTransId="{B7433304-D6BC-4CA9-99EF-7BAE4E72AF4D}"/>
    <dgm:cxn modelId="{73977D4E-0B2A-415D-8B79-23E781A843BA}" type="presOf" srcId="{B56FD2AE-A867-47D0-91F9-D926EB5B058A}" destId="{861DAB8A-36EB-49CB-AFC6-81D24CB51154}" srcOrd="1" destOrd="0" presId="urn:microsoft.com/office/officeart/2005/8/layout/orgChart1"/>
    <dgm:cxn modelId="{EE5811D4-B273-4045-9799-B61067542EB0}" type="presOf" srcId="{D878AD16-D8BC-4D79-BEB5-4A69C5DC7AA4}" destId="{8E768258-B813-47A7-B771-F9E7AFAC90A1}" srcOrd="0" destOrd="0" presId="urn:microsoft.com/office/officeart/2005/8/layout/orgChart1"/>
    <dgm:cxn modelId="{899CD567-B572-4CA2-99A5-E564BBAD027C}" type="presOf" srcId="{6AEC0854-FEC9-4A6D-BCF7-3FFA2683E35B}" destId="{3743F397-05C0-4162-B29E-A7BA9A498511}" srcOrd="1" destOrd="0" presId="urn:microsoft.com/office/officeart/2005/8/layout/orgChart1"/>
    <dgm:cxn modelId="{323D3D61-097E-4551-849B-12388F8C36ED}" type="presOf" srcId="{0C765B55-2AC2-4CF2-8A97-D9C34B943ECF}" destId="{BCDE0643-81F8-4591-AD2F-0F620FD1193D}" srcOrd="0" destOrd="0" presId="urn:microsoft.com/office/officeart/2005/8/layout/orgChart1"/>
    <dgm:cxn modelId="{3770EC35-7127-489B-ABB1-FA098956A752}" type="presOf" srcId="{CD3D681D-661F-41F9-A1AE-493B9A65B613}" destId="{860C5855-8087-49B2-A1EF-D68FA73BBD2F}" srcOrd="0" destOrd="0" presId="urn:microsoft.com/office/officeart/2005/8/layout/orgChart1"/>
    <dgm:cxn modelId="{C14D054F-CAF0-4D3C-B251-21DB569DEB8B}" type="presOf" srcId="{00A154B5-B0E2-4184-9A4E-0F395A13AEC6}" destId="{FC32D5EC-C9D7-41B5-8CC6-11750EDE0DCF}" srcOrd="0" destOrd="0" presId="urn:microsoft.com/office/officeart/2005/8/layout/orgChart1"/>
    <dgm:cxn modelId="{1F0A3114-468D-4F1F-A422-8B8201B38A94}" type="presOf" srcId="{8DF436CD-BAF4-40C4-9518-F644E7001C9C}" destId="{AB39FD1A-81BA-4B89-A477-9E9B6806332D}" srcOrd="0" destOrd="0" presId="urn:microsoft.com/office/officeart/2005/8/layout/orgChart1"/>
    <dgm:cxn modelId="{937E13AD-3E5C-4945-A810-CA4F157BE380}" srcId="{8B51B75C-EA67-4A72-A287-4A750B6A3A1C}" destId="{6AEC0854-FEC9-4A6D-BCF7-3FFA2683E35B}" srcOrd="5" destOrd="0" parTransId="{CEFDC0E6-7F84-4022-A13B-78D184E9AE2E}" sibTransId="{AD532273-4BBF-4EDE-AE41-F25D185041D1}"/>
    <dgm:cxn modelId="{61788A04-F3AC-4A5A-A565-E0DCE2F3990A}" type="presOf" srcId="{37AE64D4-3BDB-4B8A-8209-6A146A134220}" destId="{C28F68C1-391D-4BCD-8E83-ADE236DBC8C7}" srcOrd="1" destOrd="0" presId="urn:microsoft.com/office/officeart/2005/8/layout/orgChart1"/>
    <dgm:cxn modelId="{C029D6B1-8E50-4D40-A194-810EC8688317}" type="presOf" srcId="{17E76337-C979-49E9-B6AE-E5C23002C4F8}" destId="{3D829CDF-AC9E-4D5B-B1E7-4F90ADEC0911}" srcOrd="1" destOrd="0" presId="urn:microsoft.com/office/officeart/2005/8/layout/orgChart1"/>
    <dgm:cxn modelId="{48F5F73F-6015-454B-BED6-69C714215CE8}" type="presOf" srcId="{9FCD285C-C5DD-4B1C-BC3D-328ACD975A1E}" destId="{477B7799-E932-4808-B146-8C3A200C0D8A}" srcOrd="0" destOrd="0" presId="urn:microsoft.com/office/officeart/2005/8/layout/orgChart1"/>
    <dgm:cxn modelId="{905DB2C4-7E05-43BB-AAE5-F91B0C767457}" type="presOf" srcId="{9FCD285C-C5DD-4B1C-BC3D-328ACD975A1E}" destId="{B4EC8BC1-3A79-4966-999F-FDC01121B171}" srcOrd="1" destOrd="0" presId="urn:microsoft.com/office/officeart/2005/8/layout/orgChart1"/>
    <dgm:cxn modelId="{E9BC1FE6-8827-423F-A29F-07B643F987F9}" type="presOf" srcId="{8B51B75C-EA67-4A72-A287-4A750B6A3A1C}" destId="{9E8CBF65-AFD9-4C21-AFCC-E7CDE3C18E85}" srcOrd="0" destOrd="0" presId="urn:microsoft.com/office/officeart/2005/8/layout/orgChart1"/>
    <dgm:cxn modelId="{1D98A8DE-7AE5-4B02-9416-D9BFC9DA7183}" type="presOf" srcId="{6AEC0854-FEC9-4A6D-BCF7-3FFA2683E35B}" destId="{0F796DB0-8986-4CE2-97E2-8B0B8A6F6AE2}" srcOrd="0" destOrd="0" presId="urn:microsoft.com/office/officeart/2005/8/layout/orgChart1"/>
    <dgm:cxn modelId="{D41CDC46-B4C5-4E6D-892F-44084CA08748}" type="presOf" srcId="{00A154B5-B0E2-4184-9A4E-0F395A13AEC6}" destId="{7FD1E865-9728-41FF-AD44-5FD026D7C283}" srcOrd="1" destOrd="0" presId="urn:microsoft.com/office/officeart/2005/8/layout/orgChart1"/>
    <dgm:cxn modelId="{17A6BF70-0961-4663-A936-093E9712F641}" type="presOf" srcId="{9E1EB92F-CCBF-40E1-8BA7-8839D8A1FFF7}" destId="{3FDA5189-9C8D-4865-BB57-23242ECB8388}" srcOrd="0" destOrd="0" presId="urn:microsoft.com/office/officeart/2005/8/layout/orgChart1"/>
    <dgm:cxn modelId="{27F49272-ACDA-4F02-88EC-127AA4E8F34C}" type="presOf" srcId="{8DF436CD-BAF4-40C4-9518-F644E7001C9C}" destId="{6325EFE1-2C92-4B99-BDA6-E2FA9F441DCA}" srcOrd="1" destOrd="0" presId="urn:microsoft.com/office/officeart/2005/8/layout/orgChart1"/>
    <dgm:cxn modelId="{724E085C-AB5E-4DF8-A043-63B920D8E9EF}" type="presOf" srcId="{465EDD64-8FC8-44B2-A5F5-F6328FC59D03}" destId="{97F55D12-F981-47D9-97FC-2BEABBF14901}" srcOrd="1" destOrd="0" presId="urn:microsoft.com/office/officeart/2005/8/layout/orgChart1"/>
    <dgm:cxn modelId="{A27071D3-4DF5-46EF-AD62-4579AF20EC76}" srcId="{8DF436CD-BAF4-40C4-9518-F644E7001C9C}" destId="{9FCD285C-C5DD-4B1C-BC3D-328ACD975A1E}" srcOrd="0" destOrd="0" parTransId="{0C765B55-2AC2-4CF2-8A97-D9C34B943ECF}" sibTransId="{30DD64BE-FE48-4170-813D-64A1212A14FB}"/>
    <dgm:cxn modelId="{BCF83E8A-FD01-40F3-A323-ED36AD64B778}" type="presOf" srcId="{465EDD64-8FC8-44B2-A5F5-F6328FC59D03}" destId="{5E0AFD3F-D450-43F4-8631-0BE44E8384B8}" srcOrd="0" destOrd="0" presId="urn:microsoft.com/office/officeart/2005/8/layout/orgChart1"/>
    <dgm:cxn modelId="{7CDC9C9E-B6FA-4D94-AE55-150229E6B317}" srcId="{8B51B75C-EA67-4A72-A287-4A750B6A3A1C}" destId="{465EDD64-8FC8-44B2-A5F5-F6328FC59D03}" srcOrd="1" destOrd="0" parTransId="{5FE4D7FB-2DE0-4CC6-93E2-2EAE4F7F0014}" sibTransId="{7B425FCD-C2DA-41CE-B85E-656BB76718E7}"/>
    <dgm:cxn modelId="{50019DDC-0F32-46B2-A2C7-819113AF88A7}" srcId="{8B51B75C-EA67-4A72-A287-4A750B6A3A1C}" destId="{00A154B5-B0E2-4184-9A4E-0F395A13AEC6}" srcOrd="4" destOrd="0" parTransId="{D878AD16-D8BC-4D79-BEB5-4A69C5DC7AA4}" sibTransId="{062976A6-CA8F-403C-8F4B-CA36521F14CA}"/>
    <dgm:cxn modelId="{7F4E6E26-07E7-47AF-B073-89D28DEC12A7}" type="presParOf" srcId="{A2B2B86D-DF18-4996-A111-776A2792ABD1}" destId="{43177324-979C-4479-8A72-30E58C6ABA33}" srcOrd="0" destOrd="0" presId="urn:microsoft.com/office/officeart/2005/8/layout/orgChart1"/>
    <dgm:cxn modelId="{FBCAC03B-E87C-4069-A4B0-93A134A9C5CC}" type="presParOf" srcId="{43177324-979C-4479-8A72-30E58C6ABA33}" destId="{9955431E-42D6-4D4C-B3D7-419B5BCD8FF4}" srcOrd="0" destOrd="0" presId="urn:microsoft.com/office/officeart/2005/8/layout/orgChart1"/>
    <dgm:cxn modelId="{CAB5D0D6-3D0B-4B05-A054-7F87EBFCCC2F}" type="presParOf" srcId="{9955431E-42D6-4D4C-B3D7-419B5BCD8FF4}" destId="{9E8CBF65-AFD9-4C21-AFCC-E7CDE3C18E85}" srcOrd="0" destOrd="0" presId="urn:microsoft.com/office/officeart/2005/8/layout/orgChart1"/>
    <dgm:cxn modelId="{7A619CB2-D9AB-4902-B22B-844554EB7479}" type="presParOf" srcId="{9955431E-42D6-4D4C-B3D7-419B5BCD8FF4}" destId="{D4E16C55-5B84-466D-A91C-5C71D1F01ABF}" srcOrd="1" destOrd="0" presId="urn:microsoft.com/office/officeart/2005/8/layout/orgChart1"/>
    <dgm:cxn modelId="{99D51C1D-24AF-4240-B862-CB2EB65E88F8}" type="presParOf" srcId="{43177324-979C-4479-8A72-30E58C6ABA33}" destId="{4C4036B7-7EE5-485F-B9F5-8A8C74B1EAC0}" srcOrd="1" destOrd="0" presId="urn:microsoft.com/office/officeart/2005/8/layout/orgChart1"/>
    <dgm:cxn modelId="{77D5DC47-C9C7-4CDC-99EB-63DBB58B0211}" type="presParOf" srcId="{4C4036B7-7EE5-485F-B9F5-8A8C74B1EAC0}" destId="{860C5855-8087-49B2-A1EF-D68FA73BBD2F}" srcOrd="0" destOrd="0" presId="urn:microsoft.com/office/officeart/2005/8/layout/orgChart1"/>
    <dgm:cxn modelId="{F6FE5E6D-A2B8-45F7-9559-6BF79C1B9E45}" type="presParOf" srcId="{4C4036B7-7EE5-485F-B9F5-8A8C74B1EAC0}" destId="{29C750E5-9BCF-4D8B-AFD3-929BC89FE9B0}" srcOrd="1" destOrd="0" presId="urn:microsoft.com/office/officeart/2005/8/layout/orgChart1"/>
    <dgm:cxn modelId="{C268777C-CBF8-4F62-BB9F-267F0730A38B}" type="presParOf" srcId="{29C750E5-9BCF-4D8B-AFD3-929BC89FE9B0}" destId="{6FEC2D99-255D-4C39-983E-3133C8D0CB44}" srcOrd="0" destOrd="0" presId="urn:microsoft.com/office/officeart/2005/8/layout/orgChart1"/>
    <dgm:cxn modelId="{A56711CF-D58C-451F-88A2-A632C465D3DC}" type="presParOf" srcId="{6FEC2D99-255D-4C39-983E-3133C8D0CB44}" destId="{B7F6EC20-5444-40FC-8A3E-03317AA87D1C}" srcOrd="0" destOrd="0" presId="urn:microsoft.com/office/officeart/2005/8/layout/orgChart1"/>
    <dgm:cxn modelId="{32DBBCA1-6D66-4210-B548-DA30D15EFA86}" type="presParOf" srcId="{6FEC2D99-255D-4C39-983E-3133C8D0CB44}" destId="{C28F68C1-391D-4BCD-8E83-ADE236DBC8C7}" srcOrd="1" destOrd="0" presId="urn:microsoft.com/office/officeart/2005/8/layout/orgChart1"/>
    <dgm:cxn modelId="{BB2160C2-5DA1-40EA-9DEF-E465B46A0B47}" type="presParOf" srcId="{29C750E5-9BCF-4D8B-AFD3-929BC89FE9B0}" destId="{235D7E61-8EA2-4B07-8D00-5973A952FA62}" srcOrd="1" destOrd="0" presId="urn:microsoft.com/office/officeart/2005/8/layout/orgChart1"/>
    <dgm:cxn modelId="{E5916D94-5BFC-4A67-9FCF-652B4CFDF892}" type="presParOf" srcId="{235D7E61-8EA2-4B07-8D00-5973A952FA62}" destId="{D0A51EF4-1EF0-4A38-B73F-0FF0EAB7E98B}" srcOrd="0" destOrd="0" presId="urn:microsoft.com/office/officeart/2005/8/layout/orgChart1"/>
    <dgm:cxn modelId="{B7022AB6-B58B-4778-8455-6C5715D05877}" type="presParOf" srcId="{235D7E61-8EA2-4B07-8D00-5973A952FA62}" destId="{9A32C094-0365-462B-879B-91ADEE609E6F}" srcOrd="1" destOrd="0" presId="urn:microsoft.com/office/officeart/2005/8/layout/orgChart1"/>
    <dgm:cxn modelId="{C95AFE30-B916-44A1-876E-EA3774735E3B}" type="presParOf" srcId="{9A32C094-0365-462B-879B-91ADEE609E6F}" destId="{DC4A61E4-FDAB-4EB4-B460-5391BC70E874}" srcOrd="0" destOrd="0" presId="urn:microsoft.com/office/officeart/2005/8/layout/orgChart1"/>
    <dgm:cxn modelId="{D40837E0-5E5F-4DFD-93FA-FB5C22CCC0A8}" type="presParOf" srcId="{DC4A61E4-FDAB-4EB4-B460-5391BC70E874}" destId="{3FDA5189-9C8D-4865-BB57-23242ECB8388}" srcOrd="0" destOrd="0" presId="urn:microsoft.com/office/officeart/2005/8/layout/orgChart1"/>
    <dgm:cxn modelId="{CD0E6E40-7594-48F8-A5C7-28555A18620A}" type="presParOf" srcId="{DC4A61E4-FDAB-4EB4-B460-5391BC70E874}" destId="{ACAF35F3-1C7C-414B-8219-143F7DC92403}" srcOrd="1" destOrd="0" presId="urn:microsoft.com/office/officeart/2005/8/layout/orgChart1"/>
    <dgm:cxn modelId="{0E2D9FEE-2046-410D-8A03-587E5E9A2CF6}" type="presParOf" srcId="{9A32C094-0365-462B-879B-91ADEE609E6F}" destId="{309F4F4F-C610-42F8-9FB4-894241320DBE}" srcOrd="1" destOrd="0" presId="urn:microsoft.com/office/officeart/2005/8/layout/orgChart1"/>
    <dgm:cxn modelId="{832C692F-8953-4B60-9763-DAFCDA9E4295}" type="presParOf" srcId="{9A32C094-0365-462B-879B-91ADEE609E6F}" destId="{681CE0BD-3246-42EB-8F3D-1FF867AE6E50}" srcOrd="2" destOrd="0" presId="urn:microsoft.com/office/officeart/2005/8/layout/orgChart1"/>
    <dgm:cxn modelId="{6339C074-4C3C-44C6-AFAB-9005A2FC04B1}" type="presParOf" srcId="{29C750E5-9BCF-4D8B-AFD3-929BC89FE9B0}" destId="{3A4F5931-5177-407B-A6A4-1A7C5CEBDF32}" srcOrd="2" destOrd="0" presId="urn:microsoft.com/office/officeart/2005/8/layout/orgChart1"/>
    <dgm:cxn modelId="{1C577ED8-09E1-472A-AF62-3303E0BBA9E8}" type="presParOf" srcId="{4C4036B7-7EE5-485F-B9F5-8A8C74B1EAC0}" destId="{6FE5737C-1004-4843-A4EE-A5427D7F5B90}" srcOrd="2" destOrd="0" presId="urn:microsoft.com/office/officeart/2005/8/layout/orgChart1"/>
    <dgm:cxn modelId="{B67632EB-F08B-470A-9A53-D6A8FC9CEF58}" type="presParOf" srcId="{4C4036B7-7EE5-485F-B9F5-8A8C74B1EAC0}" destId="{202532EA-69CB-4C79-8612-021B5D804640}" srcOrd="3" destOrd="0" presId="urn:microsoft.com/office/officeart/2005/8/layout/orgChart1"/>
    <dgm:cxn modelId="{B3876450-456D-4747-A2C1-9CA7407B18F9}" type="presParOf" srcId="{202532EA-69CB-4C79-8612-021B5D804640}" destId="{EDBC702F-9CD2-4C4D-A23D-4043E542C61E}" srcOrd="0" destOrd="0" presId="urn:microsoft.com/office/officeart/2005/8/layout/orgChart1"/>
    <dgm:cxn modelId="{1011C135-D4FE-4423-A26D-354D20E629C7}" type="presParOf" srcId="{EDBC702F-9CD2-4C4D-A23D-4043E542C61E}" destId="{5E0AFD3F-D450-43F4-8631-0BE44E8384B8}" srcOrd="0" destOrd="0" presId="urn:microsoft.com/office/officeart/2005/8/layout/orgChart1"/>
    <dgm:cxn modelId="{97A4C72D-3342-4E92-9293-EA72421F6373}" type="presParOf" srcId="{EDBC702F-9CD2-4C4D-A23D-4043E542C61E}" destId="{97F55D12-F981-47D9-97FC-2BEABBF14901}" srcOrd="1" destOrd="0" presId="urn:microsoft.com/office/officeart/2005/8/layout/orgChart1"/>
    <dgm:cxn modelId="{A37EC37B-3BAB-49E4-965C-A058E25A2197}" type="presParOf" srcId="{202532EA-69CB-4C79-8612-021B5D804640}" destId="{F3F5DE32-E1CD-41DD-A8C0-A64673C969F4}" srcOrd="1" destOrd="0" presId="urn:microsoft.com/office/officeart/2005/8/layout/orgChart1"/>
    <dgm:cxn modelId="{40F0387B-4763-4A74-B073-8D71AAD24697}" type="presParOf" srcId="{F3F5DE32-E1CD-41DD-A8C0-A64673C969F4}" destId="{63DF947B-2352-4339-BD6E-F0E5C60B8562}" srcOrd="0" destOrd="0" presId="urn:microsoft.com/office/officeart/2005/8/layout/orgChart1"/>
    <dgm:cxn modelId="{1DEDCBE8-ED96-4C45-8B58-883F34400855}" type="presParOf" srcId="{F3F5DE32-E1CD-41DD-A8C0-A64673C969F4}" destId="{7D0DE326-C330-4076-BA33-A401B7A3FD62}" srcOrd="1" destOrd="0" presId="urn:microsoft.com/office/officeart/2005/8/layout/orgChart1"/>
    <dgm:cxn modelId="{5E32900F-5725-4E12-B250-F8E8718F5564}" type="presParOf" srcId="{7D0DE326-C330-4076-BA33-A401B7A3FD62}" destId="{29759828-0284-429D-9376-75EA8D6ABA9B}" srcOrd="0" destOrd="0" presId="urn:microsoft.com/office/officeart/2005/8/layout/orgChart1"/>
    <dgm:cxn modelId="{62DF01B7-1A6B-4E4D-A465-07FBAD406B7C}" type="presParOf" srcId="{29759828-0284-429D-9376-75EA8D6ABA9B}" destId="{647158AC-9AAB-4A33-98D9-2B945238D83E}" srcOrd="0" destOrd="0" presId="urn:microsoft.com/office/officeart/2005/8/layout/orgChart1"/>
    <dgm:cxn modelId="{A82751EB-EDCE-4E9E-8511-BCB6BA67C62C}" type="presParOf" srcId="{29759828-0284-429D-9376-75EA8D6ABA9B}" destId="{861DAB8A-36EB-49CB-AFC6-81D24CB51154}" srcOrd="1" destOrd="0" presId="urn:microsoft.com/office/officeart/2005/8/layout/orgChart1"/>
    <dgm:cxn modelId="{6373ACF0-7697-49EA-9317-38A1A9CBF826}" type="presParOf" srcId="{7D0DE326-C330-4076-BA33-A401B7A3FD62}" destId="{5EEA232D-166A-4A8B-9B76-428259B58708}" srcOrd="1" destOrd="0" presId="urn:microsoft.com/office/officeart/2005/8/layout/orgChart1"/>
    <dgm:cxn modelId="{C457A010-DFA4-4EF0-B6D6-76EB0178E935}" type="presParOf" srcId="{7D0DE326-C330-4076-BA33-A401B7A3FD62}" destId="{3CC72D77-B0D3-43CD-BBA2-831B9DED84F5}" srcOrd="2" destOrd="0" presId="urn:microsoft.com/office/officeart/2005/8/layout/orgChart1"/>
    <dgm:cxn modelId="{9EEFD02A-2ECA-405F-87A6-1378CB8865AF}" type="presParOf" srcId="{202532EA-69CB-4C79-8612-021B5D804640}" destId="{41709005-410A-45BF-B84C-B26A1D7296B3}" srcOrd="2" destOrd="0" presId="urn:microsoft.com/office/officeart/2005/8/layout/orgChart1"/>
    <dgm:cxn modelId="{58097C4C-4AE1-4A9F-8FFC-8CA23BB20855}" type="presParOf" srcId="{4C4036B7-7EE5-485F-B9F5-8A8C74B1EAC0}" destId="{7CE3D813-D80D-4800-BFD8-0CC32E16689E}" srcOrd="4" destOrd="0" presId="urn:microsoft.com/office/officeart/2005/8/layout/orgChart1"/>
    <dgm:cxn modelId="{64C15B0C-29BE-441F-98EC-8A35B5184215}" type="presParOf" srcId="{4C4036B7-7EE5-485F-B9F5-8A8C74B1EAC0}" destId="{9BFA0C5C-26ED-454D-A0BE-5B5282675D50}" srcOrd="5" destOrd="0" presId="urn:microsoft.com/office/officeart/2005/8/layout/orgChart1"/>
    <dgm:cxn modelId="{1090FE81-5FF3-4F44-B3E2-FB0FB2E51735}" type="presParOf" srcId="{9BFA0C5C-26ED-454D-A0BE-5B5282675D50}" destId="{F228FF73-0DEE-426F-B23B-E64E96405B3D}" srcOrd="0" destOrd="0" presId="urn:microsoft.com/office/officeart/2005/8/layout/orgChart1"/>
    <dgm:cxn modelId="{59E690E7-B431-4D88-B68D-2DF801E8A4BA}" type="presParOf" srcId="{F228FF73-0DEE-426F-B23B-E64E96405B3D}" destId="{1528EB85-5FFD-40AF-BC5B-43637E54ED49}" srcOrd="0" destOrd="0" presId="urn:microsoft.com/office/officeart/2005/8/layout/orgChart1"/>
    <dgm:cxn modelId="{E8164018-BAD3-408E-AE6E-1F767FB64ECD}" type="presParOf" srcId="{F228FF73-0DEE-426F-B23B-E64E96405B3D}" destId="{3D829CDF-AC9E-4D5B-B1E7-4F90ADEC0911}" srcOrd="1" destOrd="0" presId="urn:microsoft.com/office/officeart/2005/8/layout/orgChart1"/>
    <dgm:cxn modelId="{5BBE902D-497C-41D6-9DE3-9E919281F860}" type="presParOf" srcId="{9BFA0C5C-26ED-454D-A0BE-5B5282675D50}" destId="{F5070DD4-FC0B-4B04-827D-2001DF884655}" srcOrd="1" destOrd="0" presId="urn:microsoft.com/office/officeart/2005/8/layout/orgChart1"/>
    <dgm:cxn modelId="{BF5FDFF6-D1F1-43E4-974F-ECF287A20261}" type="presParOf" srcId="{9BFA0C5C-26ED-454D-A0BE-5B5282675D50}" destId="{042511CB-81C3-4936-B95F-2527C53013EF}" srcOrd="2" destOrd="0" presId="urn:microsoft.com/office/officeart/2005/8/layout/orgChart1"/>
    <dgm:cxn modelId="{C6CA3F52-00D3-480E-85E3-4AFAC3E614DA}" type="presParOf" srcId="{4C4036B7-7EE5-485F-B9F5-8A8C74B1EAC0}" destId="{CDEE78C5-546D-4B40-AEFF-FD99B365A285}" srcOrd="6" destOrd="0" presId="urn:microsoft.com/office/officeart/2005/8/layout/orgChart1"/>
    <dgm:cxn modelId="{32247D22-3618-4A9D-9D9A-43D97F882E92}" type="presParOf" srcId="{4C4036B7-7EE5-485F-B9F5-8A8C74B1EAC0}" destId="{C64D7F59-72DD-41F6-96C0-AC18309CB672}" srcOrd="7" destOrd="0" presId="urn:microsoft.com/office/officeart/2005/8/layout/orgChart1"/>
    <dgm:cxn modelId="{B98ACABA-BDA0-4E15-B514-27BA30D1F705}" type="presParOf" srcId="{C64D7F59-72DD-41F6-96C0-AC18309CB672}" destId="{E431EC3E-7718-4248-AB76-5323F2364054}" srcOrd="0" destOrd="0" presId="urn:microsoft.com/office/officeart/2005/8/layout/orgChart1"/>
    <dgm:cxn modelId="{936460F5-67D5-49BE-885E-4744A6E506D9}" type="presParOf" srcId="{E431EC3E-7718-4248-AB76-5323F2364054}" destId="{AB39FD1A-81BA-4B89-A477-9E9B6806332D}" srcOrd="0" destOrd="0" presId="urn:microsoft.com/office/officeart/2005/8/layout/orgChart1"/>
    <dgm:cxn modelId="{C80614FA-07AD-490C-9F2F-634939866983}" type="presParOf" srcId="{E431EC3E-7718-4248-AB76-5323F2364054}" destId="{6325EFE1-2C92-4B99-BDA6-E2FA9F441DCA}" srcOrd="1" destOrd="0" presId="urn:microsoft.com/office/officeart/2005/8/layout/orgChart1"/>
    <dgm:cxn modelId="{979CFA58-FDA2-4D54-AF03-4039FAFD6523}" type="presParOf" srcId="{C64D7F59-72DD-41F6-96C0-AC18309CB672}" destId="{13643046-0780-41FB-A2BA-B2BFA1AFBABE}" srcOrd="1" destOrd="0" presId="urn:microsoft.com/office/officeart/2005/8/layout/orgChart1"/>
    <dgm:cxn modelId="{4DA83A6A-042C-4DE5-A577-8B49D33AC3F4}" type="presParOf" srcId="{13643046-0780-41FB-A2BA-B2BFA1AFBABE}" destId="{BCDE0643-81F8-4591-AD2F-0F620FD1193D}" srcOrd="0" destOrd="0" presId="urn:microsoft.com/office/officeart/2005/8/layout/orgChart1"/>
    <dgm:cxn modelId="{14E91BD3-20A3-4B0D-B2B1-B9C7136F3168}" type="presParOf" srcId="{13643046-0780-41FB-A2BA-B2BFA1AFBABE}" destId="{5E3F36CA-A3DF-43D9-AF53-352B2704CAB1}" srcOrd="1" destOrd="0" presId="urn:microsoft.com/office/officeart/2005/8/layout/orgChart1"/>
    <dgm:cxn modelId="{47544CD0-FF31-41D7-92D7-DD49B21E2CB0}" type="presParOf" srcId="{5E3F36CA-A3DF-43D9-AF53-352B2704CAB1}" destId="{D99B103C-63E6-4805-9E98-0D5A305A41AB}" srcOrd="0" destOrd="0" presId="urn:microsoft.com/office/officeart/2005/8/layout/orgChart1"/>
    <dgm:cxn modelId="{87965E45-2D89-4469-B9C0-3E001CABFC00}" type="presParOf" srcId="{D99B103C-63E6-4805-9E98-0D5A305A41AB}" destId="{477B7799-E932-4808-B146-8C3A200C0D8A}" srcOrd="0" destOrd="0" presId="urn:microsoft.com/office/officeart/2005/8/layout/orgChart1"/>
    <dgm:cxn modelId="{8D92C1FA-3567-4F98-880A-D7B32307FD71}" type="presParOf" srcId="{D99B103C-63E6-4805-9E98-0D5A305A41AB}" destId="{B4EC8BC1-3A79-4966-999F-FDC01121B171}" srcOrd="1" destOrd="0" presId="urn:microsoft.com/office/officeart/2005/8/layout/orgChart1"/>
    <dgm:cxn modelId="{9EEDA440-6691-412F-B23D-D5B15750220E}" type="presParOf" srcId="{5E3F36CA-A3DF-43D9-AF53-352B2704CAB1}" destId="{20CC199D-CE20-471B-91F2-CF4B01141809}" srcOrd="1" destOrd="0" presId="urn:microsoft.com/office/officeart/2005/8/layout/orgChart1"/>
    <dgm:cxn modelId="{C6F980EA-B39F-4A6D-8365-8E8EDE8BE760}" type="presParOf" srcId="{5E3F36CA-A3DF-43D9-AF53-352B2704CAB1}" destId="{3EB36A87-98A3-43A8-88FA-79841A9EBA5C}" srcOrd="2" destOrd="0" presId="urn:microsoft.com/office/officeart/2005/8/layout/orgChart1"/>
    <dgm:cxn modelId="{15E53578-25F1-4BBD-AD02-C37AAD424CA3}" type="presParOf" srcId="{C64D7F59-72DD-41F6-96C0-AC18309CB672}" destId="{5748F47F-2CAC-4FFD-818A-3D0C2FD77ACC}" srcOrd="2" destOrd="0" presId="urn:microsoft.com/office/officeart/2005/8/layout/orgChart1"/>
    <dgm:cxn modelId="{822462AC-5A36-41D5-8867-76C6896BF2F1}" type="presParOf" srcId="{4C4036B7-7EE5-485F-B9F5-8A8C74B1EAC0}" destId="{8E768258-B813-47A7-B771-F9E7AFAC90A1}" srcOrd="8" destOrd="0" presId="urn:microsoft.com/office/officeart/2005/8/layout/orgChart1"/>
    <dgm:cxn modelId="{3A597872-076B-42DD-9FB2-65E61AC55147}" type="presParOf" srcId="{4C4036B7-7EE5-485F-B9F5-8A8C74B1EAC0}" destId="{00EF7EF0-9DB9-42D6-BDF3-DA159BD4743B}" srcOrd="9" destOrd="0" presId="urn:microsoft.com/office/officeart/2005/8/layout/orgChart1"/>
    <dgm:cxn modelId="{B44AC1A6-24B6-4EE0-9811-131B756D8329}" type="presParOf" srcId="{00EF7EF0-9DB9-42D6-BDF3-DA159BD4743B}" destId="{64535796-AC6C-460C-B026-06E5A3E1E361}" srcOrd="0" destOrd="0" presId="urn:microsoft.com/office/officeart/2005/8/layout/orgChart1"/>
    <dgm:cxn modelId="{E85FE84D-991E-4E58-9662-23BF555E391D}" type="presParOf" srcId="{64535796-AC6C-460C-B026-06E5A3E1E361}" destId="{FC32D5EC-C9D7-41B5-8CC6-11750EDE0DCF}" srcOrd="0" destOrd="0" presId="urn:microsoft.com/office/officeart/2005/8/layout/orgChart1"/>
    <dgm:cxn modelId="{3109E5D1-B989-4120-8ECA-CDA14234F979}" type="presParOf" srcId="{64535796-AC6C-460C-B026-06E5A3E1E361}" destId="{7FD1E865-9728-41FF-AD44-5FD026D7C283}" srcOrd="1" destOrd="0" presId="urn:microsoft.com/office/officeart/2005/8/layout/orgChart1"/>
    <dgm:cxn modelId="{7686C450-E73A-4B8C-B589-7A09B22C279C}" type="presParOf" srcId="{00EF7EF0-9DB9-42D6-BDF3-DA159BD4743B}" destId="{81F7BE02-C741-498D-8028-D5CED37619B3}" srcOrd="1" destOrd="0" presId="urn:microsoft.com/office/officeart/2005/8/layout/orgChart1"/>
    <dgm:cxn modelId="{F33C6803-3194-4029-9972-30CF34DF0B0E}" type="presParOf" srcId="{00EF7EF0-9DB9-42D6-BDF3-DA159BD4743B}" destId="{A76C9B87-2C2B-44D8-A044-D839C45D368F}" srcOrd="2" destOrd="0" presId="urn:microsoft.com/office/officeart/2005/8/layout/orgChart1"/>
    <dgm:cxn modelId="{774D4FD0-C249-4F4D-8FFF-6D78E8D43C8D}" type="presParOf" srcId="{4C4036B7-7EE5-485F-B9F5-8A8C74B1EAC0}" destId="{5815D330-DB12-41C7-A98B-8AFDBFFF167E}" srcOrd="10" destOrd="0" presId="urn:microsoft.com/office/officeart/2005/8/layout/orgChart1"/>
    <dgm:cxn modelId="{051C34A6-6AF7-4A2B-AC61-F4AE1ED64BB1}" type="presParOf" srcId="{4C4036B7-7EE5-485F-B9F5-8A8C74B1EAC0}" destId="{E2E24032-7ECF-4A81-BEF4-47702DD3515C}" srcOrd="11" destOrd="0" presId="urn:microsoft.com/office/officeart/2005/8/layout/orgChart1"/>
    <dgm:cxn modelId="{7A202F5A-20DF-4B42-BE46-F99E00864110}" type="presParOf" srcId="{E2E24032-7ECF-4A81-BEF4-47702DD3515C}" destId="{95405ED7-A861-4A88-B01B-EBD6C0C88CAB}" srcOrd="0" destOrd="0" presId="urn:microsoft.com/office/officeart/2005/8/layout/orgChart1"/>
    <dgm:cxn modelId="{C9B787FD-92BF-4E6B-A978-EBC961B6B1E9}" type="presParOf" srcId="{95405ED7-A861-4A88-B01B-EBD6C0C88CAB}" destId="{0F796DB0-8986-4CE2-97E2-8B0B8A6F6AE2}" srcOrd="0" destOrd="0" presId="urn:microsoft.com/office/officeart/2005/8/layout/orgChart1"/>
    <dgm:cxn modelId="{51DE5487-8BBE-4B72-97A1-CAA685C8129A}" type="presParOf" srcId="{95405ED7-A861-4A88-B01B-EBD6C0C88CAB}" destId="{3743F397-05C0-4162-B29E-A7BA9A498511}" srcOrd="1" destOrd="0" presId="urn:microsoft.com/office/officeart/2005/8/layout/orgChart1"/>
    <dgm:cxn modelId="{A3F4D23F-C52B-4B36-9E62-17BA7C8E2F7F}" type="presParOf" srcId="{E2E24032-7ECF-4A81-BEF4-47702DD3515C}" destId="{C542FA6E-5B75-46DE-9BF4-45A0510FAD59}" srcOrd="1" destOrd="0" presId="urn:microsoft.com/office/officeart/2005/8/layout/orgChart1"/>
    <dgm:cxn modelId="{559976B2-8B7E-4A39-B92B-1B8B996508C4}" type="presParOf" srcId="{E2E24032-7ECF-4A81-BEF4-47702DD3515C}" destId="{1A567C79-386C-469C-8B68-CAABAA852DC6}" srcOrd="2" destOrd="0" presId="urn:microsoft.com/office/officeart/2005/8/layout/orgChart1"/>
    <dgm:cxn modelId="{12FE6B15-FD04-4F9A-949E-3883192CA974}" type="presParOf" srcId="{43177324-979C-4479-8A72-30E58C6ABA33}" destId="{B3521E20-2069-45C1-A622-E01BA8DD89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5D330-DB12-41C7-A98B-8AFDBFFF167E}">
      <dsp:nvSpPr>
        <dsp:cNvPr id="0" name=""/>
        <dsp:cNvSpPr/>
      </dsp:nvSpPr>
      <dsp:spPr>
        <a:xfrm>
          <a:off x="5257800" y="1481247"/>
          <a:ext cx="4509155" cy="31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6"/>
              </a:lnTo>
              <a:lnTo>
                <a:pt x="4509155" y="156516"/>
              </a:lnTo>
              <a:lnTo>
                <a:pt x="4509155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68258-B813-47A7-B771-F9E7AFAC90A1}">
      <dsp:nvSpPr>
        <dsp:cNvPr id="0" name=""/>
        <dsp:cNvSpPr/>
      </dsp:nvSpPr>
      <dsp:spPr>
        <a:xfrm>
          <a:off x="5257800" y="1481247"/>
          <a:ext cx="2705493" cy="31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6"/>
              </a:lnTo>
              <a:lnTo>
                <a:pt x="2705493" y="156516"/>
              </a:lnTo>
              <a:lnTo>
                <a:pt x="2705493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E0643-81F8-4591-AD2F-0F620FD1193D}">
      <dsp:nvSpPr>
        <dsp:cNvPr id="0" name=""/>
        <dsp:cNvSpPr/>
      </dsp:nvSpPr>
      <dsp:spPr>
        <a:xfrm>
          <a:off x="5563379" y="2539594"/>
          <a:ext cx="223594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223594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E78C5-546D-4B40-AEFF-FD99B365A285}">
      <dsp:nvSpPr>
        <dsp:cNvPr id="0" name=""/>
        <dsp:cNvSpPr/>
      </dsp:nvSpPr>
      <dsp:spPr>
        <a:xfrm>
          <a:off x="5257800" y="1481247"/>
          <a:ext cx="901831" cy="31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6"/>
              </a:lnTo>
              <a:lnTo>
                <a:pt x="901831" y="156516"/>
              </a:lnTo>
              <a:lnTo>
                <a:pt x="901831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3D813-D80D-4800-BFD8-0CC32E16689E}">
      <dsp:nvSpPr>
        <dsp:cNvPr id="0" name=""/>
        <dsp:cNvSpPr/>
      </dsp:nvSpPr>
      <dsp:spPr>
        <a:xfrm>
          <a:off x="4355968" y="1481247"/>
          <a:ext cx="901831" cy="313032"/>
        </a:xfrm>
        <a:custGeom>
          <a:avLst/>
          <a:gdLst/>
          <a:ahLst/>
          <a:cxnLst/>
          <a:rect l="0" t="0" r="0" b="0"/>
          <a:pathLst>
            <a:path>
              <a:moveTo>
                <a:pt x="901831" y="0"/>
              </a:moveTo>
              <a:lnTo>
                <a:pt x="901831" y="156516"/>
              </a:lnTo>
              <a:lnTo>
                <a:pt x="0" y="156516"/>
              </a:lnTo>
              <a:lnTo>
                <a:pt x="0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F947B-2352-4339-BD6E-F0E5C60B8562}">
      <dsp:nvSpPr>
        <dsp:cNvPr id="0" name=""/>
        <dsp:cNvSpPr/>
      </dsp:nvSpPr>
      <dsp:spPr>
        <a:xfrm>
          <a:off x="1956054" y="2539594"/>
          <a:ext cx="223594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223594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5737C-1004-4843-A4EE-A5427D7F5B90}">
      <dsp:nvSpPr>
        <dsp:cNvPr id="0" name=""/>
        <dsp:cNvSpPr/>
      </dsp:nvSpPr>
      <dsp:spPr>
        <a:xfrm>
          <a:off x="2552306" y="1481247"/>
          <a:ext cx="2705493" cy="313032"/>
        </a:xfrm>
        <a:custGeom>
          <a:avLst/>
          <a:gdLst/>
          <a:ahLst/>
          <a:cxnLst/>
          <a:rect l="0" t="0" r="0" b="0"/>
          <a:pathLst>
            <a:path>
              <a:moveTo>
                <a:pt x="2705493" y="0"/>
              </a:moveTo>
              <a:lnTo>
                <a:pt x="2705493" y="156516"/>
              </a:lnTo>
              <a:lnTo>
                <a:pt x="0" y="156516"/>
              </a:lnTo>
              <a:lnTo>
                <a:pt x="0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51EF4-1EF0-4A38-B73F-0FF0EAB7E98B}">
      <dsp:nvSpPr>
        <dsp:cNvPr id="0" name=""/>
        <dsp:cNvSpPr/>
      </dsp:nvSpPr>
      <dsp:spPr>
        <a:xfrm>
          <a:off x="152392" y="2539594"/>
          <a:ext cx="223594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223594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C5855-8087-49B2-A1EF-D68FA73BBD2F}">
      <dsp:nvSpPr>
        <dsp:cNvPr id="0" name=""/>
        <dsp:cNvSpPr/>
      </dsp:nvSpPr>
      <dsp:spPr>
        <a:xfrm>
          <a:off x="748644" y="1481247"/>
          <a:ext cx="4509155" cy="313032"/>
        </a:xfrm>
        <a:custGeom>
          <a:avLst/>
          <a:gdLst/>
          <a:ahLst/>
          <a:cxnLst/>
          <a:rect l="0" t="0" r="0" b="0"/>
          <a:pathLst>
            <a:path>
              <a:moveTo>
                <a:pt x="4509155" y="0"/>
              </a:moveTo>
              <a:lnTo>
                <a:pt x="4509155" y="156516"/>
              </a:lnTo>
              <a:lnTo>
                <a:pt x="0" y="156516"/>
              </a:lnTo>
              <a:lnTo>
                <a:pt x="0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CBF65-AFD9-4C21-AFCC-E7CDE3C18E85}">
      <dsp:nvSpPr>
        <dsp:cNvPr id="0" name=""/>
        <dsp:cNvSpPr/>
      </dsp:nvSpPr>
      <dsp:spPr>
        <a:xfrm>
          <a:off x="4512485" y="735932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Kommunalsjef</a:t>
          </a:r>
        </a:p>
      </dsp:txBody>
      <dsp:txXfrm>
        <a:off x="4512485" y="735932"/>
        <a:ext cx="1490629" cy="745314"/>
      </dsp:txXfrm>
    </dsp:sp>
    <dsp:sp modelId="{B7F6EC20-5444-40FC-8A3E-03317AA87D1C}">
      <dsp:nvSpPr>
        <dsp:cNvPr id="0" name=""/>
        <dsp:cNvSpPr/>
      </dsp:nvSpPr>
      <dsp:spPr>
        <a:xfrm>
          <a:off x="3329" y="179428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/>
            <a:t>Einingsleiar</a:t>
          </a:r>
          <a:r>
            <a:rPr lang="nb-NO" sz="1000" kern="1200" dirty="0"/>
            <a:t> Institusjon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 dirty="0"/>
        </a:p>
      </dsp:txBody>
      <dsp:txXfrm>
        <a:off x="3329" y="1794280"/>
        <a:ext cx="1490629" cy="745314"/>
      </dsp:txXfrm>
    </dsp:sp>
    <dsp:sp modelId="{3FDA5189-9C8D-4865-BB57-23242ECB8388}">
      <dsp:nvSpPr>
        <dsp:cNvPr id="0" name=""/>
        <dsp:cNvSpPr/>
      </dsp:nvSpPr>
      <dsp:spPr>
        <a:xfrm>
          <a:off x="375986" y="2852627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Bemanningskoordinatorar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1,5 årsverk</a:t>
          </a:r>
        </a:p>
      </dsp:txBody>
      <dsp:txXfrm>
        <a:off x="375986" y="2852627"/>
        <a:ext cx="1490629" cy="745314"/>
      </dsp:txXfrm>
    </dsp:sp>
    <dsp:sp modelId="{5E0AFD3F-D450-43F4-8631-0BE44E8384B8}">
      <dsp:nvSpPr>
        <dsp:cNvPr id="0" name=""/>
        <dsp:cNvSpPr/>
      </dsp:nvSpPr>
      <dsp:spPr>
        <a:xfrm>
          <a:off x="1806991" y="179428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/>
            <a:t>Einingsleiar</a:t>
          </a:r>
          <a:r>
            <a:rPr lang="nb-NO" sz="1000" kern="1200" dirty="0"/>
            <a:t> </a:t>
          </a:r>
          <a:r>
            <a:rPr lang="nb-NO" sz="1000" kern="1200" dirty="0" err="1"/>
            <a:t>Heimetenesta</a:t>
          </a:r>
          <a:endParaRPr lang="nb-NO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 dirty="0"/>
        </a:p>
      </dsp:txBody>
      <dsp:txXfrm>
        <a:off x="1806991" y="1794280"/>
        <a:ext cx="1490629" cy="745314"/>
      </dsp:txXfrm>
    </dsp:sp>
    <dsp:sp modelId="{647158AC-9AAB-4A33-98D9-2B945238D83E}">
      <dsp:nvSpPr>
        <dsp:cNvPr id="0" name=""/>
        <dsp:cNvSpPr/>
      </dsp:nvSpPr>
      <dsp:spPr>
        <a:xfrm>
          <a:off x="2179649" y="2852627"/>
          <a:ext cx="1490629" cy="745314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/>
            <a:t>Sakshandsamarteam</a:t>
          </a:r>
          <a:endParaRPr lang="nb-NO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 dirty="0"/>
        </a:p>
      </dsp:txBody>
      <dsp:txXfrm>
        <a:off x="2179649" y="2852627"/>
        <a:ext cx="1490629" cy="745314"/>
      </dsp:txXfrm>
    </dsp:sp>
    <dsp:sp modelId="{1528EB85-5FFD-40AF-BC5B-43637E54ED49}">
      <dsp:nvSpPr>
        <dsp:cNvPr id="0" name=""/>
        <dsp:cNvSpPr/>
      </dsp:nvSpPr>
      <dsp:spPr>
        <a:xfrm>
          <a:off x="3610653" y="179428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/>
            <a:t>Einingsleiar</a:t>
          </a:r>
          <a:r>
            <a:rPr lang="nb-NO" sz="1000" kern="1200" dirty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Bu og </a:t>
          </a:r>
          <a:r>
            <a:rPr lang="nb-NO" sz="1000" kern="1200" dirty="0" err="1"/>
            <a:t>miljøtenesta</a:t>
          </a:r>
          <a:r>
            <a:rPr lang="nb-NO" sz="1000" kern="1200" dirty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 dirty="0"/>
        </a:p>
      </dsp:txBody>
      <dsp:txXfrm>
        <a:off x="3610653" y="1794280"/>
        <a:ext cx="1490629" cy="745314"/>
      </dsp:txXfrm>
    </dsp:sp>
    <dsp:sp modelId="{AB39FD1A-81BA-4B89-A477-9E9B6806332D}">
      <dsp:nvSpPr>
        <dsp:cNvPr id="0" name=""/>
        <dsp:cNvSpPr/>
      </dsp:nvSpPr>
      <dsp:spPr>
        <a:xfrm>
          <a:off x="5414316" y="179428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/>
            <a:t>Einingsleiar</a:t>
          </a:r>
          <a:r>
            <a:rPr lang="nb-NO" sz="1000" kern="1200" dirty="0"/>
            <a:t> Helseavdelinga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 dirty="0"/>
        </a:p>
      </dsp:txBody>
      <dsp:txXfrm>
        <a:off x="5414316" y="1794280"/>
        <a:ext cx="1490629" cy="745314"/>
      </dsp:txXfrm>
    </dsp:sp>
    <dsp:sp modelId="{477B7799-E932-4808-B146-8C3A200C0D8A}">
      <dsp:nvSpPr>
        <dsp:cNvPr id="0" name=""/>
        <dsp:cNvSpPr/>
      </dsp:nvSpPr>
      <dsp:spPr>
        <a:xfrm>
          <a:off x="5786973" y="2852627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Prosjektstilling velferdsteknologi</a:t>
          </a:r>
        </a:p>
      </dsp:txBody>
      <dsp:txXfrm>
        <a:off x="5786973" y="2852627"/>
        <a:ext cx="1490629" cy="745314"/>
      </dsp:txXfrm>
    </dsp:sp>
    <dsp:sp modelId="{FC32D5EC-C9D7-41B5-8CC6-11750EDE0DCF}">
      <dsp:nvSpPr>
        <dsp:cNvPr id="0" name=""/>
        <dsp:cNvSpPr/>
      </dsp:nvSpPr>
      <dsp:spPr>
        <a:xfrm>
          <a:off x="7217978" y="179428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Einingsleiar Interkommunale helsetenester</a:t>
          </a:r>
        </a:p>
      </dsp:txBody>
      <dsp:txXfrm>
        <a:off x="7217978" y="1794280"/>
        <a:ext cx="1490629" cy="745314"/>
      </dsp:txXfrm>
    </dsp:sp>
    <dsp:sp modelId="{0F796DB0-8986-4CE2-97E2-8B0B8A6F6AE2}">
      <dsp:nvSpPr>
        <dsp:cNvPr id="0" name=""/>
        <dsp:cNvSpPr/>
      </dsp:nvSpPr>
      <dsp:spPr>
        <a:xfrm>
          <a:off x="9021640" y="179428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Einingsleiar NAV</a:t>
          </a:r>
        </a:p>
      </dsp:txBody>
      <dsp:txXfrm>
        <a:off x="9021640" y="1794280"/>
        <a:ext cx="1490629" cy="74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0AA23-AB2B-463B-9C89-ED5F8BDE460C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4991F-BDE9-4EB6-9BA1-9A0B8FD36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368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8480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908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0367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124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 av organisering og kvifor (langstrakt kommune, samle tenestene, felles strategiar for utvikling, rekruttering og satsingar. Tett samarbeid mellom einingane.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Stad kommune har vore i omstilling over fleire år – Tilnærminga innan helse og omsorg har vore </a:t>
            </a:r>
            <a:r>
              <a:rPr lang="nn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enhetlig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leiing – formålet har vore å samle tenestene innan dei ulike tenestenivåa for å sikre lik tenesteutvikling i heile kommunen, at leiarar og tilsette skal utvikle tenestene i takt og at det skal være forutsigbart for andre samarbeidspartar utafor eigen organisasjon.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2170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089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nn-NO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Pasientar vert </a:t>
            </a:r>
            <a:r>
              <a:rPr lang="nn-NO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tidlig</a:t>
            </a:r>
            <a:r>
              <a:rPr lang="nn-NO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n-NO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utskreven</a:t>
            </a:r>
            <a:r>
              <a:rPr lang="nn-NO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frå sjukhus – ikkje alltid kommunen klarar å være førebudd på å ta imot på eig god måte. 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r>
              <a:rPr lang="nn-NO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Kva briller har vi på? Klarar vi å sjå saka frå ulike perspektiv? Behov / tilpassing / oppfølging og samhandling. Korleis skape dei rette samhandlingsarenaene for å ta i vare dei fire gruppene? 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r>
              <a:rPr lang="nn-NO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Kven definera pasienten sitt behov når han/ho kjem heim. 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9535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366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9535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6773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839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4991F-BDE9-4EB6-9BA1-9A0B8FD3641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52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708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7246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486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0205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3004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2655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3724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819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7582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2999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5912-8BFF-448D-8759-E5B79BED45AE}" type="datetimeFigureOut">
              <a:rPr lang="nn-NO" smtClean="0"/>
              <a:t>17.10.2022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F5DF-4EB6-483E-BCEC-DC0073D716C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538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4768121" cy="1325563"/>
          </a:xfrm>
        </p:spPr>
        <p:txBody>
          <a:bodyPr/>
          <a:lstStyle/>
          <a:p>
            <a:r>
              <a:rPr lang="nb-NO" dirty="0"/>
              <a:t>Stad kommune</a:t>
            </a:r>
          </a:p>
        </p:txBody>
      </p:sp>
      <p:pic>
        <p:nvPicPr>
          <p:cNvPr id="6" name="Plasshaldar for innhald 5">
            <a:extLst>
              <a:ext uri="{FF2B5EF4-FFF2-40B4-BE49-F238E27FC236}">
                <a16:creationId xmlns:a16="http://schemas.microsoft.com/office/drawing/2014/main" id="{B4D6F227-BFEB-4C37-93BA-D0C1A4908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08818" y="1800564"/>
            <a:ext cx="6999671" cy="4964883"/>
          </a:xfrm>
        </p:spPr>
      </p:pic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28017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Fastlegekrisa 	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/>
          <a:lstStyle/>
          <a:p>
            <a:r>
              <a:rPr lang="nb-NO" dirty="0"/>
              <a:t>Om </a:t>
            </a:r>
            <a:r>
              <a:rPr lang="nb-NO" dirty="0" err="1"/>
              <a:t>ein</a:t>
            </a:r>
            <a:r>
              <a:rPr lang="nb-NO" dirty="0"/>
              <a:t> i fastlegeordninga skal tilføre </a:t>
            </a:r>
            <a:r>
              <a:rPr lang="nb-NO" dirty="0" err="1"/>
              <a:t>mykje</a:t>
            </a:r>
            <a:r>
              <a:rPr lang="nb-NO" dirty="0"/>
              <a:t> personale som </a:t>
            </a:r>
            <a:r>
              <a:rPr lang="nb-NO" dirty="0" err="1"/>
              <a:t>ikkje</a:t>
            </a:r>
            <a:r>
              <a:rPr lang="nb-NO" dirty="0"/>
              <a:t> kan </a:t>
            </a:r>
            <a:r>
              <a:rPr lang="nb-NO" b="1" dirty="0"/>
              <a:t>avklare</a:t>
            </a:r>
            <a:r>
              <a:rPr lang="nb-NO" dirty="0"/>
              <a:t>, men primært avdekke, vil </a:t>
            </a:r>
            <a:r>
              <a:rPr lang="nb-NO" dirty="0" err="1"/>
              <a:t>ein</a:t>
            </a:r>
            <a:r>
              <a:rPr lang="nb-NO" dirty="0"/>
              <a:t> kunne komme til å utvide </a:t>
            </a:r>
            <a:r>
              <a:rPr lang="nb-NO" dirty="0" err="1"/>
              <a:t>tilbodet</a:t>
            </a:r>
            <a:r>
              <a:rPr lang="nb-NO" dirty="0"/>
              <a:t> i staden for å effektivisere</a:t>
            </a:r>
          </a:p>
          <a:p>
            <a:r>
              <a:rPr lang="nb-NO" dirty="0"/>
              <a:t>Potensielt i retning «</a:t>
            </a:r>
            <a:r>
              <a:rPr lang="nb-NO" dirty="0" err="1"/>
              <a:t>valfag</a:t>
            </a:r>
            <a:r>
              <a:rPr lang="nb-NO" dirty="0"/>
              <a:t>» heller enn </a:t>
            </a:r>
            <a:r>
              <a:rPr lang="nb-NO" dirty="0" err="1"/>
              <a:t>kjerneoppgåver</a:t>
            </a:r>
            <a:endParaRPr lang="nb-NO" dirty="0"/>
          </a:p>
          <a:p>
            <a:r>
              <a:rPr lang="nb-NO" dirty="0" err="1"/>
              <a:t>Breiare</a:t>
            </a:r>
            <a:r>
              <a:rPr lang="nb-NO" dirty="0"/>
              <a:t> kontaktflate vil også gi større </a:t>
            </a:r>
            <a:r>
              <a:rPr lang="nb-NO" dirty="0" err="1"/>
              <a:t>innflyt</a:t>
            </a:r>
            <a:r>
              <a:rPr lang="nb-NO" dirty="0"/>
              <a:t> av stort og smått som til </a:t>
            </a:r>
            <a:r>
              <a:rPr lang="nb-NO" dirty="0" err="1"/>
              <a:t>sjuande</a:t>
            </a:r>
            <a:r>
              <a:rPr lang="nb-NO" dirty="0"/>
              <a:t> og sist må på </a:t>
            </a:r>
            <a:r>
              <a:rPr lang="nb-NO" dirty="0" err="1"/>
              <a:t>fastlegane</a:t>
            </a:r>
            <a:r>
              <a:rPr lang="nb-NO" dirty="0"/>
              <a:t> sitt bord for vurdering og avklaring</a:t>
            </a:r>
          </a:p>
          <a:p>
            <a:r>
              <a:rPr lang="nb-NO" dirty="0"/>
              <a:t>Ja, det er ei </a:t>
            </a:r>
            <a:r>
              <a:rPr lang="nb-NO" dirty="0" err="1"/>
              <a:t>fastLEGEkrise</a:t>
            </a:r>
            <a:r>
              <a:rPr lang="nb-NO" dirty="0"/>
              <a:t>. </a:t>
            </a:r>
            <a:r>
              <a:rPr lang="nb-NO" dirty="0" err="1"/>
              <a:t>Fleire</a:t>
            </a:r>
            <a:r>
              <a:rPr lang="nb-NO" dirty="0"/>
              <a:t> </a:t>
            </a:r>
            <a:r>
              <a:rPr lang="nb-NO" dirty="0" err="1"/>
              <a:t>legar</a:t>
            </a:r>
            <a:r>
              <a:rPr lang="nb-NO" dirty="0"/>
              <a:t> må inn i fastlegeordninga.</a:t>
            </a:r>
          </a:p>
          <a:p>
            <a:r>
              <a:rPr lang="nb-NO" dirty="0"/>
              <a:t>Utvikle rolla til andre faggrupper – men kan </a:t>
            </a:r>
            <a:r>
              <a:rPr lang="nb-NO" dirty="0" err="1"/>
              <a:t>ikkje</a:t>
            </a:r>
            <a:r>
              <a:rPr lang="nb-NO" dirty="0"/>
              <a:t> erstatte </a:t>
            </a:r>
            <a:r>
              <a:rPr lang="nb-NO" dirty="0" err="1"/>
              <a:t>legane</a:t>
            </a:r>
            <a:r>
              <a:rPr lang="nb-NO" dirty="0"/>
              <a:t> i utføringa av </a:t>
            </a:r>
            <a:r>
              <a:rPr lang="nb-NO" dirty="0" err="1"/>
              <a:t>kjerneoppgåvene</a:t>
            </a:r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22790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Fastlegekrisa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/>
          <a:lstStyle/>
          <a:p>
            <a:r>
              <a:rPr lang="nb-NO" dirty="0"/>
              <a:t>Arbeid på tvers for rekruttering og kompetanseutvikling</a:t>
            </a:r>
          </a:p>
          <a:p>
            <a:r>
              <a:rPr lang="nb-NO" dirty="0" err="1"/>
              <a:t>Eit</a:t>
            </a:r>
            <a:r>
              <a:rPr lang="nb-NO" dirty="0"/>
              <a:t> fokus for helsefellesskapet – veldig bra! </a:t>
            </a:r>
          </a:p>
          <a:p>
            <a:r>
              <a:rPr lang="nb-NO" dirty="0"/>
              <a:t>Korleis konkretisere og utvikle det framover</a:t>
            </a:r>
          </a:p>
          <a:p>
            <a:r>
              <a:rPr lang="nb-NO" dirty="0"/>
              <a:t>Gjeld mange faggrupper (ikke </a:t>
            </a:r>
            <a:r>
              <a:rPr lang="nb-NO" dirty="0" err="1"/>
              <a:t>berre</a:t>
            </a:r>
            <a:r>
              <a:rPr lang="nb-NO" dirty="0"/>
              <a:t> </a:t>
            </a:r>
            <a:r>
              <a:rPr lang="nb-NO" dirty="0" err="1"/>
              <a:t>legar</a:t>
            </a:r>
            <a:r>
              <a:rPr lang="nb-NO" dirty="0"/>
              <a:t>)</a:t>
            </a:r>
          </a:p>
          <a:p>
            <a:r>
              <a:rPr lang="nb-NO" dirty="0"/>
              <a:t>Utvikle korleis vi </a:t>
            </a:r>
            <a:r>
              <a:rPr lang="nb-NO" dirty="0" err="1"/>
              <a:t>samhandlar</a:t>
            </a:r>
            <a:r>
              <a:rPr lang="nb-NO" dirty="0"/>
              <a:t> også internt i </a:t>
            </a:r>
            <a:r>
              <a:rPr lang="nb-NO" dirty="0" err="1"/>
              <a:t>kommunane</a:t>
            </a:r>
            <a:r>
              <a:rPr lang="nb-NO" dirty="0"/>
              <a:t> for å utnytte kompetansen i eigen organisasjon</a:t>
            </a:r>
          </a:p>
          <a:p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6390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Fastlegekrisa 	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>
            <a:normAutofit lnSpcReduction="10000"/>
          </a:bodyPr>
          <a:lstStyle/>
          <a:p>
            <a:r>
              <a:rPr lang="nb-NO" dirty="0"/>
              <a:t>Utdanne </a:t>
            </a:r>
            <a:r>
              <a:rPr lang="nb-NO" dirty="0" err="1"/>
              <a:t>legar</a:t>
            </a:r>
            <a:r>
              <a:rPr lang="nb-NO" dirty="0"/>
              <a:t> på </a:t>
            </a:r>
            <a:r>
              <a:rPr lang="nb-NO" dirty="0" err="1"/>
              <a:t>ein</a:t>
            </a:r>
            <a:r>
              <a:rPr lang="nb-NO" dirty="0"/>
              <a:t> måte som også legg til rette for rekruttering i vårt område – «Vestlandslegen» </a:t>
            </a:r>
          </a:p>
          <a:p>
            <a:r>
              <a:rPr lang="nb-NO" dirty="0"/>
              <a:t>Finansieringa av ordninga må gi </a:t>
            </a:r>
            <a:r>
              <a:rPr lang="nb-NO" dirty="0" err="1"/>
              <a:t>kommunane</a:t>
            </a:r>
            <a:r>
              <a:rPr lang="nb-NO" dirty="0"/>
              <a:t> handlingsrom for nødvendige </a:t>
            </a:r>
            <a:r>
              <a:rPr lang="nb-NO" dirty="0" err="1"/>
              <a:t>endringar</a:t>
            </a:r>
            <a:r>
              <a:rPr lang="nb-NO" dirty="0"/>
              <a:t> – </a:t>
            </a:r>
            <a:r>
              <a:rPr lang="nb-NO" dirty="0" err="1"/>
              <a:t>fleire</a:t>
            </a:r>
            <a:r>
              <a:rPr lang="nb-NO" dirty="0"/>
              <a:t> </a:t>
            </a:r>
            <a:r>
              <a:rPr lang="nb-NO" dirty="0" err="1"/>
              <a:t>legar</a:t>
            </a:r>
            <a:r>
              <a:rPr lang="nb-NO" dirty="0"/>
              <a:t> med </a:t>
            </a:r>
            <a:r>
              <a:rPr lang="nb-NO" dirty="0" err="1"/>
              <a:t>levelege</a:t>
            </a:r>
            <a:r>
              <a:rPr lang="nb-NO" dirty="0"/>
              <a:t> fastlegeliv</a:t>
            </a:r>
          </a:p>
          <a:p>
            <a:r>
              <a:rPr lang="nb-NO" dirty="0"/>
              <a:t>Samtidig utvikle rollene også til andre faggrupper i </a:t>
            </a:r>
            <a:r>
              <a:rPr lang="nb-NO" dirty="0" err="1"/>
              <a:t>fastlegetenesta</a:t>
            </a:r>
            <a:r>
              <a:rPr lang="nb-NO" dirty="0"/>
              <a:t> og andre </a:t>
            </a:r>
            <a:r>
              <a:rPr lang="nb-NO" dirty="0" err="1"/>
              <a:t>delar</a:t>
            </a:r>
            <a:r>
              <a:rPr lang="nb-NO" dirty="0"/>
              <a:t> av </a:t>
            </a:r>
            <a:r>
              <a:rPr lang="nb-NO" dirty="0" err="1"/>
              <a:t>primærhelsetenesta</a:t>
            </a:r>
            <a:r>
              <a:rPr lang="nb-NO" dirty="0"/>
              <a:t>  </a:t>
            </a:r>
          </a:p>
          <a:p>
            <a:r>
              <a:rPr lang="nn-NO" dirty="0"/>
              <a:t>I kva grad vi lukkast med å stabilisere og utvikle fastlegeordninga, vil ha stor betydning for både kommune- og spesialisthelsetenesta framover</a:t>
            </a:r>
          </a:p>
          <a:p>
            <a:r>
              <a:rPr lang="nn-NO" dirty="0"/>
              <a:t>Bidrag frå </a:t>
            </a:r>
            <a:r>
              <a:rPr lang="nn-NO" dirty="0" err="1"/>
              <a:t>spesialisthelstenestene</a:t>
            </a:r>
            <a:r>
              <a:rPr lang="nn-NO" dirty="0"/>
              <a:t> vil raskt kome dei sjølve til gode</a:t>
            </a:r>
          </a:p>
          <a:p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1528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 Helse og omsorg i Stad kommune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graphicFrame>
        <p:nvGraphicFramePr>
          <p:cNvPr id="6" name="Plasshaldar for innhald 5">
            <a:extLst>
              <a:ext uri="{FF2B5EF4-FFF2-40B4-BE49-F238E27FC236}">
                <a16:creationId xmlns:a16="http://schemas.microsoft.com/office/drawing/2014/main" id="{8B555A13-3ADE-4E20-A750-7550B6339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468562"/>
              </p:ext>
            </p:extLst>
          </p:nvPr>
        </p:nvGraphicFramePr>
        <p:xfrm>
          <a:off x="838200" y="1906588"/>
          <a:ext cx="10515600" cy="4333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6858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dirty="0"/>
              <a:t/>
            </a:r>
            <a:br>
              <a:rPr lang="nb-NO" dirty="0"/>
            </a:br>
            <a:r>
              <a:rPr lang="nb-NO" dirty="0"/>
              <a:t>Utfordringsbildet</a:t>
            </a:r>
            <a:r>
              <a:rPr lang="nb-NO" b="1" dirty="0"/>
              <a:t/>
            </a:r>
            <a:br>
              <a:rPr lang="nb-NO" b="1" dirty="0"/>
            </a:br>
            <a:endParaRPr lang="nb-NO" b="1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1"/>
            <a:ext cx="10322980" cy="433344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nb-NO" dirty="0"/>
          </a:p>
          <a:p>
            <a:pPr lvl="1"/>
            <a:r>
              <a:rPr lang="nn-NO" dirty="0"/>
              <a:t>Demografi</a:t>
            </a:r>
          </a:p>
          <a:p>
            <a:pPr lvl="2"/>
            <a:r>
              <a:rPr lang="nn-NO" dirty="0"/>
              <a:t>Auka tal eldre, komplekse og samansett sjukdomsbilde, hjelpebehov og forventninga til det offentleg</a:t>
            </a:r>
          </a:p>
          <a:p>
            <a:pPr lvl="1"/>
            <a:r>
              <a:rPr lang="nn-NO" dirty="0"/>
              <a:t>Geografi</a:t>
            </a:r>
          </a:p>
          <a:p>
            <a:pPr lvl="2"/>
            <a:r>
              <a:rPr lang="nn-NO" dirty="0"/>
              <a:t>Langstrakt kommune, likeverdige tenestetilbod, effektivisering</a:t>
            </a:r>
          </a:p>
          <a:p>
            <a:pPr lvl="1"/>
            <a:r>
              <a:rPr lang="nn-NO" dirty="0"/>
              <a:t>Rekruttering og kompetanse</a:t>
            </a:r>
          </a:p>
          <a:p>
            <a:pPr lvl="2"/>
            <a:r>
              <a:rPr lang="nn-NO" dirty="0"/>
              <a:t>Mangel på arbeidskraft, komplekse sjukdomsbilde krev rett kompetanse, oppgåveløysing internt / eksternt – kven gjer kva</a:t>
            </a:r>
          </a:p>
          <a:p>
            <a:pPr lvl="2"/>
            <a:r>
              <a:rPr lang="nn-NO" dirty="0"/>
              <a:t>Helseføretak og kommunane er «ute etter» dei same folka </a:t>
            </a:r>
          </a:p>
          <a:p>
            <a:pPr lvl="1"/>
            <a:r>
              <a:rPr lang="nn-NO" dirty="0"/>
              <a:t>Økonomi</a:t>
            </a:r>
          </a:p>
          <a:p>
            <a:pPr lvl="2"/>
            <a:r>
              <a:rPr lang="nn-NO" dirty="0"/>
              <a:t>Dagens utfordringar må løysast samtidig som vi jobbar «inn mot ei ny tid». Parallelle spor. Nye måtar å gje tenester på, endringsvilje, krav og forventningar, innovasjon. </a:t>
            </a:r>
          </a:p>
          <a:p>
            <a:pPr lvl="1"/>
            <a:r>
              <a:rPr lang="nn-NO" dirty="0"/>
              <a:t>Krevjande for HF og kommunane å planlegge saman. Korleis jobbe for å dra synergiar av kvarandre samtidig som vi står i eigne utfordringar. </a:t>
            </a:r>
          </a:p>
          <a:p>
            <a:pPr lvl="2"/>
            <a:r>
              <a:rPr lang="nn-NO" dirty="0"/>
              <a:t>Utskrivingsklare pasientar, DHO og heimesjukehus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0811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	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6" name="Bilete 5">
            <a:extLst>
              <a:ext uri="{FF2B5EF4-FFF2-40B4-BE49-F238E27FC236}">
                <a16:creationId xmlns:a16="http://schemas.microsoft.com/office/drawing/2014/main" id="{51FA88FA-E780-43D7-9C7A-B0CDB091EA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73" y="1954362"/>
            <a:ext cx="5429718" cy="1841220"/>
          </a:xfrm>
          <a:prstGeom prst="rect">
            <a:avLst/>
          </a:prstGeom>
        </p:spPr>
      </p:pic>
      <p:pic>
        <p:nvPicPr>
          <p:cNvPr id="9" name="Bilete 8">
            <a:extLst>
              <a:ext uri="{FF2B5EF4-FFF2-40B4-BE49-F238E27FC236}">
                <a16:creationId xmlns:a16="http://schemas.microsoft.com/office/drawing/2014/main" id="{CF4DB52F-C323-4DEC-B9E1-F1DD2E107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1995" y="4376135"/>
            <a:ext cx="3609730" cy="2112754"/>
          </a:xfrm>
          <a:prstGeom prst="rect">
            <a:avLst/>
          </a:prstGeom>
        </p:spPr>
      </p:pic>
      <p:pic>
        <p:nvPicPr>
          <p:cNvPr id="11" name="Bilete 10">
            <a:extLst>
              <a:ext uri="{FF2B5EF4-FFF2-40B4-BE49-F238E27FC236}">
                <a16:creationId xmlns:a16="http://schemas.microsoft.com/office/drawing/2014/main" id="{BA5B0D83-C072-4BDF-8C35-87D3F7F1B6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1055" y="1954362"/>
            <a:ext cx="2788695" cy="4527881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C666F91-716E-4F24-B953-B994543AAD8E}"/>
              </a:ext>
            </a:extLst>
          </p:cNvPr>
          <p:cNvSpPr txBox="1"/>
          <p:nvPr/>
        </p:nvSpPr>
        <p:spPr>
          <a:xfrm>
            <a:off x="675373" y="590661"/>
            <a:ext cx="8348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4000" dirty="0">
                <a:latin typeface="+mj-lt"/>
              </a:rPr>
              <a:t>Kommunal rapport september 2022:</a:t>
            </a:r>
          </a:p>
        </p:txBody>
      </p:sp>
    </p:spTree>
    <p:extLst>
      <p:ext uri="{BB962C8B-B14F-4D97-AF65-F5344CB8AC3E}">
        <p14:creationId xmlns:p14="http://schemas.microsoft.com/office/powerpoint/2010/main" val="3153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8560633" cy="1325563"/>
          </a:xfrm>
        </p:spPr>
        <p:txBody>
          <a:bodyPr>
            <a:normAutofit fontScale="90000"/>
          </a:bodyPr>
          <a:lstStyle/>
          <a:p>
            <a:r>
              <a:rPr lang="nb-NO" dirty="0"/>
              <a:t/>
            </a:r>
            <a:br>
              <a:rPr lang="nb-NO" dirty="0"/>
            </a:br>
            <a:r>
              <a:rPr lang="nn-NO" sz="4000" dirty="0"/>
              <a:t>Kva lykkast vi med og korleis bli betre saman</a:t>
            </a:r>
            <a:r>
              <a:rPr lang="nb-NO" b="1" dirty="0"/>
              <a:t/>
            </a:r>
            <a:br>
              <a:rPr lang="nb-NO" b="1" dirty="0"/>
            </a:br>
            <a:endParaRPr lang="nb-NO" b="1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>
            <a:normAutofit/>
          </a:bodyPr>
          <a:lstStyle/>
          <a:p>
            <a:pPr lvl="1"/>
            <a:r>
              <a:rPr lang="nn-NO" dirty="0"/>
              <a:t>Etablerte samarbeidsarena som t.d. vertskommunesamarbeidet</a:t>
            </a:r>
          </a:p>
          <a:p>
            <a:pPr lvl="1"/>
            <a:r>
              <a:rPr lang="nn-NO" dirty="0"/>
              <a:t>FACT team i samarbeid med NPS</a:t>
            </a:r>
          </a:p>
          <a:p>
            <a:pPr lvl="1"/>
            <a:r>
              <a:rPr lang="nn-NO" dirty="0"/>
              <a:t>Kommunane og helseføretak er med i fleire nettverk som er viktige for vidare samarbeid. Desse må forplikte oss i det vidare.  </a:t>
            </a:r>
          </a:p>
          <a:p>
            <a:pPr marL="457200" lvl="1" indent="0">
              <a:buNone/>
            </a:pPr>
            <a:endParaRPr lang="nn-NO" dirty="0"/>
          </a:p>
          <a:p>
            <a:pPr lvl="1"/>
            <a:r>
              <a:rPr lang="nn-NO" dirty="0"/>
              <a:t>Skape forpliktande arena der vi jobbar saman om pasientane - team</a:t>
            </a:r>
          </a:p>
          <a:p>
            <a:pPr lvl="1"/>
            <a:r>
              <a:rPr lang="nn-NO" dirty="0"/>
              <a:t>Felles forståing for kvarandre sine utfordringar</a:t>
            </a:r>
          </a:p>
          <a:p>
            <a:pPr lvl="1"/>
            <a:r>
              <a:rPr lang="nn-NO" dirty="0"/>
              <a:t>Vi må sikre vekslingane mellom dei ulike helsenivåa – korleis få til dei gode overgangane</a:t>
            </a:r>
          </a:p>
          <a:p>
            <a:pPr lvl="1"/>
            <a:r>
              <a:rPr lang="nn-NO" dirty="0"/>
              <a:t>Korleis «ta ting ned» til dei som er nærast pasient/brukar</a:t>
            </a:r>
          </a:p>
          <a:p>
            <a:pPr lvl="1"/>
            <a:endParaRPr lang="nn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7633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Kommuneoverlegen 	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Thomas Vingen Vedeld</a:t>
            </a:r>
          </a:p>
          <a:p>
            <a:r>
              <a:rPr lang="nb-NO" dirty="0"/>
              <a:t>15 år som fastlege på Nordfjordeid – </a:t>
            </a:r>
            <a:r>
              <a:rPr lang="nb-NO" dirty="0" err="1"/>
              <a:t>oppvaksen</a:t>
            </a:r>
            <a:r>
              <a:rPr lang="nb-NO" dirty="0"/>
              <a:t> og heimvendt</a:t>
            </a:r>
          </a:p>
          <a:p>
            <a:r>
              <a:rPr lang="nb-NO" dirty="0" err="1"/>
              <a:t>Frå</a:t>
            </a:r>
            <a:r>
              <a:rPr lang="nb-NO" dirty="0"/>
              <a:t> 2016 «kombilege» – kommuneoverlege/fastlege</a:t>
            </a:r>
          </a:p>
          <a:p>
            <a:r>
              <a:rPr lang="nb-NO" dirty="0"/>
              <a:t>Spesialist i allmennmedisin og samfunnsmedisin</a:t>
            </a:r>
          </a:p>
          <a:p>
            <a:r>
              <a:rPr lang="nb-NO" dirty="0"/>
              <a:t>Kommuneoverlege på heiltid </a:t>
            </a:r>
            <a:r>
              <a:rPr lang="nb-NO" dirty="0" err="1"/>
              <a:t>frå</a:t>
            </a:r>
            <a:r>
              <a:rPr lang="nb-NO" dirty="0"/>
              <a:t> pandemien </a:t>
            </a:r>
            <a:r>
              <a:rPr lang="nb-NO" dirty="0" err="1"/>
              <a:t>trefte</a:t>
            </a:r>
            <a:r>
              <a:rPr lang="nb-NO" dirty="0"/>
              <a:t> oss</a:t>
            </a:r>
          </a:p>
          <a:p>
            <a:r>
              <a:rPr lang="nb-NO" dirty="0"/>
              <a:t>Stad kommune held fram med 100% stilling også </a:t>
            </a:r>
            <a:r>
              <a:rPr lang="nb-NO" dirty="0" err="1"/>
              <a:t>utanom</a:t>
            </a:r>
            <a:r>
              <a:rPr lang="nb-NO" dirty="0"/>
              <a:t> pandemi</a:t>
            </a:r>
          </a:p>
          <a:p>
            <a:pPr lvl="1"/>
            <a:r>
              <a:rPr lang="nb-NO" dirty="0"/>
              <a:t>Behovet for samfunnsmedisinsk perspektiv på planlegging og </a:t>
            </a:r>
            <a:r>
              <a:rPr lang="nb-NO" dirty="0" err="1"/>
              <a:t>tenesteutvikling</a:t>
            </a:r>
            <a:r>
              <a:rPr lang="nb-NO" dirty="0"/>
              <a:t> internt i kommunen, mellom </a:t>
            </a:r>
            <a:r>
              <a:rPr lang="nb-NO" dirty="0" err="1"/>
              <a:t>kommunar</a:t>
            </a:r>
            <a:r>
              <a:rPr lang="nb-NO" dirty="0"/>
              <a:t> og mellom </a:t>
            </a:r>
            <a:r>
              <a:rPr lang="nb-NO" dirty="0" err="1"/>
              <a:t>kommunar</a:t>
            </a:r>
            <a:r>
              <a:rPr lang="nb-NO" dirty="0"/>
              <a:t> og </a:t>
            </a:r>
            <a:r>
              <a:rPr lang="nb-NO" dirty="0" err="1"/>
              <a:t>helseføretak</a:t>
            </a:r>
            <a:endParaRPr lang="nb-NO" dirty="0"/>
          </a:p>
          <a:p>
            <a:r>
              <a:rPr lang="nb-NO" dirty="0" err="1"/>
              <a:t>Eit</a:t>
            </a:r>
            <a:r>
              <a:rPr lang="nb-NO" dirty="0"/>
              <a:t> sterkt samfunnsmedisinsk miljø i vår region</a:t>
            </a:r>
          </a:p>
          <a:p>
            <a:r>
              <a:rPr lang="nb-NO" dirty="0"/>
              <a:t>Kommuneoverlegenettverket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4555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Fastlegekrisa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/>
          <a:lstStyle/>
          <a:p>
            <a:r>
              <a:rPr lang="nb-NO" dirty="0" err="1"/>
              <a:t>Fastlegane</a:t>
            </a:r>
            <a:r>
              <a:rPr lang="nb-NO" dirty="0"/>
              <a:t> som premissleverandør</a:t>
            </a:r>
          </a:p>
          <a:p>
            <a:r>
              <a:rPr lang="nb-NO" dirty="0" err="1"/>
              <a:t>Rekrutteringsutfordringar</a:t>
            </a:r>
            <a:r>
              <a:rPr lang="nb-NO" dirty="0"/>
              <a:t> – </a:t>
            </a:r>
            <a:r>
              <a:rPr lang="nb-NO" dirty="0" err="1"/>
              <a:t>effektar</a:t>
            </a:r>
            <a:r>
              <a:rPr lang="nb-NO" dirty="0"/>
              <a:t> av vikarsituasjonen</a:t>
            </a:r>
          </a:p>
          <a:p>
            <a:r>
              <a:rPr lang="nb-NO" dirty="0" err="1"/>
              <a:t>Helseføretaka</a:t>
            </a:r>
            <a:endParaRPr lang="nb-NO" dirty="0"/>
          </a:p>
          <a:p>
            <a:pPr lvl="1"/>
            <a:r>
              <a:rPr lang="nb-NO" dirty="0"/>
              <a:t>Gode løp for </a:t>
            </a:r>
            <a:r>
              <a:rPr lang="nb-NO" dirty="0" err="1"/>
              <a:t>turnuslegar</a:t>
            </a:r>
            <a:r>
              <a:rPr lang="nb-NO" dirty="0"/>
              <a:t> (</a:t>
            </a:r>
            <a:r>
              <a:rPr lang="nb-NO" dirty="0" err="1"/>
              <a:t>krevjande</a:t>
            </a:r>
            <a:r>
              <a:rPr lang="nb-NO" dirty="0"/>
              <a:t> ved </a:t>
            </a:r>
            <a:r>
              <a:rPr lang="nb-NO" dirty="0" err="1"/>
              <a:t>manglande</a:t>
            </a:r>
            <a:r>
              <a:rPr lang="nb-NO" dirty="0"/>
              <a:t> stabilitet i sjukehus?)</a:t>
            </a:r>
          </a:p>
          <a:p>
            <a:pPr lvl="1"/>
            <a:r>
              <a:rPr lang="nb-NO" dirty="0"/>
              <a:t>Samarbeid rundt </a:t>
            </a:r>
            <a:r>
              <a:rPr lang="nb-NO" dirty="0" err="1"/>
              <a:t>sjukehusteneste</a:t>
            </a:r>
            <a:r>
              <a:rPr lang="nb-NO" dirty="0"/>
              <a:t> for </a:t>
            </a:r>
            <a:r>
              <a:rPr lang="nb-NO" dirty="0" err="1"/>
              <a:t>Allmennlegar</a:t>
            </a:r>
            <a:r>
              <a:rPr lang="nb-NO" dirty="0"/>
              <a:t> i spesialisering (ALIS)</a:t>
            </a:r>
          </a:p>
          <a:p>
            <a:r>
              <a:rPr lang="nb-NO" dirty="0" err="1"/>
              <a:t>Velfungerande</a:t>
            </a:r>
            <a:r>
              <a:rPr lang="nb-NO" dirty="0"/>
              <a:t> </a:t>
            </a:r>
            <a:r>
              <a:rPr lang="nb-NO" dirty="0" err="1"/>
              <a:t>spesialisthelseteneste</a:t>
            </a:r>
            <a:r>
              <a:rPr lang="nb-NO" dirty="0"/>
              <a:t> viktig for </a:t>
            </a:r>
            <a:r>
              <a:rPr lang="nb-NO" dirty="0" err="1"/>
              <a:t>fastlegane</a:t>
            </a:r>
            <a:r>
              <a:rPr lang="nb-NO" dirty="0"/>
              <a:t> sine arbeidsvilkår</a:t>
            </a:r>
          </a:p>
          <a:p>
            <a:pPr lvl="1"/>
            <a:r>
              <a:rPr lang="nb-NO" dirty="0"/>
              <a:t>Viktig korleis </a:t>
            </a:r>
            <a:r>
              <a:rPr lang="nb-NO" dirty="0" err="1"/>
              <a:t>fastlegane</a:t>
            </a:r>
            <a:r>
              <a:rPr lang="nb-NO" dirty="0"/>
              <a:t> forstår </a:t>
            </a:r>
            <a:r>
              <a:rPr lang="nb-NO" dirty="0" err="1"/>
              <a:t>tilbodet</a:t>
            </a:r>
            <a:r>
              <a:rPr lang="nb-NO" dirty="0"/>
              <a:t> i sjukehusa våre</a:t>
            </a:r>
          </a:p>
          <a:p>
            <a:pPr lvl="2"/>
            <a:r>
              <a:rPr lang="nb-NO" dirty="0"/>
              <a:t>Oppfatning av </a:t>
            </a:r>
            <a:r>
              <a:rPr lang="nb-NO" dirty="0" err="1"/>
              <a:t>innhald</a:t>
            </a:r>
            <a:r>
              <a:rPr lang="nb-NO" dirty="0"/>
              <a:t> og kvalitet påverkar tilvisingspraksis</a:t>
            </a:r>
          </a:p>
          <a:p>
            <a:pPr lvl="2"/>
            <a:r>
              <a:rPr lang="nb-NO" dirty="0"/>
              <a:t>Kommunikasjon omkring gode pasientforløp</a:t>
            </a:r>
          </a:p>
          <a:p>
            <a:pPr lvl="1"/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5739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Fastlegekrisa 	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>
            <a:normAutofit fontScale="92500"/>
          </a:bodyPr>
          <a:lstStyle/>
          <a:p>
            <a:r>
              <a:rPr lang="nb-NO" dirty="0"/>
              <a:t>Kan andre faggrupper erstatte </a:t>
            </a:r>
            <a:r>
              <a:rPr lang="nb-NO" dirty="0" err="1"/>
              <a:t>fastlegane</a:t>
            </a:r>
            <a:r>
              <a:rPr lang="nb-NO" dirty="0"/>
              <a:t>? Må det </a:t>
            </a:r>
            <a:r>
              <a:rPr lang="nb-NO" dirty="0" err="1"/>
              <a:t>vere</a:t>
            </a:r>
            <a:r>
              <a:rPr lang="nb-NO" dirty="0"/>
              <a:t> ei </a:t>
            </a:r>
            <a:r>
              <a:rPr lang="nb-NO" dirty="0" err="1"/>
              <a:t>fastLEGEkrise</a:t>
            </a:r>
            <a:r>
              <a:rPr lang="nb-NO" dirty="0"/>
              <a:t>? </a:t>
            </a:r>
          </a:p>
          <a:p>
            <a:r>
              <a:rPr lang="nb-NO" dirty="0"/>
              <a:t>Legeforeininga og </a:t>
            </a:r>
            <a:r>
              <a:rPr lang="nb-NO" dirty="0" err="1"/>
              <a:t>legane</a:t>
            </a:r>
            <a:r>
              <a:rPr lang="nb-NO" dirty="0"/>
              <a:t> – «defensive og </a:t>
            </a:r>
            <a:r>
              <a:rPr lang="nb-NO" dirty="0" err="1"/>
              <a:t>revirtenkande</a:t>
            </a:r>
            <a:r>
              <a:rPr lang="nb-NO" dirty="0"/>
              <a:t>»?</a:t>
            </a:r>
          </a:p>
          <a:p>
            <a:r>
              <a:rPr lang="nb-NO" dirty="0" err="1"/>
              <a:t>Fellesnemnaren</a:t>
            </a:r>
            <a:r>
              <a:rPr lang="nb-NO" dirty="0"/>
              <a:t> for </a:t>
            </a:r>
            <a:r>
              <a:rPr lang="nb-NO" dirty="0" err="1"/>
              <a:t>oppgåver</a:t>
            </a:r>
            <a:r>
              <a:rPr lang="nb-NO" dirty="0"/>
              <a:t> som «</a:t>
            </a:r>
            <a:r>
              <a:rPr lang="nb-NO" dirty="0" err="1"/>
              <a:t>meir</a:t>
            </a:r>
            <a:r>
              <a:rPr lang="nb-NO" dirty="0"/>
              <a:t> dynamiske og endringsvillige» faggrupper står klare til å overta, er at ansvarspila framleis </a:t>
            </a:r>
            <a:r>
              <a:rPr lang="nb-NO" dirty="0" err="1"/>
              <a:t>peikar</a:t>
            </a:r>
            <a:r>
              <a:rPr lang="nb-NO" dirty="0"/>
              <a:t> på </a:t>
            </a:r>
            <a:r>
              <a:rPr lang="nb-NO" dirty="0" err="1"/>
              <a:t>legane</a:t>
            </a:r>
            <a:endParaRPr lang="nb-NO" dirty="0"/>
          </a:p>
          <a:p>
            <a:r>
              <a:rPr lang="nb-NO" dirty="0" err="1"/>
              <a:t>Fastlegar</a:t>
            </a:r>
            <a:r>
              <a:rPr lang="nb-NO" dirty="0"/>
              <a:t> – stor grad av </a:t>
            </a:r>
            <a:r>
              <a:rPr lang="nb-NO" dirty="0" err="1"/>
              <a:t>personleg</a:t>
            </a:r>
            <a:r>
              <a:rPr lang="nb-NO" dirty="0"/>
              <a:t> ansvar – brei inngang til uavklarte og uklare </a:t>
            </a:r>
            <a:r>
              <a:rPr lang="nb-NO" dirty="0" err="1"/>
              <a:t>problemstillingar</a:t>
            </a:r>
            <a:endParaRPr lang="nb-NO" dirty="0"/>
          </a:p>
          <a:p>
            <a:r>
              <a:rPr lang="nb-NO" dirty="0"/>
              <a:t>Utgreie og </a:t>
            </a:r>
            <a:r>
              <a:rPr lang="nb-NO" b="1" dirty="0"/>
              <a:t>avklare </a:t>
            </a:r>
            <a:r>
              <a:rPr lang="nb-NO" dirty="0"/>
              <a:t>- eige det </a:t>
            </a:r>
            <a:r>
              <a:rPr lang="nb-NO" dirty="0" err="1"/>
              <a:t>personlege</a:t>
            </a:r>
            <a:r>
              <a:rPr lang="nb-NO" dirty="0"/>
              <a:t> ansvaret for </a:t>
            </a:r>
            <a:r>
              <a:rPr lang="nb-NO" dirty="0" err="1"/>
              <a:t>retningsval</a:t>
            </a:r>
            <a:r>
              <a:rPr lang="nb-NO" dirty="0"/>
              <a:t> i diagnostikk og </a:t>
            </a:r>
            <a:r>
              <a:rPr lang="nb-NO"/>
              <a:t>behandling </a:t>
            </a:r>
          </a:p>
          <a:p>
            <a:r>
              <a:rPr lang="nb-NO"/>
              <a:t>Denne </a:t>
            </a:r>
            <a:r>
              <a:rPr lang="nb-NO" dirty="0"/>
              <a:t>kompetansen er grunnfjellet i fastlegeordninga – </a:t>
            </a:r>
            <a:r>
              <a:rPr lang="nb-NO" dirty="0" err="1"/>
              <a:t>avgjerande</a:t>
            </a:r>
            <a:r>
              <a:rPr lang="nb-NO" dirty="0"/>
              <a:t> for </a:t>
            </a:r>
            <a:r>
              <a:rPr lang="nb-NO" dirty="0" err="1"/>
              <a:t>portvaktarrolla</a:t>
            </a:r>
            <a:r>
              <a:rPr lang="nb-NO" dirty="0"/>
              <a:t> som i stor grad </a:t>
            </a:r>
            <a:r>
              <a:rPr lang="nb-NO" dirty="0" err="1"/>
              <a:t>set</a:t>
            </a:r>
            <a:r>
              <a:rPr lang="nb-NO" dirty="0"/>
              <a:t> premiss også for </a:t>
            </a:r>
            <a:r>
              <a:rPr lang="nb-NO" dirty="0" err="1"/>
              <a:t>spesialisthelsetenesta</a:t>
            </a:r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3054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C6F1-D44A-474C-9030-F7DB28DE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r>
              <a:rPr lang="nb-NO" dirty="0"/>
              <a:t>Fastlegekrisa 	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C158C41-1AB2-4A6D-A4A7-F6DCBD59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250"/>
            <a:ext cx="10515600" cy="4333441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Arbeidet skal </a:t>
            </a:r>
            <a:r>
              <a:rPr lang="nb-NO" dirty="0" err="1"/>
              <a:t>gjerast</a:t>
            </a:r>
            <a:r>
              <a:rPr lang="nb-NO" dirty="0"/>
              <a:t> i </a:t>
            </a:r>
            <a:r>
              <a:rPr lang="nb-NO" dirty="0" err="1"/>
              <a:t>eit</a:t>
            </a:r>
            <a:r>
              <a:rPr lang="nb-NO" dirty="0"/>
              <a:t> landskap med stadig større opplevd forventning om høg kvalitet og </a:t>
            </a:r>
            <a:r>
              <a:rPr lang="nb-NO" dirty="0" err="1"/>
              <a:t>ufeilbarlege</a:t>
            </a:r>
            <a:r>
              <a:rPr lang="nb-NO" dirty="0"/>
              <a:t> </a:t>
            </a:r>
            <a:r>
              <a:rPr lang="nb-NO" dirty="0" err="1"/>
              <a:t>legar</a:t>
            </a:r>
            <a:endParaRPr lang="nb-NO" dirty="0"/>
          </a:p>
          <a:p>
            <a:r>
              <a:rPr lang="nb-NO" dirty="0" err="1"/>
              <a:t>Ein</a:t>
            </a:r>
            <a:r>
              <a:rPr lang="nb-NO" dirty="0"/>
              <a:t> del av </a:t>
            </a:r>
            <a:r>
              <a:rPr lang="nb-NO" dirty="0" err="1"/>
              <a:t>eit</a:t>
            </a:r>
            <a:r>
              <a:rPr lang="nb-NO" dirty="0"/>
              <a:t> </a:t>
            </a:r>
            <a:r>
              <a:rPr lang="nb-NO" dirty="0" err="1"/>
              <a:t>overornda</a:t>
            </a:r>
            <a:r>
              <a:rPr lang="nb-NO" dirty="0"/>
              <a:t> </a:t>
            </a:r>
            <a:r>
              <a:rPr lang="nb-NO" dirty="0" err="1"/>
              <a:t>samfunnsbilete</a:t>
            </a:r>
            <a:r>
              <a:rPr lang="nb-NO" dirty="0"/>
              <a:t> der rammene for kva som er helsehjelp er i endring</a:t>
            </a:r>
          </a:p>
          <a:p>
            <a:r>
              <a:rPr lang="nb-NO" dirty="0"/>
              <a:t>Snart er ingenting for lite til å skulle </a:t>
            </a:r>
            <a:r>
              <a:rPr lang="nb-NO" dirty="0" err="1"/>
              <a:t>vurderast</a:t>
            </a:r>
            <a:r>
              <a:rPr lang="nb-NO" dirty="0"/>
              <a:t> av fagfolk – jakta på 100% helse</a:t>
            </a:r>
          </a:p>
          <a:p>
            <a:r>
              <a:rPr lang="nb-NO" dirty="0"/>
              <a:t>Alle skal «våge å </a:t>
            </a:r>
            <a:r>
              <a:rPr lang="nb-NO" dirty="0" err="1"/>
              <a:t>vere</a:t>
            </a:r>
            <a:r>
              <a:rPr lang="nb-NO" dirty="0"/>
              <a:t>».. Kategorisere og definere oss sjølve med helse- og sjukdomsomgrep.. </a:t>
            </a:r>
          </a:p>
          <a:p>
            <a:r>
              <a:rPr lang="nb-NO" dirty="0"/>
              <a:t>Men kan vi også «våge å </a:t>
            </a:r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vere</a:t>
            </a:r>
            <a:r>
              <a:rPr lang="nb-NO" dirty="0"/>
              <a:t>»?  </a:t>
            </a:r>
          </a:p>
          <a:p>
            <a:r>
              <a:rPr lang="nb-NO" dirty="0"/>
              <a:t>Ei problemstilling vi </a:t>
            </a:r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berre</a:t>
            </a:r>
            <a:r>
              <a:rPr lang="nb-NO" dirty="0"/>
              <a:t> kan planlegge/utvikle oss ut av lokalt </a:t>
            </a:r>
          </a:p>
          <a:p>
            <a:r>
              <a:rPr lang="nb-NO" dirty="0"/>
              <a:t>Politisk – alle skal få «det beste» – «</a:t>
            </a:r>
            <a:r>
              <a:rPr lang="nb-NO" dirty="0" err="1"/>
              <a:t>inflasjonsdrivande</a:t>
            </a:r>
            <a:r>
              <a:rPr lang="nb-NO" dirty="0"/>
              <a:t>» i definisjonen av kva som gir behov for helsehjelp på ulike nivå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A7474B2-58D8-4F59-97CC-46DE12FAA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41" y="617309"/>
            <a:ext cx="1051339" cy="7605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091734A-9A5C-45E3-86A4-C5A21CE3FD08}"/>
              </a:ext>
            </a:extLst>
          </p:cNvPr>
          <p:cNvSpPr/>
          <p:nvPr/>
        </p:nvSpPr>
        <p:spPr>
          <a:xfrm>
            <a:off x="0" y="1642562"/>
            <a:ext cx="12192000" cy="70248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8024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DBC515AEE3E84B812634E6DCBD4BB9" ma:contentTypeVersion="5" ma:contentTypeDescription="Opprett et nytt dokument." ma:contentTypeScope="" ma:versionID="bf79f6ed5f3c3945424becfede4672b3">
  <xsd:schema xmlns:xsd="http://www.w3.org/2001/XMLSchema" xmlns:xs="http://www.w3.org/2001/XMLSchema" xmlns:p="http://schemas.microsoft.com/office/2006/metadata/properties" xmlns:ns3="256087b4-991b-4706-82e6-98f6f9d5dd3a" xmlns:ns4="ad53db72-61f5-441e-9cc8-289eeac27b40" targetNamespace="http://schemas.microsoft.com/office/2006/metadata/properties" ma:root="true" ma:fieldsID="fe49fddd6446a07c61687ebc940d7fd4" ns3:_="" ns4:_="">
    <xsd:import namespace="256087b4-991b-4706-82e6-98f6f9d5dd3a"/>
    <xsd:import namespace="ad53db72-61f5-441e-9cc8-289eeac27b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087b4-991b-4706-82e6-98f6f9d5dd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3db72-61f5-441e-9cc8-289eeac27b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5A516B-C09E-4124-B8FB-CE92F405FA8E}">
  <ds:schemaRefs>
    <ds:schemaRef ds:uri="http://schemas.microsoft.com/office/2006/documentManagement/types"/>
    <ds:schemaRef ds:uri="256087b4-991b-4706-82e6-98f6f9d5dd3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d53db72-61f5-441e-9cc8-289eeac27b4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B6F6F9-6DEF-47DC-A3A8-3471F3EC4B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C269F0-7A98-4240-8094-0F2D77E69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6087b4-991b-4706-82e6-98f6f9d5dd3a"/>
    <ds:schemaRef ds:uri="ad53db72-61f5-441e-9cc8-289eeac27b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983</Words>
  <Application>Microsoft Office PowerPoint</Application>
  <PresentationFormat>Widescreen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Stad kommune</vt:lpstr>
      <vt:lpstr> Helse og omsorg i Stad kommune</vt:lpstr>
      <vt:lpstr> Utfordringsbildet </vt:lpstr>
      <vt:lpstr> </vt:lpstr>
      <vt:lpstr> Kva lykkast vi med og korleis bli betre saman </vt:lpstr>
      <vt:lpstr>Kommuneoverlegen  </vt:lpstr>
      <vt:lpstr>Fastlegekrisa</vt:lpstr>
      <vt:lpstr>Fastlegekrisa  </vt:lpstr>
      <vt:lpstr>Fastlegekrisa  </vt:lpstr>
      <vt:lpstr>Fastlegekrisa  </vt:lpstr>
      <vt:lpstr>Fastlegekrisa</vt:lpstr>
      <vt:lpstr>Fastlegekrisa  </vt:lpstr>
    </vt:vector>
  </TitlesOfParts>
  <Company>Nordfjordnett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Elin Paulsen</dc:creator>
  <cp:lastModifiedBy>Vie, Tina Løkke</cp:lastModifiedBy>
  <cp:revision>100</cp:revision>
  <dcterms:created xsi:type="dcterms:W3CDTF">2020-05-05T08:41:04Z</dcterms:created>
  <dcterms:modified xsi:type="dcterms:W3CDTF">2022-10-17T08:18:39Z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0x010100BCDBC515AEE3E84B812634E6DCBD4BB9</vt:lpwstr>
  </property>
</Properties>
</file>