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0"/>
  </p:notesMasterIdLst>
  <p:sldIdLst>
    <p:sldId id="264" r:id="rId2"/>
    <p:sldId id="256" r:id="rId3"/>
    <p:sldId id="262" r:id="rId4"/>
    <p:sldId id="261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9241" autoAdjust="0"/>
  </p:normalViewPr>
  <p:slideViewPr>
    <p:cSldViewPr snapToGrid="0">
      <p:cViewPr varScale="1">
        <p:scale>
          <a:sx n="47" d="100"/>
          <a:sy n="47" d="100"/>
        </p:scale>
        <p:origin x="13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7A4C1-CFE8-4924-A1C5-722AA574C981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9F503-2C42-463C-850B-AD26632262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059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F503-2C42-463C-850B-AD2663226237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8335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F503-2C42-463C-850B-AD2663226237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4755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F503-2C42-463C-850B-AD2663226237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1957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b-NO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Barn og ungdom i alderen 0–18 år som har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helseutfordringar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egnar seg til sjukehusbasert heimebehandling. Føresetnaden er at tilbodet har likeverdig kvalitet med innlegging og er trygt, og at barnet/ungdommen og familien har eit klart ønske om at spesialisthelsetenester vert ytt heime eller i nærleiken av heimen. 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F503-2C42-463C-850B-AD2663226237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7236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Stavanger 2002/2003 – NAST Nyfødtavdelinga</a:t>
            </a:r>
            <a:r>
              <a:rPr lang="nb-NO" baseline="0" dirty="0" smtClean="0"/>
              <a:t> si </a:t>
            </a:r>
            <a:r>
              <a:rPr lang="nb-NO" baseline="0" dirty="0" err="1" smtClean="0"/>
              <a:t>ambulerande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sjukepleieteneste</a:t>
            </a:r>
            <a:r>
              <a:rPr lang="nb-NO" baseline="0" dirty="0" smtClean="0"/>
              <a:t>. 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Etter hjemkomst kan NAST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gje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hjelp og oppfølging til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dei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som har behov for det. SUS har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seinare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utvikla konseptet</a:t>
            </a:r>
            <a:r>
              <a:rPr lang="nb-NO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 å omfavne barn etter nyføddstadiet. </a:t>
            </a:r>
            <a:endParaRPr lang="nb-NO" dirty="0" smtClean="0"/>
          </a:p>
          <a:p>
            <a:r>
              <a:rPr lang="nb-NO" dirty="0" smtClean="0"/>
              <a:t>Fonna – Oppstart januar 2020 – NAST. 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Behov for sondemating eller tett oppfølging av vektutvikling</a:t>
            </a:r>
          </a:p>
          <a:p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Spesielle behov, men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ikkje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behov for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overvaking</a:t>
            </a:r>
            <a:endParaRPr lang="nb-NO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Behov for langvarig overvåking,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feks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hjartebarn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der foreldra er trygge på å reise heim med </a:t>
            </a:r>
            <a:r>
              <a:rPr lang="nb-NO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metningsovervaking</a:t>
            </a:r>
            <a:r>
              <a:rPr lang="nb-NO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21 pas.</a:t>
            </a:r>
          </a:p>
          <a:p>
            <a:endParaRPr lang="nb-NO" dirty="0" smtClean="0"/>
          </a:p>
          <a:p>
            <a:pPr lvl="0"/>
            <a:r>
              <a:rPr lang="nb-NO" dirty="0" smtClean="0"/>
              <a:t>Bergen – alle </a:t>
            </a:r>
            <a:r>
              <a:rPr lang="nb-NO" dirty="0" err="1" smtClean="0"/>
              <a:t>diagnosar</a:t>
            </a:r>
            <a:r>
              <a:rPr lang="nb-NO" dirty="0" smtClean="0"/>
              <a:t>, alle </a:t>
            </a:r>
            <a:r>
              <a:rPr lang="nb-NO" dirty="0" err="1" smtClean="0"/>
              <a:t>aldrar</a:t>
            </a:r>
            <a:r>
              <a:rPr lang="nb-NO" dirty="0" smtClean="0"/>
              <a:t>, eigen seksjon, dag/kveld og vakt, </a:t>
            </a:r>
            <a:r>
              <a:rPr lang="nb-NO" dirty="0" err="1" smtClean="0"/>
              <a:t>ikkje</a:t>
            </a:r>
            <a:r>
              <a:rPr lang="nb-NO" dirty="0" smtClean="0"/>
              <a:t> grense for avstand. </a:t>
            </a:r>
          </a:p>
          <a:p>
            <a:pPr lvl="0"/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Dei har vidare plan om å inkludere kirurgi (smertebehandling,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palliasjon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cyt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-kurar mm) i avansert heimesjukehus.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Ofte ute og tek blodprøver og gjer kurar/infusjonar i heimen. Dette medfører at barn og unge tapar mindre skule- og barnehagetid i heimkommunen. 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F503-2C42-463C-850B-AD2663226237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230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9F503-2C42-463C-850B-AD2663226237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905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34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578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531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563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0219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8414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1740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503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630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323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450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855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58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614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26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085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38DAA-BC13-4653-B0EB-5096AE4502CC}" type="datetimeFigureOut">
              <a:rPr lang="nb-NO" smtClean="0"/>
              <a:t>27.04.2022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F93FFC-BD59-449E-BB57-A75F6FDF1D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631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jeringen.no/no/dokumenter/nasjonal-helse--og-sykehusplan-2020-2023/id267901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Avansert heimesjukehus for barn og unge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i="1" dirty="0" smtClean="0"/>
              <a:t>Avdelingssjef Solveig Horstad Berget og </a:t>
            </a:r>
            <a:r>
              <a:rPr lang="nb-NO" i="1" dirty="0" err="1" smtClean="0"/>
              <a:t>seksjonsleiar</a:t>
            </a:r>
            <a:r>
              <a:rPr lang="nb-NO" i="1" dirty="0" smtClean="0"/>
              <a:t> Jorunn Sollid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62034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91067" y="948268"/>
            <a:ext cx="8111066" cy="897465"/>
          </a:xfrm>
        </p:spPr>
        <p:txBody>
          <a:bodyPr/>
          <a:lstStyle/>
          <a:p>
            <a:r>
              <a:rPr lang="nb-NO" sz="4000" dirty="0"/>
              <a:t>Bakgrunn for å starte prosjektet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267" y="2201334"/>
            <a:ext cx="8923866" cy="4402666"/>
          </a:xfrm>
        </p:spPr>
        <p:txBody>
          <a:bodyPr>
            <a:normAutofit/>
          </a:bodyPr>
          <a:lstStyle/>
          <a:p>
            <a:r>
              <a:rPr lang="nb-NO" dirty="0"/>
              <a:t>I nasjonal </a:t>
            </a:r>
            <a:r>
              <a:rPr lang="nb-NO" dirty="0">
                <a:hlinkClick r:id="rId3"/>
              </a:rPr>
              <a:t>helse- og sjukehusplan (2020–2023)</a:t>
            </a:r>
            <a:r>
              <a:rPr lang="nb-NO" dirty="0"/>
              <a:t> «gis helseforetakene i </a:t>
            </a:r>
            <a:r>
              <a:rPr lang="nb-NO" dirty="0" smtClean="0"/>
              <a:t>oppdrag </a:t>
            </a:r>
            <a:r>
              <a:rPr lang="nb-NO" dirty="0"/>
              <a:t>å flytte </a:t>
            </a:r>
            <a:r>
              <a:rPr lang="nb-NO" dirty="0" err="1"/>
              <a:t>spesialsthelsetjenestene</a:t>
            </a:r>
            <a:r>
              <a:rPr lang="nb-NO" dirty="0"/>
              <a:t> hjem til pasientene. </a:t>
            </a:r>
            <a:r>
              <a:rPr lang="nb-NO" dirty="0" err="1"/>
              <a:t>Hjemmesykehus</a:t>
            </a:r>
            <a:r>
              <a:rPr lang="nb-NO" dirty="0"/>
              <a:t> er en av tjenestene som defineres som spesialisthelsetjenester som utføres i hjemmet, sammen med en rekke digitale løsninger for </a:t>
            </a:r>
            <a:r>
              <a:rPr lang="nb-NO" dirty="0" err="1"/>
              <a:t>hjemmeoppfølging</a:t>
            </a:r>
            <a:r>
              <a:rPr lang="nb-NO" dirty="0"/>
              <a:t>. Det er en ambisjon om at det utadvendte sykehus skal yte mer helsehjelp hjemme hos pasienten og samarbeide med, både fysisk og virtuelt, med kommunale helse- og omsorgstjenester.»</a:t>
            </a:r>
          </a:p>
          <a:p>
            <a:r>
              <a:rPr lang="nb-NO" dirty="0" smtClean="0"/>
              <a:t>    </a:t>
            </a:r>
            <a:endParaRPr lang="nb-NO" dirty="0"/>
          </a:p>
          <a:p>
            <a:endParaRPr lang="nb-NO" dirty="0"/>
          </a:p>
        </p:txBody>
      </p:sp>
      <p:pic>
        <p:nvPicPr>
          <p:cNvPr id="4" name="Plassholder for innhol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6" y="4027444"/>
            <a:ext cx="6180667" cy="257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0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Definisjon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2160589"/>
            <a:ext cx="9177866" cy="3880773"/>
          </a:xfrm>
        </p:spPr>
        <p:txBody>
          <a:bodyPr/>
          <a:lstStyle/>
          <a:p>
            <a:r>
              <a:rPr lang="nb-NO" dirty="0" err="1" smtClean="0"/>
              <a:t>Eit</a:t>
            </a:r>
            <a:r>
              <a:rPr lang="nb-NO" dirty="0" smtClean="0"/>
              <a:t> heimesjukehus for barn og unge er </a:t>
            </a:r>
            <a:r>
              <a:rPr lang="nb-NO" dirty="0"/>
              <a:t>ei eining i </a:t>
            </a:r>
            <a:r>
              <a:rPr lang="nb-NO" dirty="0" err="1"/>
              <a:t>spesialisthelsetenesta</a:t>
            </a:r>
            <a:r>
              <a:rPr lang="nb-NO" dirty="0"/>
              <a:t>, </a:t>
            </a:r>
            <a:r>
              <a:rPr lang="nb-NO" dirty="0" err="1"/>
              <a:t>tilhørande</a:t>
            </a:r>
            <a:r>
              <a:rPr lang="nb-NO" dirty="0"/>
              <a:t> barne- og ungdomsavdelinga i </a:t>
            </a:r>
            <a:r>
              <a:rPr lang="nb-NO" dirty="0" err="1"/>
              <a:t>eit</a:t>
            </a:r>
            <a:r>
              <a:rPr lang="nb-NO" dirty="0"/>
              <a:t> sjukehus. I staden for at barnet ligg på sjukehuset, er barnet </a:t>
            </a:r>
            <a:r>
              <a:rPr lang="nb-NO" dirty="0" smtClean="0"/>
              <a:t>innskrive </a:t>
            </a:r>
            <a:r>
              <a:rPr lang="nb-NO" dirty="0"/>
              <a:t>i heimesjukehuset og </a:t>
            </a:r>
            <a:r>
              <a:rPr lang="nb-NO" dirty="0" err="1"/>
              <a:t>oppheld</a:t>
            </a:r>
            <a:r>
              <a:rPr lang="nb-NO" dirty="0"/>
              <a:t> seg heime, med tilsyn og behandling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smtClean="0"/>
              <a:t>heimesjukehusets </a:t>
            </a:r>
            <a:r>
              <a:rPr lang="nb-NO" dirty="0" err="1"/>
              <a:t>sjukepleiarar</a:t>
            </a:r>
            <a:r>
              <a:rPr lang="nb-NO" dirty="0"/>
              <a:t> og </a:t>
            </a:r>
            <a:r>
              <a:rPr lang="nb-NO" dirty="0" err="1"/>
              <a:t>legar</a:t>
            </a:r>
            <a:r>
              <a:rPr lang="nb-NO" dirty="0"/>
              <a:t>. </a:t>
            </a:r>
            <a:endParaRPr lang="nb-NO" dirty="0" smtClean="0"/>
          </a:p>
          <a:p>
            <a:r>
              <a:rPr lang="nb-NO" dirty="0" smtClean="0"/>
              <a:t>Heimesjukehus </a:t>
            </a:r>
            <a:r>
              <a:rPr lang="nb-NO" dirty="0"/>
              <a:t>for barn som vert organisert på denne måten, vert ofte kalla Avansert heimesjukehus for barn/unge for å markere at det er </a:t>
            </a:r>
            <a:r>
              <a:rPr lang="nb-NO" dirty="0" err="1"/>
              <a:t>spesialisthelsetenesta</a:t>
            </a:r>
            <a:r>
              <a:rPr lang="nb-NO" dirty="0"/>
              <a:t>, med fagområdet pediatri, som er </a:t>
            </a:r>
            <a:r>
              <a:rPr lang="nb-NO" dirty="0" err="1"/>
              <a:t>ansvarleg</a:t>
            </a:r>
            <a:r>
              <a:rPr lang="nb-NO" dirty="0"/>
              <a:t> for driften</a:t>
            </a:r>
            <a:r>
              <a:rPr lang="nb-NO" dirty="0" smtClean="0"/>
              <a:t>.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068" y="4350808"/>
            <a:ext cx="5732681" cy="19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1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b="1" dirty="0" smtClean="0"/>
              <a:t>No-situasjonen  </a:t>
            </a:r>
            <a:r>
              <a:rPr lang="nb-NO" b="1" i="1" dirty="0"/>
              <a:t/>
            </a:r>
            <a:br>
              <a:rPr lang="nb-NO" b="1" i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746913"/>
            <a:ext cx="9039872" cy="4294449"/>
          </a:xfrm>
        </p:spPr>
        <p:txBody>
          <a:bodyPr>
            <a:normAutofit/>
          </a:bodyPr>
          <a:lstStyle/>
          <a:p>
            <a:r>
              <a:rPr lang="nb-NO" dirty="0"/>
              <a:t>I helse- og omsorgsdepartementet sitt oppdragsdokument til Helse Vest </a:t>
            </a:r>
            <a:r>
              <a:rPr lang="nb-NO" dirty="0" err="1"/>
              <a:t>RHF</a:t>
            </a:r>
            <a:r>
              <a:rPr lang="nb-NO" dirty="0"/>
              <a:t> for 2022 er det bevilga 4,3 mill. kroner til </a:t>
            </a:r>
            <a:r>
              <a:rPr lang="nb-NO" dirty="0" err="1"/>
              <a:t>vidareutvikling</a:t>
            </a:r>
            <a:r>
              <a:rPr lang="nb-NO" dirty="0"/>
              <a:t> av avansert </a:t>
            </a:r>
            <a:r>
              <a:rPr lang="nb-NO" dirty="0" smtClean="0"/>
              <a:t>heimesjukehus </a:t>
            </a:r>
            <a:r>
              <a:rPr lang="nb-NO" dirty="0"/>
              <a:t>for barn og unge</a:t>
            </a:r>
            <a:r>
              <a:rPr lang="nb-NO" dirty="0" smtClean="0"/>
              <a:t>.</a:t>
            </a:r>
          </a:p>
          <a:p>
            <a:r>
              <a:rPr lang="nb-NO" dirty="0" smtClean="0"/>
              <a:t>Helse Bergen, -Fonna og –Stavanger er starta – stor nytte</a:t>
            </a:r>
          </a:p>
          <a:p>
            <a:r>
              <a:rPr lang="nb-NO" dirty="0"/>
              <a:t>Helse Førde har fått innvilga </a:t>
            </a:r>
            <a:r>
              <a:rPr lang="nb-NO" dirty="0" err="1"/>
              <a:t>prosjektmidlar</a:t>
            </a:r>
            <a:r>
              <a:rPr lang="nb-NO" dirty="0"/>
              <a:t> frå Helse Vest </a:t>
            </a:r>
            <a:r>
              <a:rPr lang="nb-NO" dirty="0" smtClean="0"/>
              <a:t>på</a:t>
            </a:r>
            <a:r>
              <a:rPr lang="nb-NO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b-NO" dirty="0"/>
              <a:t>til ein konseptfase i 2022. </a:t>
            </a:r>
          </a:p>
          <a:p>
            <a:pPr marL="0" indent="0">
              <a:buNone/>
            </a:pPr>
            <a:r>
              <a:rPr lang="nb-NO" dirty="0"/>
              <a:t> 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190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4703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dirty="0" smtClean="0"/>
              <a:t> </a:t>
            </a:r>
            <a:r>
              <a:rPr lang="nb-NO" dirty="0" smtClean="0"/>
              <a:t>Å </a:t>
            </a:r>
            <a:r>
              <a:rPr lang="nb-NO" dirty="0"/>
              <a:t>kunne tilby </a:t>
            </a:r>
            <a:r>
              <a:rPr lang="nb-NO" b="1" i="1" dirty="0"/>
              <a:t>sjukeshusbasert heimebehandling </a:t>
            </a:r>
            <a:r>
              <a:rPr lang="nb-NO" dirty="0"/>
              <a:t>til barn </a:t>
            </a:r>
            <a:r>
              <a:rPr lang="nb-NO" dirty="0" smtClean="0"/>
              <a:t>og unge for </a:t>
            </a:r>
            <a:r>
              <a:rPr lang="nb-NO" dirty="0" err="1" smtClean="0"/>
              <a:t>sjukdommar</a:t>
            </a:r>
            <a:r>
              <a:rPr lang="nb-NO" dirty="0" smtClean="0"/>
              <a:t>/</a:t>
            </a:r>
            <a:r>
              <a:rPr lang="nb-NO" dirty="0" err="1" smtClean="0"/>
              <a:t>lidingar</a:t>
            </a:r>
            <a:r>
              <a:rPr lang="nb-NO" dirty="0" smtClean="0"/>
              <a:t> som elles krev </a:t>
            </a:r>
            <a:r>
              <a:rPr lang="nb-NO" dirty="0"/>
              <a:t>behandling i </a:t>
            </a:r>
            <a:r>
              <a:rPr lang="nb-NO" dirty="0" err="1" smtClean="0"/>
              <a:t>spesialisthelsetenesta</a:t>
            </a:r>
            <a:r>
              <a:rPr lang="nb-NO" dirty="0" smtClean="0"/>
              <a:t> </a:t>
            </a:r>
            <a:r>
              <a:rPr lang="nb-NO" dirty="0"/>
              <a:t>som eit alternativ til </a:t>
            </a:r>
            <a:r>
              <a:rPr lang="nb-NO" dirty="0" err="1"/>
              <a:t>sjukehusopphald</a:t>
            </a:r>
            <a:r>
              <a:rPr lang="nb-NO" dirty="0"/>
              <a:t>.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Her under </a:t>
            </a:r>
            <a:r>
              <a:rPr lang="nn-NO" dirty="0" smtClean="0"/>
              <a:t>samarbeide </a:t>
            </a:r>
            <a:r>
              <a:rPr lang="nn-NO" dirty="0"/>
              <a:t>meir, både fysisk og virtuelt, med kommunale helse- og </a:t>
            </a:r>
            <a:r>
              <a:rPr lang="nn-NO" dirty="0" smtClean="0"/>
              <a:t>omsorgstenester, samt </a:t>
            </a:r>
            <a:r>
              <a:rPr lang="nn-NO" dirty="0"/>
              <a:t>jobbe tettare med </a:t>
            </a:r>
            <a:r>
              <a:rPr lang="nb-NO" dirty="0" err="1" smtClean="0"/>
              <a:t>familiande</a:t>
            </a:r>
            <a:r>
              <a:rPr lang="nb-NO" dirty="0" smtClean="0"/>
              <a:t> der </a:t>
            </a:r>
            <a:r>
              <a:rPr lang="nb-NO" dirty="0" err="1" smtClean="0"/>
              <a:t>dei</a:t>
            </a:r>
            <a:r>
              <a:rPr lang="nb-NO" dirty="0" smtClean="0"/>
              <a:t> bur.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665" y="3098800"/>
            <a:ext cx="5566268" cy="346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348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b="1" dirty="0" smtClean="0"/>
              <a:t> Generell målgruppe</a:t>
            </a:r>
            <a:r>
              <a:rPr lang="nb-NO" b="1" i="1" dirty="0" smtClean="0"/>
              <a:t/>
            </a:r>
            <a:br>
              <a:rPr lang="nb-NO" b="1" i="1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b</a:t>
            </a:r>
            <a:r>
              <a:rPr lang="nn-NO" dirty="0" smtClean="0"/>
              <a:t>arn </a:t>
            </a:r>
            <a:r>
              <a:rPr lang="nn-NO" dirty="0"/>
              <a:t>og ungdom i alderen 0–18 </a:t>
            </a:r>
            <a:r>
              <a:rPr lang="nn-NO" dirty="0" smtClean="0"/>
              <a:t>år. </a:t>
            </a:r>
          </a:p>
          <a:p>
            <a:r>
              <a:rPr lang="nn-NO" dirty="0" smtClean="0"/>
              <a:t>likeverdig </a:t>
            </a:r>
            <a:r>
              <a:rPr lang="nn-NO" dirty="0"/>
              <a:t>kvalitet med innlegging </a:t>
            </a:r>
          </a:p>
          <a:p>
            <a:r>
              <a:rPr lang="nn-NO" dirty="0" smtClean="0"/>
              <a:t>trygt</a:t>
            </a:r>
          </a:p>
          <a:p>
            <a:r>
              <a:rPr lang="nn-NO" dirty="0" smtClean="0"/>
              <a:t>barnet/ungdommen </a:t>
            </a:r>
            <a:r>
              <a:rPr lang="nn-NO" dirty="0"/>
              <a:t>og familien har eit klart ønske om at spesialisthelsetenester vert ytt heime eller i nærleiken av heimen.  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282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Aktuelle målgrupper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Skal starte dette arbeidet med planleggingsfasen </a:t>
            </a:r>
            <a:r>
              <a:rPr lang="nb-NO" dirty="0" err="1" smtClean="0"/>
              <a:t>no</a:t>
            </a:r>
            <a:r>
              <a:rPr lang="nb-NO" dirty="0" smtClean="0"/>
              <a:t> (utarbeide eige direktiv, styringsgruppe og mandat) og planlegg utprøving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hausten</a:t>
            </a:r>
            <a:r>
              <a:rPr lang="nb-NO" dirty="0" smtClean="0"/>
              <a:t> 2022. </a:t>
            </a:r>
          </a:p>
          <a:p>
            <a:r>
              <a:rPr lang="nb-NO" dirty="0" smtClean="0"/>
              <a:t>Målgrupper kan </a:t>
            </a:r>
            <a:r>
              <a:rPr lang="nb-NO" dirty="0" err="1" smtClean="0"/>
              <a:t>td</a:t>
            </a:r>
            <a:r>
              <a:rPr lang="nb-NO" dirty="0" smtClean="0"/>
              <a:t> </a:t>
            </a:r>
            <a:r>
              <a:rPr lang="nb-NO" dirty="0" err="1" smtClean="0"/>
              <a:t>vere</a:t>
            </a:r>
            <a:r>
              <a:rPr lang="nb-NO" dirty="0" smtClean="0"/>
              <a:t>:</a:t>
            </a:r>
          </a:p>
          <a:p>
            <a:pPr lvl="1"/>
            <a:r>
              <a:rPr lang="nb-NO" dirty="0" err="1" smtClean="0"/>
              <a:t>Tidleg</a:t>
            </a:r>
            <a:r>
              <a:rPr lang="nb-NO" dirty="0" smtClean="0"/>
              <a:t> heimreise for premature/sjuke nyfødde barn/</a:t>
            </a:r>
            <a:r>
              <a:rPr lang="nb-NO" dirty="0" err="1" smtClean="0"/>
              <a:t>familiar</a:t>
            </a:r>
            <a:endParaRPr lang="nb-NO" dirty="0" smtClean="0"/>
          </a:p>
          <a:p>
            <a:pPr lvl="1"/>
            <a:r>
              <a:rPr lang="nb-NO" dirty="0" err="1" smtClean="0"/>
              <a:t>Infusjonar</a:t>
            </a:r>
            <a:endParaRPr lang="nb-NO" dirty="0" smtClean="0"/>
          </a:p>
          <a:p>
            <a:pPr lvl="1"/>
            <a:r>
              <a:rPr lang="nb-NO" dirty="0" smtClean="0"/>
              <a:t>ME/CFS</a:t>
            </a:r>
          </a:p>
          <a:p>
            <a:pPr lvl="1"/>
            <a:r>
              <a:rPr lang="nb-NO" dirty="0" err="1" smtClean="0"/>
              <a:t>Palliasjon</a:t>
            </a:r>
            <a:endParaRPr lang="nb-NO" dirty="0" smtClean="0"/>
          </a:p>
          <a:p>
            <a:pPr lvl="1"/>
            <a:r>
              <a:rPr lang="nb-NO" dirty="0" err="1" smtClean="0"/>
              <a:t>Samansette</a:t>
            </a:r>
            <a:r>
              <a:rPr lang="nb-NO" dirty="0" smtClean="0"/>
              <a:t> </a:t>
            </a:r>
            <a:r>
              <a:rPr lang="nb-NO" dirty="0" err="1" smtClean="0"/>
              <a:t>lidingar</a:t>
            </a:r>
            <a:endParaRPr lang="nb-NO" dirty="0" smtClean="0"/>
          </a:p>
          <a:p>
            <a:pPr lvl="1"/>
            <a:r>
              <a:rPr lang="nb-NO" dirty="0" smtClean="0"/>
              <a:t>Diabetes</a:t>
            </a:r>
            <a:endParaRPr lang="nb-NO" dirty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Brei satsing – </a:t>
            </a:r>
            <a:r>
              <a:rPr lang="nb-NO" dirty="0" err="1" smtClean="0"/>
              <a:t>ikkje</a:t>
            </a:r>
            <a:r>
              <a:rPr lang="nb-NO" dirty="0" smtClean="0"/>
              <a:t> i utgangspunktet utelukke pasientgrupper.</a:t>
            </a:r>
          </a:p>
          <a:p>
            <a:pPr marL="457200" lvl="1" indent="0">
              <a:buNone/>
            </a:pPr>
            <a:r>
              <a:rPr lang="nb-NO" dirty="0" smtClean="0"/>
              <a:t>Satsing på digitale verktøy – sjå til Tromsø.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751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Samhandling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Involvering </a:t>
            </a:r>
            <a:r>
              <a:rPr lang="nb-NO" dirty="0" err="1" smtClean="0"/>
              <a:t>frå</a:t>
            </a:r>
            <a:r>
              <a:rPr lang="nb-NO" dirty="0" smtClean="0"/>
              <a:t> starten – samhandlingssjef og Helsefellesskapet.</a:t>
            </a:r>
          </a:p>
          <a:p>
            <a:r>
              <a:rPr lang="nb-NO" dirty="0" smtClean="0"/>
              <a:t>Barn og unges </a:t>
            </a:r>
            <a:r>
              <a:rPr lang="nb-NO" dirty="0" err="1" smtClean="0"/>
              <a:t>helsetenester</a:t>
            </a:r>
            <a:r>
              <a:rPr lang="nb-NO" dirty="0" smtClean="0"/>
              <a:t>.</a:t>
            </a:r>
          </a:p>
          <a:p>
            <a:r>
              <a:rPr lang="nb-NO" dirty="0" err="1" smtClean="0"/>
              <a:t>PKO</a:t>
            </a:r>
            <a:endParaRPr lang="nb-NO" dirty="0" smtClean="0"/>
          </a:p>
          <a:p>
            <a:r>
              <a:rPr lang="nb-NO" dirty="0" err="1" smtClean="0"/>
              <a:t>Brukarar</a:t>
            </a:r>
            <a:endParaRPr lang="nb-NO" dirty="0" smtClean="0"/>
          </a:p>
          <a:p>
            <a:r>
              <a:rPr lang="nb-NO" dirty="0" smtClean="0"/>
              <a:t>Andre?</a:t>
            </a:r>
          </a:p>
          <a:p>
            <a:endParaRPr lang="nb-NO" dirty="0"/>
          </a:p>
          <a:p>
            <a:r>
              <a:rPr lang="nb-NO" dirty="0" err="1" smtClean="0"/>
              <a:t>Forventingsavklaring</a:t>
            </a:r>
            <a:endParaRPr lang="nb-NO" dirty="0" smtClean="0"/>
          </a:p>
          <a:p>
            <a:r>
              <a:rPr lang="nb-NO" dirty="0" smtClean="0"/>
              <a:t>Lovverk og </a:t>
            </a:r>
            <a:r>
              <a:rPr lang="nb-NO" dirty="0" err="1" smtClean="0"/>
              <a:t>definisjonar</a:t>
            </a:r>
            <a:endParaRPr lang="nb-NO" dirty="0" smtClean="0"/>
          </a:p>
          <a:p>
            <a:r>
              <a:rPr lang="nb-NO" dirty="0" err="1" smtClean="0"/>
              <a:t>Samarbeidsmåtar</a:t>
            </a:r>
            <a:r>
              <a:rPr lang="nb-NO" dirty="0" smtClean="0"/>
              <a:t>, møtepunkt</a:t>
            </a:r>
          </a:p>
          <a:p>
            <a:r>
              <a:rPr lang="nb-NO" dirty="0" err="1" smtClean="0"/>
              <a:t>Suksessfaktorar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364244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</TotalTime>
  <Words>614</Words>
  <Application>Microsoft Office PowerPoint</Application>
  <PresentationFormat>Widescreen</PresentationFormat>
  <Paragraphs>62</Paragraphs>
  <Slides>8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Fasett</vt:lpstr>
      <vt:lpstr>Avansert heimesjukehus for barn og unge</vt:lpstr>
      <vt:lpstr>Bakgrunn for å starte prosjektet</vt:lpstr>
      <vt:lpstr>Definisjon</vt:lpstr>
      <vt:lpstr>No-situasjonen   </vt:lpstr>
      <vt:lpstr>Mål</vt:lpstr>
      <vt:lpstr> Generell målgruppe </vt:lpstr>
      <vt:lpstr>Aktuelle målgrupper</vt:lpstr>
      <vt:lpstr>Samhandling</vt:lpstr>
    </vt:vector>
  </TitlesOfParts>
  <Company>Helse Vest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Bakgrunn for å starte prosjektet</dc:title>
  <dc:creator>Sollid, Jorunn</dc:creator>
  <cp:lastModifiedBy>Elin-Therese Sørbotten</cp:lastModifiedBy>
  <cp:revision>15</cp:revision>
  <dcterms:created xsi:type="dcterms:W3CDTF">2022-04-20T06:21:02Z</dcterms:created>
  <dcterms:modified xsi:type="dcterms:W3CDTF">2022-04-27T19:46:41Z</dcterms:modified>
</cp:coreProperties>
</file>