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3" r:id="rId6"/>
    <p:sldId id="258" r:id="rId7"/>
    <p:sldId id="262" r:id="rId8"/>
    <p:sldId id="260" r:id="rId9"/>
    <p:sldId id="261" r:id="rId10"/>
  </p:sldIdLst>
  <p:sldSz cx="14630400" cy="8229600"/>
  <p:notesSz cx="6858000" cy="9144000"/>
  <p:defaultTextStyle>
    <a:defPPr>
      <a:defRPr lang="nb-NO"/>
    </a:defPPr>
    <a:lvl1pPr marL="0" algn="l" defTabSz="1306220" rtl="0" eaLnBrk="1" latinLnBrk="0" hangingPunct="1">
      <a:defRPr sz="2571" kern="1200">
        <a:solidFill>
          <a:schemeClr val="tx1"/>
        </a:solidFill>
        <a:latin typeface="+mn-lt"/>
        <a:ea typeface="+mn-ea"/>
        <a:cs typeface="+mn-cs"/>
      </a:defRPr>
    </a:lvl1pPr>
    <a:lvl2pPr marL="653110" algn="l" defTabSz="1306220" rtl="0" eaLnBrk="1" latinLnBrk="0" hangingPunct="1">
      <a:defRPr sz="2571" kern="1200">
        <a:solidFill>
          <a:schemeClr val="tx1"/>
        </a:solidFill>
        <a:latin typeface="+mn-lt"/>
        <a:ea typeface="+mn-ea"/>
        <a:cs typeface="+mn-cs"/>
      </a:defRPr>
    </a:lvl2pPr>
    <a:lvl3pPr marL="1306220" algn="l" defTabSz="1306220" rtl="0" eaLnBrk="1" latinLnBrk="0" hangingPunct="1">
      <a:defRPr sz="2571" kern="1200">
        <a:solidFill>
          <a:schemeClr val="tx1"/>
        </a:solidFill>
        <a:latin typeface="+mn-lt"/>
        <a:ea typeface="+mn-ea"/>
        <a:cs typeface="+mn-cs"/>
      </a:defRPr>
    </a:lvl3pPr>
    <a:lvl4pPr marL="1959331" algn="l" defTabSz="1306220" rtl="0" eaLnBrk="1" latinLnBrk="0" hangingPunct="1">
      <a:defRPr sz="2571" kern="1200">
        <a:solidFill>
          <a:schemeClr val="tx1"/>
        </a:solidFill>
        <a:latin typeface="+mn-lt"/>
        <a:ea typeface="+mn-ea"/>
        <a:cs typeface="+mn-cs"/>
      </a:defRPr>
    </a:lvl4pPr>
    <a:lvl5pPr marL="2612441" algn="l" defTabSz="1306220" rtl="0" eaLnBrk="1" latinLnBrk="0" hangingPunct="1">
      <a:defRPr sz="2571" kern="1200">
        <a:solidFill>
          <a:schemeClr val="tx1"/>
        </a:solidFill>
        <a:latin typeface="+mn-lt"/>
        <a:ea typeface="+mn-ea"/>
        <a:cs typeface="+mn-cs"/>
      </a:defRPr>
    </a:lvl5pPr>
    <a:lvl6pPr marL="3265551" algn="l" defTabSz="1306220" rtl="0" eaLnBrk="1" latinLnBrk="0" hangingPunct="1">
      <a:defRPr sz="2571" kern="1200">
        <a:solidFill>
          <a:schemeClr val="tx1"/>
        </a:solidFill>
        <a:latin typeface="+mn-lt"/>
        <a:ea typeface="+mn-ea"/>
        <a:cs typeface="+mn-cs"/>
      </a:defRPr>
    </a:lvl6pPr>
    <a:lvl7pPr marL="3918661" algn="l" defTabSz="1306220" rtl="0" eaLnBrk="1" latinLnBrk="0" hangingPunct="1">
      <a:defRPr sz="2571" kern="1200">
        <a:solidFill>
          <a:schemeClr val="tx1"/>
        </a:solidFill>
        <a:latin typeface="+mn-lt"/>
        <a:ea typeface="+mn-ea"/>
        <a:cs typeface="+mn-cs"/>
      </a:defRPr>
    </a:lvl7pPr>
    <a:lvl8pPr marL="4571771" algn="l" defTabSz="1306220" rtl="0" eaLnBrk="1" latinLnBrk="0" hangingPunct="1">
      <a:defRPr sz="2571" kern="1200">
        <a:solidFill>
          <a:schemeClr val="tx1"/>
        </a:solidFill>
        <a:latin typeface="+mn-lt"/>
        <a:ea typeface="+mn-ea"/>
        <a:cs typeface="+mn-cs"/>
      </a:defRPr>
    </a:lvl8pPr>
    <a:lvl9pPr marL="5224882" algn="l" defTabSz="1306220" rtl="0" eaLnBrk="1" latinLnBrk="0" hangingPunct="1">
      <a:defRPr sz="257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AAA09B"/>
    <a:srgbClr val="DBD6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1" autoAdjust="0"/>
  </p:normalViewPr>
  <p:slideViewPr>
    <p:cSldViewPr snapToGrid="0">
      <p:cViewPr varScale="1">
        <p:scale>
          <a:sx n="57" d="100"/>
          <a:sy n="57" d="100"/>
        </p:scale>
        <p:origin x="606" y="72"/>
      </p:cViewPr>
      <p:guideLst>
        <p:guide orient="horz" pos="2592"/>
        <p:guide pos="4608"/>
      </p:guideLst>
    </p:cSldViewPr>
  </p:slideViewPr>
  <p:notesTextViewPr>
    <p:cViewPr>
      <p:scale>
        <a:sx n="1" d="1"/>
        <a:sy n="1" d="1"/>
      </p:scale>
      <p:origin x="0" y="0"/>
    </p:cViewPr>
  </p:notesTextViewPr>
  <p:sorterViewPr>
    <p:cViewPr>
      <p:scale>
        <a:sx n="100" d="100"/>
        <a:sy n="100" d="100"/>
      </p:scale>
      <p:origin x="0" y="-422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regneark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regneark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'Ark1'!$B$3</c:f>
              <c:strCache>
                <c:ptCount val="1"/>
                <c:pt idx="0">
                  <c:v>Meldt av HFD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'Ark1'!$A$4:$A$6</c:f>
              <c:strCache>
                <c:ptCount val="3"/>
                <c:pt idx="0">
                  <c:v>Januar</c:v>
                </c:pt>
                <c:pt idx="1">
                  <c:v>Februar</c:v>
                </c:pt>
                <c:pt idx="2">
                  <c:v>Mars</c:v>
                </c:pt>
              </c:strCache>
            </c:strRef>
          </c:cat>
          <c:val>
            <c:numRef>
              <c:f>'Ark1'!$B$4:$B$6</c:f>
              <c:numCache>
                <c:formatCode>General</c:formatCode>
                <c:ptCount val="3"/>
                <c:pt idx="0">
                  <c:v>3</c:v>
                </c:pt>
                <c:pt idx="1">
                  <c:v>6</c:v>
                </c:pt>
                <c:pt idx="2">
                  <c:v>5</c:v>
                </c:pt>
              </c:numCache>
            </c:numRef>
          </c:val>
          <c:extLst xmlns:c16r2="http://schemas.microsoft.com/office/drawing/2015/06/chart">
            <c:ext xmlns:c16="http://schemas.microsoft.com/office/drawing/2014/chart" uri="{C3380CC4-5D6E-409C-BE32-E72D297353CC}">
              <c16:uniqueId val="{00000000-6762-45CA-AA9C-4656F5364B0C}"/>
            </c:ext>
          </c:extLst>
        </c:ser>
        <c:ser>
          <c:idx val="1"/>
          <c:order val="1"/>
          <c:tx>
            <c:strRef>
              <c:f>'Ark1'!$C$3</c:f>
              <c:strCache>
                <c:ptCount val="1"/>
                <c:pt idx="0">
                  <c:v>Meldt av komm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'Ark1'!$A$4:$A$6</c:f>
              <c:strCache>
                <c:ptCount val="3"/>
                <c:pt idx="0">
                  <c:v>Januar</c:v>
                </c:pt>
                <c:pt idx="1">
                  <c:v>Februar</c:v>
                </c:pt>
                <c:pt idx="2">
                  <c:v>Mars</c:v>
                </c:pt>
              </c:strCache>
            </c:strRef>
          </c:cat>
          <c:val>
            <c:numRef>
              <c:f>'Ark1'!$C$4:$C$6</c:f>
              <c:numCache>
                <c:formatCode>General</c:formatCode>
                <c:ptCount val="3"/>
                <c:pt idx="0">
                  <c:v>7</c:v>
                </c:pt>
                <c:pt idx="1">
                  <c:v>9</c:v>
                </c:pt>
                <c:pt idx="2">
                  <c:v>4</c:v>
                </c:pt>
              </c:numCache>
            </c:numRef>
          </c:val>
          <c:extLst xmlns:c16r2="http://schemas.microsoft.com/office/drawing/2015/06/chart">
            <c:ext xmlns:c16="http://schemas.microsoft.com/office/drawing/2014/chart" uri="{C3380CC4-5D6E-409C-BE32-E72D297353CC}">
              <c16:uniqueId val="{00000001-6762-45CA-AA9C-4656F5364B0C}"/>
            </c:ext>
          </c:extLst>
        </c:ser>
        <c:dLbls>
          <c:showLegendKey val="0"/>
          <c:showVal val="0"/>
          <c:showCatName val="0"/>
          <c:showSerName val="0"/>
          <c:showPercent val="0"/>
          <c:showBubbleSize val="0"/>
        </c:dLbls>
        <c:gapWidth val="219"/>
        <c:overlap val="-27"/>
        <c:axId val="527130112"/>
        <c:axId val="527130504"/>
      </c:barChart>
      <c:catAx>
        <c:axId val="52713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527130504"/>
        <c:crosses val="autoZero"/>
        <c:auto val="1"/>
        <c:lblAlgn val="ctr"/>
        <c:lblOffset val="100"/>
        <c:noMultiLvlLbl val="0"/>
      </c:catAx>
      <c:valAx>
        <c:axId val="527130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527130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solidFill>
        <a:srgbClr val="00338D"/>
      </a:solidFill>
    </a:ln>
    <a:effectLst/>
  </c:spPr>
  <c:txPr>
    <a:bodyPr/>
    <a:lstStyle/>
    <a:p>
      <a:pPr>
        <a:defRPr/>
      </a:pPr>
      <a:endParaRPr lang="nb-NO"/>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2022</a:t>
            </a:r>
          </a:p>
        </c:rich>
      </c:tx>
      <c:layout>
        <c:manualLayout>
          <c:xMode val="edge"/>
          <c:yMode val="edge"/>
          <c:x val="0.53079807738596796"/>
          <c:y val="1.529535849098642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'Ark1'!$B$11</c:f>
              <c:strCache>
                <c:ptCount val="1"/>
                <c:pt idx="0">
                  <c:v>Meldt av HFD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'Ark1'!$A$12:$A$14</c:f>
              <c:strCache>
                <c:ptCount val="3"/>
                <c:pt idx="0">
                  <c:v>Januar</c:v>
                </c:pt>
                <c:pt idx="1">
                  <c:v>Februar</c:v>
                </c:pt>
                <c:pt idx="2">
                  <c:v>Mars</c:v>
                </c:pt>
              </c:strCache>
            </c:strRef>
          </c:cat>
          <c:val>
            <c:numRef>
              <c:f>'Ark1'!$B$12:$B$14</c:f>
              <c:numCache>
                <c:formatCode>General</c:formatCode>
                <c:ptCount val="3"/>
                <c:pt idx="0">
                  <c:v>1</c:v>
                </c:pt>
                <c:pt idx="1">
                  <c:v>4</c:v>
                </c:pt>
                <c:pt idx="2">
                  <c:v>3</c:v>
                </c:pt>
              </c:numCache>
            </c:numRef>
          </c:val>
          <c:extLst xmlns:c16r2="http://schemas.microsoft.com/office/drawing/2015/06/chart">
            <c:ext xmlns:c16="http://schemas.microsoft.com/office/drawing/2014/chart" uri="{C3380CC4-5D6E-409C-BE32-E72D297353CC}">
              <c16:uniqueId val="{00000000-F7EB-401B-A07D-B4EFEAC00A10}"/>
            </c:ext>
          </c:extLst>
        </c:ser>
        <c:ser>
          <c:idx val="1"/>
          <c:order val="1"/>
          <c:tx>
            <c:strRef>
              <c:f>'Ark1'!$C$11</c:f>
              <c:strCache>
                <c:ptCount val="1"/>
                <c:pt idx="0">
                  <c:v>Meldt av komm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nb-N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'Ark1'!$A$12:$A$14</c:f>
              <c:strCache>
                <c:ptCount val="3"/>
                <c:pt idx="0">
                  <c:v>Januar</c:v>
                </c:pt>
                <c:pt idx="1">
                  <c:v>Februar</c:v>
                </c:pt>
                <c:pt idx="2">
                  <c:v>Mars</c:v>
                </c:pt>
              </c:strCache>
            </c:strRef>
          </c:cat>
          <c:val>
            <c:numRef>
              <c:f>'Ark1'!$C$12:$C$14</c:f>
              <c:numCache>
                <c:formatCode>General</c:formatCode>
                <c:ptCount val="3"/>
                <c:pt idx="0">
                  <c:v>7</c:v>
                </c:pt>
                <c:pt idx="1">
                  <c:v>3</c:v>
                </c:pt>
                <c:pt idx="2">
                  <c:v>8</c:v>
                </c:pt>
              </c:numCache>
            </c:numRef>
          </c:val>
          <c:extLst xmlns:c16r2="http://schemas.microsoft.com/office/drawing/2015/06/chart">
            <c:ext xmlns:c16="http://schemas.microsoft.com/office/drawing/2014/chart" uri="{C3380CC4-5D6E-409C-BE32-E72D297353CC}">
              <c16:uniqueId val="{00000001-F7EB-401B-A07D-B4EFEAC00A10}"/>
            </c:ext>
          </c:extLst>
        </c:ser>
        <c:dLbls>
          <c:showLegendKey val="0"/>
          <c:showVal val="0"/>
          <c:showCatName val="0"/>
          <c:showSerName val="0"/>
          <c:showPercent val="0"/>
          <c:showBubbleSize val="0"/>
        </c:dLbls>
        <c:gapWidth val="219"/>
        <c:overlap val="-27"/>
        <c:axId val="527132464"/>
        <c:axId val="527130896"/>
      </c:barChart>
      <c:catAx>
        <c:axId val="52713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527130896"/>
        <c:crosses val="autoZero"/>
        <c:auto val="1"/>
        <c:lblAlgn val="ctr"/>
        <c:lblOffset val="100"/>
        <c:noMultiLvlLbl val="0"/>
      </c:catAx>
      <c:valAx>
        <c:axId val="527130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crossAx val="527132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solidFill>
        <a:srgbClr val="00338D"/>
      </a:solidFill>
    </a:ln>
    <a:effectLst/>
  </c:spPr>
  <c:txPr>
    <a:bodyPr/>
    <a:lstStyle/>
    <a:p>
      <a:pPr>
        <a:defRPr/>
      </a:pPr>
      <a:endParaRPr lang="nb-N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029308-A14F-43FA-A3C5-58A53CCC2EBF}" type="datetimeFigureOut">
              <a:rPr lang="nb-NO" smtClean="0"/>
              <a:t>28.04.2022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42DEB9-A34F-4D3C-9735-5DD337EAC3A4}" type="slidenum">
              <a:rPr lang="nb-NO" smtClean="0"/>
              <a:t>‹#›</a:t>
            </a:fld>
            <a:endParaRPr lang="nb-NO"/>
          </a:p>
        </p:txBody>
      </p:sp>
    </p:spTree>
    <p:extLst>
      <p:ext uri="{BB962C8B-B14F-4D97-AF65-F5344CB8AC3E}">
        <p14:creationId xmlns:p14="http://schemas.microsoft.com/office/powerpoint/2010/main" val="797502547"/>
      </p:ext>
    </p:extLst>
  </p:cSld>
  <p:clrMap bg1="lt1" tx1="dk1" bg2="lt2" tx2="dk2" accent1="accent1" accent2="accent2" accent3="accent3" accent4="accent4" accent5="accent5" accent6="accent6" hlink="hlink" folHlink="folHlink"/>
  <p:notesStyle>
    <a:lvl1pPr marL="0" algn="l" defTabSz="1306220" rtl="0" eaLnBrk="1" latinLnBrk="0" hangingPunct="1">
      <a:defRPr sz="1714" kern="1200">
        <a:solidFill>
          <a:schemeClr val="tx1"/>
        </a:solidFill>
        <a:latin typeface="+mn-lt"/>
        <a:ea typeface="+mn-ea"/>
        <a:cs typeface="+mn-cs"/>
      </a:defRPr>
    </a:lvl1pPr>
    <a:lvl2pPr marL="653110" algn="l" defTabSz="1306220" rtl="0" eaLnBrk="1" latinLnBrk="0" hangingPunct="1">
      <a:defRPr sz="1714" kern="1200">
        <a:solidFill>
          <a:schemeClr val="tx1"/>
        </a:solidFill>
        <a:latin typeface="+mn-lt"/>
        <a:ea typeface="+mn-ea"/>
        <a:cs typeface="+mn-cs"/>
      </a:defRPr>
    </a:lvl2pPr>
    <a:lvl3pPr marL="1306220" algn="l" defTabSz="1306220" rtl="0" eaLnBrk="1" latinLnBrk="0" hangingPunct="1">
      <a:defRPr sz="1714" kern="1200">
        <a:solidFill>
          <a:schemeClr val="tx1"/>
        </a:solidFill>
        <a:latin typeface="+mn-lt"/>
        <a:ea typeface="+mn-ea"/>
        <a:cs typeface="+mn-cs"/>
      </a:defRPr>
    </a:lvl3pPr>
    <a:lvl4pPr marL="1959331" algn="l" defTabSz="1306220" rtl="0" eaLnBrk="1" latinLnBrk="0" hangingPunct="1">
      <a:defRPr sz="1714" kern="1200">
        <a:solidFill>
          <a:schemeClr val="tx1"/>
        </a:solidFill>
        <a:latin typeface="+mn-lt"/>
        <a:ea typeface="+mn-ea"/>
        <a:cs typeface="+mn-cs"/>
      </a:defRPr>
    </a:lvl4pPr>
    <a:lvl5pPr marL="2612441" algn="l" defTabSz="1306220" rtl="0" eaLnBrk="1" latinLnBrk="0" hangingPunct="1">
      <a:defRPr sz="1714" kern="1200">
        <a:solidFill>
          <a:schemeClr val="tx1"/>
        </a:solidFill>
        <a:latin typeface="+mn-lt"/>
        <a:ea typeface="+mn-ea"/>
        <a:cs typeface="+mn-cs"/>
      </a:defRPr>
    </a:lvl5pPr>
    <a:lvl6pPr marL="3265551" algn="l" defTabSz="1306220" rtl="0" eaLnBrk="1" latinLnBrk="0" hangingPunct="1">
      <a:defRPr sz="1714" kern="1200">
        <a:solidFill>
          <a:schemeClr val="tx1"/>
        </a:solidFill>
        <a:latin typeface="+mn-lt"/>
        <a:ea typeface="+mn-ea"/>
        <a:cs typeface="+mn-cs"/>
      </a:defRPr>
    </a:lvl6pPr>
    <a:lvl7pPr marL="3918661" algn="l" defTabSz="1306220" rtl="0" eaLnBrk="1" latinLnBrk="0" hangingPunct="1">
      <a:defRPr sz="1714" kern="1200">
        <a:solidFill>
          <a:schemeClr val="tx1"/>
        </a:solidFill>
        <a:latin typeface="+mn-lt"/>
        <a:ea typeface="+mn-ea"/>
        <a:cs typeface="+mn-cs"/>
      </a:defRPr>
    </a:lvl7pPr>
    <a:lvl8pPr marL="4571771" algn="l" defTabSz="1306220" rtl="0" eaLnBrk="1" latinLnBrk="0" hangingPunct="1">
      <a:defRPr sz="1714" kern="1200">
        <a:solidFill>
          <a:schemeClr val="tx1"/>
        </a:solidFill>
        <a:latin typeface="+mn-lt"/>
        <a:ea typeface="+mn-ea"/>
        <a:cs typeface="+mn-cs"/>
      </a:defRPr>
    </a:lvl8pPr>
    <a:lvl9pPr marL="5224882" algn="l" defTabSz="1306220" rtl="0" eaLnBrk="1" latinLnBrk="0" hangingPunct="1">
      <a:defRPr sz="171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720090" y="1080136"/>
            <a:ext cx="13159645" cy="6480810"/>
          </a:xfrm>
          <a:solidFill>
            <a:schemeClr val="accent1"/>
          </a:solidFill>
        </p:spPr>
        <p:txBody>
          <a:bodyPr lIns="540000" tIns="540000" rIns="5040000" bIns="2448000" anchor="t"/>
          <a:lstStyle>
            <a:lvl1pPr algn="l">
              <a:lnSpc>
                <a:spcPct val="90000"/>
              </a:lnSpc>
              <a:defRPr sz="6000">
                <a:solidFill>
                  <a:schemeClr val="bg1"/>
                </a:solidFill>
              </a:defRPr>
            </a:lvl1pPr>
          </a:lstStyle>
          <a:p>
            <a:r>
              <a:rPr lang="nb-NO" smtClean="0"/>
              <a:t>Klikk for å redigere tittelstil</a:t>
            </a:r>
            <a:endParaRPr lang="nb-NO" dirty="0"/>
          </a:p>
        </p:txBody>
      </p:sp>
      <p:sp>
        <p:nvSpPr>
          <p:cNvPr id="4" name="Plassholder for dato 3"/>
          <p:cNvSpPr>
            <a:spLocks noGrp="1"/>
          </p:cNvSpPr>
          <p:nvPr>
            <p:ph type="dt" sz="half" idx="10"/>
          </p:nvPr>
        </p:nvSpPr>
        <p:spPr>
          <a:xfrm>
            <a:off x="1296162" y="6660833"/>
            <a:ext cx="1008126" cy="324040"/>
          </a:xfrm>
        </p:spPr>
        <p:txBody>
          <a:bodyPr/>
          <a:lstStyle>
            <a:lvl1pPr algn="l">
              <a:defRPr sz="1600" b="0">
                <a:solidFill>
                  <a:schemeClr val="bg1"/>
                </a:solidFill>
              </a:defRPr>
            </a:lvl1pPr>
          </a:lstStyle>
          <a:p>
            <a:fld id="{983651F3-9B16-40C6-B209-3688FC9C95F6}" type="datetimeFigureOut">
              <a:rPr lang="nb-NO" smtClean="0"/>
              <a:pPr/>
              <a:t>28.04.2022</a:t>
            </a:fld>
            <a:endParaRPr lang="nb-NO" dirty="0"/>
          </a:p>
        </p:txBody>
      </p:sp>
      <p:sp>
        <p:nvSpPr>
          <p:cNvPr id="5" name="Plassholder for bunntekst 4"/>
          <p:cNvSpPr>
            <a:spLocks noGrp="1"/>
          </p:cNvSpPr>
          <p:nvPr>
            <p:ph type="ftr" sz="quarter" idx="11"/>
          </p:nvPr>
        </p:nvSpPr>
        <p:spPr>
          <a:xfrm>
            <a:off x="2520315" y="6660833"/>
            <a:ext cx="5040630" cy="324040"/>
          </a:xfrm>
        </p:spPr>
        <p:txBody>
          <a:bodyPr>
            <a:noAutofit/>
          </a:bodyPr>
          <a:lstStyle>
            <a:lvl1pPr algn="l">
              <a:defRPr sz="1600" b="0">
                <a:solidFill>
                  <a:schemeClr val="bg1"/>
                </a:solidFill>
              </a:defRPr>
            </a:lvl1pPr>
          </a:lstStyle>
          <a:p>
            <a:r>
              <a:rPr lang="nb-NO" dirty="0"/>
              <a:t>Navn </a:t>
            </a:r>
            <a:r>
              <a:rPr lang="nb-NO" dirty="0" err="1"/>
              <a:t>Navnesen</a:t>
            </a:r>
            <a:r>
              <a:rPr lang="nb-NO" dirty="0"/>
              <a:t> og sted</a:t>
            </a:r>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dirty="0"/>
          </a:p>
        </p:txBody>
      </p:sp>
      <p:pic>
        <p:nvPicPr>
          <p:cNvPr id="7" name="Bil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21424064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x bilder /m tekstboks">
    <p:spTree>
      <p:nvGrpSpPr>
        <p:cNvPr id="1" name=""/>
        <p:cNvGrpSpPr/>
        <p:nvPr/>
      </p:nvGrpSpPr>
      <p:grpSpPr>
        <a:xfrm>
          <a:off x="0" y="0"/>
          <a:ext cx="0" cy="0"/>
          <a:chOff x="0" y="0"/>
          <a:chExt cx="0" cy="0"/>
        </a:xfrm>
      </p:grpSpPr>
      <p:sp>
        <p:nvSpPr>
          <p:cNvPr id="7" name="Plassholder for bilde 6"/>
          <p:cNvSpPr>
            <a:spLocks noGrp="1"/>
          </p:cNvSpPr>
          <p:nvPr>
            <p:ph type="pic" sz="quarter" idx="10"/>
          </p:nvPr>
        </p:nvSpPr>
        <p:spPr>
          <a:xfrm>
            <a:off x="720090" y="1080136"/>
            <a:ext cx="4320540" cy="2160270"/>
          </a:xfrm>
          <a:prstGeom prst="rect">
            <a:avLst/>
          </a:prstGeom>
          <a:solidFill>
            <a:schemeClr val="lt2"/>
          </a:solidFill>
        </p:spPr>
        <p:txBody>
          <a:bodyPr lIns="0" tIns="360000" rIns="0" bIns="0" anchor="t" anchorCtr="1"/>
          <a:lstStyle>
            <a:lvl1pPr marL="0" indent="0">
              <a:buNone/>
              <a:defRPr sz="1800"/>
            </a:lvl1pPr>
          </a:lstStyle>
          <a:p>
            <a:r>
              <a:rPr lang="nb-NO" smtClean="0"/>
              <a:t>Klikk ikonet for å legge til et bilde</a:t>
            </a:r>
            <a:endParaRPr lang="nb-NO"/>
          </a:p>
        </p:txBody>
      </p:sp>
      <p:sp>
        <p:nvSpPr>
          <p:cNvPr id="9" name="Plassholder for bilde 6"/>
          <p:cNvSpPr>
            <a:spLocks noGrp="1"/>
          </p:cNvSpPr>
          <p:nvPr>
            <p:ph type="pic" sz="quarter" idx="11"/>
          </p:nvPr>
        </p:nvSpPr>
        <p:spPr>
          <a:xfrm>
            <a:off x="5238656" y="1080137"/>
            <a:ext cx="4140517" cy="3240405"/>
          </a:xfrm>
          <a:prstGeom prst="rect">
            <a:avLst/>
          </a:prstGeom>
          <a:solidFill>
            <a:schemeClr val="lt2"/>
          </a:solidFill>
        </p:spPr>
        <p:txBody>
          <a:bodyPr lIns="0" tIns="360000" rIns="0" bIns="0" anchor="t" anchorCtr="1"/>
          <a:lstStyle>
            <a:lvl1pPr marL="0" indent="0">
              <a:buNone/>
              <a:defRPr sz="1800"/>
            </a:lvl1pPr>
          </a:lstStyle>
          <a:p>
            <a:r>
              <a:rPr lang="nb-NO" smtClean="0"/>
              <a:t>Klikk ikonet for å legge til et bilde</a:t>
            </a:r>
            <a:endParaRPr lang="nb-NO" dirty="0"/>
          </a:p>
        </p:txBody>
      </p:sp>
      <p:sp>
        <p:nvSpPr>
          <p:cNvPr id="10" name="Plassholder for bilde 6"/>
          <p:cNvSpPr>
            <a:spLocks noGrp="1"/>
          </p:cNvSpPr>
          <p:nvPr>
            <p:ph type="pic" sz="quarter" idx="12"/>
          </p:nvPr>
        </p:nvSpPr>
        <p:spPr>
          <a:xfrm>
            <a:off x="5238656" y="4500563"/>
            <a:ext cx="4140517" cy="3060383"/>
          </a:xfrm>
          <a:prstGeom prst="rect">
            <a:avLst/>
          </a:prstGeom>
          <a:solidFill>
            <a:schemeClr val="lt2"/>
          </a:solidFill>
        </p:spPr>
        <p:txBody>
          <a:bodyPr lIns="0" tIns="360000" rIns="0" bIns="0" anchor="t" anchorCtr="1"/>
          <a:lstStyle>
            <a:lvl1pPr marL="0" indent="0">
              <a:buNone/>
              <a:defRPr sz="1800"/>
            </a:lvl1pPr>
          </a:lstStyle>
          <a:p>
            <a:r>
              <a:rPr lang="nb-NO" smtClean="0"/>
              <a:t>Klikk ikonet for å legge til et bilde</a:t>
            </a:r>
            <a:endParaRPr lang="nb-NO"/>
          </a:p>
        </p:txBody>
      </p:sp>
      <p:sp>
        <p:nvSpPr>
          <p:cNvPr id="13" name="Plassholder for innhold 12"/>
          <p:cNvSpPr>
            <a:spLocks noGrp="1"/>
          </p:cNvSpPr>
          <p:nvPr>
            <p:ph sz="quarter" idx="15"/>
          </p:nvPr>
        </p:nvSpPr>
        <p:spPr>
          <a:xfrm>
            <a:off x="720090" y="3420428"/>
            <a:ext cx="4320540" cy="4140517"/>
          </a:xfrm>
          <a:prstGeom prst="rect">
            <a:avLst/>
          </a:prstGeom>
          <a:solidFill>
            <a:schemeClr val="accent1">
              <a:lumMod val="40000"/>
              <a:lumOff val="60000"/>
            </a:schemeClr>
          </a:solidFill>
        </p:spPr>
        <p:txBody>
          <a:bodyPr lIns="360000" tIns="360000" rIns="360000" bIns="360000">
            <a:normAutofit/>
          </a:bodyPr>
          <a:lstStyle>
            <a:lvl1pPr marL="0" indent="0">
              <a:lnSpc>
                <a:spcPts val="3600"/>
              </a:lnSpc>
              <a:spcBef>
                <a:spcPts val="0"/>
              </a:spcBef>
              <a:buNone/>
              <a:defRPr sz="3000" b="1">
                <a:solidFill>
                  <a:schemeClr val="lt1"/>
                </a:solidFill>
                <a:latin typeface="Cambria" panose="02040503050406030204" pitchFamily="18" charset="0"/>
              </a:defRPr>
            </a:lvl1pPr>
          </a:lstStyle>
          <a:p>
            <a:pPr lvl="0"/>
            <a:r>
              <a:rPr lang="nb-NO" smtClean="0"/>
              <a:t>Rediger tekststiler i malen</a:t>
            </a:r>
          </a:p>
        </p:txBody>
      </p:sp>
      <p:sp>
        <p:nvSpPr>
          <p:cNvPr id="12" name="Plassholder for bilde 6"/>
          <p:cNvSpPr>
            <a:spLocks noGrp="1"/>
          </p:cNvSpPr>
          <p:nvPr>
            <p:ph type="pic" sz="quarter" idx="16"/>
          </p:nvPr>
        </p:nvSpPr>
        <p:spPr>
          <a:xfrm>
            <a:off x="9559195" y="1080135"/>
            <a:ext cx="4320540" cy="6480809"/>
          </a:xfrm>
          <a:prstGeom prst="rect">
            <a:avLst/>
          </a:prstGeom>
          <a:solidFill>
            <a:schemeClr val="lt2"/>
          </a:solidFill>
        </p:spPr>
        <p:txBody>
          <a:bodyPr lIns="0" tIns="360000" rIns="0" bIns="0" anchor="t" anchorCtr="1"/>
          <a:lstStyle>
            <a:lvl1pPr marL="0" indent="0">
              <a:buNone/>
              <a:defRPr sz="1800"/>
            </a:lvl1pPr>
          </a:lstStyle>
          <a:p>
            <a:r>
              <a:rPr lang="nb-NO" smtClean="0"/>
              <a:t>Klikk ikonet for å legge til et bilde</a:t>
            </a:r>
            <a:endParaRPr lang="nb-NO" dirty="0"/>
          </a:p>
        </p:txBody>
      </p:sp>
      <p:pic>
        <p:nvPicPr>
          <p:cNvPr id="8" name="Bil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7105239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720090" y="2160270"/>
            <a:ext cx="6300788" cy="5400675"/>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7560945" y="2160270"/>
            <a:ext cx="6300788" cy="5400675"/>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5" name="Plassholder for dato 4"/>
          <p:cNvSpPr>
            <a:spLocks noGrp="1"/>
          </p:cNvSpPr>
          <p:nvPr>
            <p:ph type="dt" sz="half" idx="10"/>
          </p:nvPr>
        </p:nvSpPr>
        <p:spPr/>
        <p:txBody>
          <a:bodyPr/>
          <a:lstStyle/>
          <a:p>
            <a:fld id="{983651F3-9B16-40C6-B209-3688FC9C95F6}" type="datetimeFigureOut">
              <a:rPr lang="nb-NO" smtClean="0"/>
              <a:t>28.04.2022</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9" name="Tittel 8"/>
          <p:cNvSpPr>
            <a:spLocks noGrp="1"/>
          </p:cNvSpPr>
          <p:nvPr>
            <p:ph type="title"/>
          </p:nvPr>
        </p:nvSpPr>
        <p:spPr>
          <a:xfrm>
            <a:off x="720090" y="1080135"/>
            <a:ext cx="13141643" cy="864108"/>
          </a:xfrm>
        </p:spPr>
        <p:txBody>
          <a:bodyPr/>
          <a:lstStyle/>
          <a:p>
            <a:r>
              <a:rPr lang="nb-NO" smtClean="0"/>
              <a:t>Klikk for å redigere tittelstil</a:t>
            </a:r>
            <a:endParaRPr lang="nb-NO"/>
          </a:p>
        </p:txBody>
      </p:sp>
    </p:spTree>
    <p:extLst>
      <p:ext uri="{BB962C8B-B14F-4D97-AF65-F5344CB8AC3E}">
        <p14:creationId xmlns:p14="http://schemas.microsoft.com/office/powerpoint/2010/main" val="32132744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720090" y="2160270"/>
            <a:ext cx="6300788" cy="720090"/>
          </a:xfrm>
        </p:spPr>
        <p:txBody>
          <a:bodyPr anchor="t">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720090" y="3060383"/>
            <a:ext cx="6300788" cy="45005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7560945" y="2160270"/>
            <a:ext cx="6300788" cy="720090"/>
          </a:xfrm>
        </p:spPr>
        <p:txBody>
          <a:bodyPr anchor="t">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7560945" y="3060383"/>
            <a:ext cx="6300788" cy="45005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7" name="Plassholder for dato 6"/>
          <p:cNvSpPr>
            <a:spLocks noGrp="1"/>
          </p:cNvSpPr>
          <p:nvPr>
            <p:ph type="dt" sz="half" idx="10"/>
          </p:nvPr>
        </p:nvSpPr>
        <p:spPr/>
        <p:txBody>
          <a:bodyPr/>
          <a:lstStyle/>
          <a:p>
            <a:fld id="{983651F3-9B16-40C6-B209-3688FC9C95F6}" type="datetimeFigureOut">
              <a:rPr lang="nb-NO" smtClean="0"/>
              <a:t>28.04.2022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1" name="Tittel 10"/>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3084663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983651F3-9B16-40C6-B209-3688FC9C95F6}" type="datetimeFigureOut">
              <a:rPr lang="nb-NO" smtClean="0"/>
              <a:t>28.04.2022</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09804779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83651F3-9B16-40C6-B209-3688FC9C95F6}" type="datetimeFigureOut">
              <a:rPr lang="nb-NO" smtClean="0"/>
              <a:t>28.04.2022</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9438400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ilde">
    <p:spTree>
      <p:nvGrpSpPr>
        <p:cNvPr id="1" name=""/>
        <p:cNvGrpSpPr/>
        <p:nvPr/>
      </p:nvGrpSpPr>
      <p:grpSpPr>
        <a:xfrm>
          <a:off x="0" y="0"/>
          <a:ext cx="0" cy="0"/>
          <a:chOff x="0" y="0"/>
          <a:chExt cx="0" cy="0"/>
        </a:xfrm>
      </p:grpSpPr>
      <p:sp>
        <p:nvSpPr>
          <p:cNvPr id="9" name="Plassholder for bilde 6"/>
          <p:cNvSpPr>
            <a:spLocks noGrp="1"/>
          </p:cNvSpPr>
          <p:nvPr>
            <p:ph type="pic" sz="quarter" idx="10"/>
          </p:nvPr>
        </p:nvSpPr>
        <p:spPr>
          <a:xfrm>
            <a:off x="720090" y="1080137"/>
            <a:ext cx="13159645" cy="6480810"/>
          </a:xfrm>
          <a:prstGeom prst="rect">
            <a:avLst/>
          </a:prstGeom>
          <a:solidFill>
            <a:srgbClr val="AAA09B"/>
          </a:solidFill>
        </p:spPr>
        <p:txBody>
          <a:bodyPr lIns="0" tIns="1980000" rIns="0" bIns="0" anchor="t" anchorCtr="1"/>
          <a:lstStyle>
            <a:lvl1pPr marL="0" indent="0">
              <a:buNone/>
              <a:defRPr sz="1800">
                <a:solidFill>
                  <a:schemeClr val="lt1"/>
                </a:solidFill>
              </a:defRPr>
            </a:lvl1pPr>
          </a:lstStyle>
          <a:p>
            <a:r>
              <a:rPr lang="nb-NO" smtClean="0"/>
              <a:t>Klikk ikonet for å legge til et bilde</a:t>
            </a:r>
            <a:endParaRPr lang="nb-NO"/>
          </a:p>
        </p:txBody>
      </p:sp>
      <p:sp>
        <p:nvSpPr>
          <p:cNvPr id="2" name="Tittel 1"/>
          <p:cNvSpPr>
            <a:spLocks noGrp="1"/>
          </p:cNvSpPr>
          <p:nvPr>
            <p:ph type="ctrTitle" hasCustomPrompt="1"/>
          </p:nvPr>
        </p:nvSpPr>
        <p:spPr>
          <a:xfrm>
            <a:off x="1260157" y="1620203"/>
            <a:ext cx="7380922" cy="830997"/>
          </a:xfrm>
          <a:noFill/>
        </p:spPr>
        <p:txBody>
          <a:bodyPr lIns="0" tIns="0" rIns="0" bIns="0" anchor="t">
            <a:spAutoFit/>
          </a:bodyPr>
          <a:lstStyle>
            <a:lvl1pPr algn="l">
              <a:lnSpc>
                <a:spcPct val="90000"/>
              </a:lnSpc>
              <a:defRPr sz="6000">
                <a:solidFill>
                  <a:schemeClr val="bg1"/>
                </a:solidFill>
              </a:defRPr>
            </a:lvl1pPr>
          </a:lstStyle>
          <a:p>
            <a:r>
              <a:rPr lang="nb-NO" dirty="0"/>
              <a:t>Legg til tittel</a:t>
            </a:r>
          </a:p>
        </p:txBody>
      </p:sp>
      <p:pic>
        <p:nvPicPr>
          <p:cNvPr id="6" name="Bild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1909560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06502" y="1080136"/>
            <a:ext cx="13019227" cy="6480810"/>
          </a:xfrm>
          <a:solidFill>
            <a:srgbClr val="AAA09B"/>
          </a:solidFill>
        </p:spPr>
        <p:txBody>
          <a:bodyPr lIns="540000" tIns="540000" rIns="5040000" bIns="2448000" anchor="t">
            <a:normAutofit/>
          </a:bodyPr>
          <a:lstStyle>
            <a:lvl1pPr>
              <a:lnSpc>
                <a:spcPct val="90000"/>
              </a:lnSpc>
              <a:defRPr sz="5000">
                <a:solidFill>
                  <a:schemeClr val="lt1"/>
                </a:solidFill>
              </a:defRPr>
            </a:lvl1pPr>
          </a:lstStyle>
          <a:p>
            <a:r>
              <a:rPr lang="nb-NO" smtClean="0"/>
              <a:t>Klikk for å redigere tittelstil</a:t>
            </a:r>
            <a:endParaRPr lang="nb-NO" dirty="0"/>
          </a:p>
        </p:txBody>
      </p:sp>
      <p:sp>
        <p:nvSpPr>
          <p:cNvPr id="8" name="Plassholder for dato 7"/>
          <p:cNvSpPr>
            <a:spLocks noGrp="1"/>
          </p:cNvSpPr>
          <p:nvPr>
            <p:ph type="dt" sz="half" idx="10"/>
          </p:nvPr>
        </p:nvSpPr>
        <p:spPr>
          <a:xfrm>
            <a:off x="1296162" y="6660833"/>
            <a:ext cx="1008126" cy="324040"/>
          </a:xfrm>
        </p:spPr>
        <p:txBody>
          <a:bodyPr/>
          <a:lstStyle>
            <a:lvl1pPr>
              <a:defRPr sz="1600">
                <a:solidFill>
                  <a:schemeClr val="bg1"/>
                </a:solidFill>
              </a:defRPr>
            </a:lvl1pPr>
          </a:lstStyle>
          <a:p>
            <a:fld id="{983651F3-9B16-40C6-B209-3688FC9C95F6}" type="datetimeFigureOut">
              <a:rPr lang="nb-NO" smtClean="0"/>
              <a:pPr/>
              <a:t>28.04.2022</a:t>
            </a:fld>
            <a:endParaRPr lang="nb-NO" dirty="0"/>
          </a:p>
        </p:txBody>
      </p:sp>
      <p:sp>
        <p:nvSpPr>
          <p:cNvPr id="9" name="Plassholder for bunntekst 8"/>
          <p:cNvSpPr>
            <a:spLocks noGrp="1"/>
          </p:cNvSpPr>
          <p:nvPr>
            <p:ph type="ftr" sz="quarter" idx="11"/>
          </p:nvPr>
        </p:nvSpPr>
        <p:spPr>
          <a:xfrm>
            <a:off x="2520315" y="6660833"/>
            <a:ext cx="5040630" cy="324040"/>
          </a:xfrm>
        </p:spPr>
        <p:txBody>
          <a:bodyPr>
            <a:normAutofit/>
          </a:bodyPr>
          <a:lstStyle>
            <a:lvl1pPr>
              <a:defRPr sz="1600">
                <a:solidFill>
                  <a:schemeClr val="bg1"/>
                </a:solidFill>
              </a:defRPr>
            </a:lvl1pPr>
          </a:lstStyle>
          <a:p>
            <a:r>
              <a:rPr lang="nb-NO" dirty="0"/>
              <a:t>Navn </a:t>
            </a:r>
            <a:r>
              <a:rPr lang="nb-NO" dirty="0" err="1"/>
              <a:t>Navnesen</a:t>
            </a:r>
            <a:r>
              <a:rPr lang="nb-NO" dirty="0"/>
              <a:t> og sted</a:t>
            </a:r>
          </a:p>
        </p:txBody>
      </p:sp>
      <p:sp>
        <p:nvSpPr>
          <p:cNvPr id="10" name="Plassholder for lysbildenummer 9"/>
          <p:cNvSpPr>
            <a:spLocks noGrp="1"/>
          </p:cNvSpPr>
          <p:nvPr>
            <p:ph type="sldNum" sz="quarter" idx="12"/>
          </p:nvPr>
        </p:nvSpPr>
        <p:spPr>
          <a:xfrm>
            <a:off x="13480086" y="7681260"/>
            <a:ext cx="345643" cy="221599"/>
          </a:xfrm>
        </p:spPr>
        <p:txBody>
          <a:bodyPr/>
          <a:lstStyle/>
          <a:p>
            <a:fld id="{5751DFAA-887F-4071-8EAD-E8CA316FCF06}" type="slidenum">
              <a:rPr lang="nb-NO" smtClean="0"/>
              <a:t>‹#›</a:t>
            </a:fld>
            <a:endParaRPr lang="nb-NO"/>
          </a:p>
        </p:txBody>
      </p:sp>
      <p:pic>
        <p:nvPicPr>
          <p:cNvPr id="7" name="Bil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2584116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720090" y="2340293"/>
            <a:ext cx="10441305" cy="522065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83651F3-9B16-40C6-B209-3688FC9C95F6}" type="datetimeFigureOut">
              <a:rPr lang="nb-NO" smtClean="0"/>
              <a:t>28.04.2022</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Tittel 6"/>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22125582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tekst &amp; innhold /m undertittel ">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720090" y="2160270"/>
            <a:ext cx="6300788" cy="720090"/>
          </a:xfrm>
        </p:spPr>
        <p:txBody>
          <a:bodyPr anchor="t">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720090" y="3060383"/>
            <a:ext cx="6300788" cy="45005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6" name="Plassholder for innhold 5"/>
          <p:cNvSpPr>
            <a:spLocks noGrp="1"/>
          </p:cNvSpPr>
          <p:nvPr>
            <p:ph sz="quarter" idx="4" hasCustomPrompt="1"/>
          </p:nvPr>
        </p:nvSpPr>
        <p:spPr>
          <a:xfrm>
            <a:off x="7560945" y="1080135"/>
            <a:ext cx="6300788" cy="6480810"/>
          </a:xfrm>
        </p:spPr>
        <p:txBody>
          <a:bodyPr/>
          <a:lstStyle>
            <a:lvl1pPr>
              <a:defRPr/>
            </a:lvl1pPr>
          </a:lstStyle>
          <a:p>
            <a:pPr lvl="0"/>
            <a:r>
              <a:rPr lang="nb-NO" dirty="0"/>
              <a:t>Sett inn innhold</a:t>
            </a:r>
          </a:p>
        </p:txBody>
      </p:sp>
      <p:sp>
        <p:nvSpPr>
          <p:cNvPr id="7" name="Plassholder for dato 6"/>
          <p:cNvSpPr>
            <a:spLocks noGrp="1"/>
          </p:cNvSpPr>
          <p:nvPr>
            <p:ph type="dt" sz="half" idx="10"/>
          </p:nvPr>
        </p:nvSpPr>
        <p:spPr/>
        <p:txBody>
          <a:bodyPr/>
          <a:lstStyle/>
          <a:p>
            <a:fld id="{983651F3-9B16-40C6-B209-3688FC9C95F6}" type="datetimeFigureOut">
              <a:rPr lang="nb-NO" smtClean="0"/>
              <a:t>28.04.2022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2" name="Tittel 1"/>
          <p:cNvSpPr>
            <a:spLocks noGrp="1"/>
          </p:cNvSpPr>
          <p:nvPr>
            <p:ph type="title"/>
          </p:nvPr>
        </p:nvSpPr>
        <p:spPr>
          <a:xfrm>
            <a:off x="720091" y="1080135"/>
            <a:ext cx="6300788" cy="864108"/>
          </a:xfrm>
        </p:spPr>
        <p:txBody>
          <a:bodyPr/>
          <a:lstStyle/>
          <a:p>
            <a:r>
              <a:rPr lang="nb-NO" smtClean="0"/>
              <a:t>Klikk for å redigere tittelstil</a:t>
            </a:r>
            <a:endParaRPr lang="nb-NO" dirty="0"/>
          </a:p>
        </p:txBody>
      </p:sp>
    </p:spTree>
    <p:extLst>
      <p:ext uri="{BB962C8B-B14F-4D97-AF65-F5344CB8AC3E}">
        <p14:creationId xmlns:p14="http://schemas.microsoft.com/office/powerpoint/2010/main" val="2058001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amp; innhold">
    <p:spTree>
      <p:nvGrpSpPr>
        <p:cNvPr id="1" name=""/>
        <p:cNvGrpSpPr/>
        <p:nvPr/>
      </p:nvGrpSpPr>
      <p:grpSpPr>
        <a:xfrm>
          <a:off x="0" y="0"/>
          <a:ext cx="0" cy="0"/>
          <a:chOff x="0" y="0"/>
          <a:chExt cx="0" cy="0"/>
        </a:xfrm>
      </p:grpSpPr>
      <p:sp>
        <p:nvSpPr>
          <p:cNvPr id="4" name="Plassholder for innhold 3"/>
          <p:cNvSpPr>
            <a:spLocks noGrp="1"/>
          </p:cNvSpPr>
          <p:nvPr>
            <p:ph sz="half" idx="2"/>
          </p:nvPr>
        </p:nvSpPr>
        <p:spPr>
          <a:xfrm>
            <a:off x="720090" y="2160270"/>
            <a:ext cx="6300788" cy="5400675"/>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6" name="Plassholder for innhold 5"/>
          <p:cNvSpPr>
            <a:spLocks noGrp="1"/>
          </p:cNvSpPr>
          <p:nvPr>
            <p:ph sz="quarter" idx="4" hasCustomPrompt="1"/>
          </p:nvPr>
        </p:nvSpPr>
        <p:spPr>
          <a:xfrm>
            <a:off x="7560945" y="1080135"/>
            <a:ext cx="6300788" cy="6480810"/>
          </a:xfrm>
        </p:spPr>
        <p:txBody>
          <a:bodyPr/>
          <a:lstStyle>
            <a:lvl1pPr>
              <a:defRPr/>
            </a:lvl1pPr>
          </a:lstStyle>
          <a:p>
            <a:pPr lvl="0"/>
            <a:r>
              <a:rPr lang="nb-NO" dirty="0"/>
              <a:t>Sett inn innhold</a:t>
            </a:r>
          </a:p>
        </p:txBody>
      </p:sp>
      <p:sp>
        <p:nvSpPr>
          <p:cNvPr id="7" name="Plassholder for dato 6"/>
          <p:cNvSpPr>
            <a:spLocks noGrp="1"/>
          </p:cNvSpPr>
          <p:nvPr>
            <p:ph type="dt" sz="half" idx="10"/>
          </p:nvPr>
        </p:nvSpPr>
        <p:spPr/>
        <p:txBody>
          <a:bodyPr/>
          <a:lstStyle/>
          <a:p>
            <a:fld id="{983651F3-9B16-40C6-B209-3688FC9C95F6}" type="datetimeFigureOut">
              <a:rPr lang="nb-NO" smtClean="0"/>
              <a:t>28.04.2022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2" name="Tittel 1"/>
          <p:cNvSpPr>
            <a:spLocks noGrp="1"/>
          </p:cNvSpPr>
          <p:nvPr>
            <p:ph type="title"/>
          </p:nvPr>
        </p:nvSpPr>
        <p:spPr>
          <a:xfrm>
            <a:off x="720090" y="1080135"/>
            <a:ext cx="6300788" cy="864108"/>
          </a:xfrm>
        </p:spPr>
        <p:txBody>
          <a:bodyPr/>
          <a:lstStyle/>
          <a:p>
            <a:r>
              <a:rPr lang="nb-NO" smtClean="0"/>
              <a:t>Klikk for å redigere tittelstil</a:t>
            </a:r>
            <a:endParaRPr lang="nb-NO"/>
          </a:p>
        </p:txBody>
      </p:sp>
    </p:spTree>
    <p:extLst>
      <p:ext uri="{BB962C8B-B14F-4D97-AF65-F5344CB8AC3E}">
        <p14:creationId xmlns:p14="http://schemas.microsoft.com/office/powerpoint/2010/main" val="15648572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tel, tekst og teksboks">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720090" y="2160270"/>
            <a:ext cx="6300788" cy="720090"/>
          </a:xfrm>
        </p:spPr>
        <p:txBody>
          <a:bodyPr anchor="t">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720090" y="3060383"/>
            <a:ext cx="6300788" cy="45005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7" name="Plassholder for dato 6"/>
          <p:cNvSpPr>
            <a:spLocks noGrp="1"/>
          </p:cNvSpPr>
          <p:nvPr>
            <p:ph type="dt" sz="half" idx="10"/>
          </p:nvPr>
        </p:nvSpPr>
        <p:spPr/>
        <p:txBody>
          <a:bodyPr/>
          <a:lstStyle/>
          <a:p>
            <a:fld id="{983651F3-9B16-40C6-B209-3688FC9C95F6}" type="datetimeFigureOut">
              <a:rPr lang="nb-NO" smtClean="0"/>
              <a:t>28.04.2022</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2" name="Tittel 1"/>
          <p:cNvSpPr>
            <a:spLocks noGrp="1"/>
          </p:cNvSpPr>
          <p:nvPr>
            <p:ph type="title"/>
          </p:nvPr>
        </p:nvSpPr>
        <p:spPr>
          <a:xfrm>
            <a:off x="720090" y="1080135"/>
            <a:ext cx="6300788" cy="864108"/>
          </a:xfrm>
        </p:spPr>
        <p:txBody>
          <a:bodyPr/>
          <a:lstStyle/>
          <a:p>
            <a:r>
              <a:rPr lang="nb-NO" smtClean="0"/>
              <a:t>Klikk for å redigere tittelstil</a:t>
            </a:r>
            <a:endParaRPr lang="nb-NO"/>
          </a:p>
        </p:txBody>
      </p:sp>
    </p:spTree>
    <p:extLst>
      <p:ext uri="{BB962C8B-B14F-4D97-AF65-F5344CB8AC3E}">
        <p14:creationId xmlns:p14="http://schemas.microsoft.com/office/powerpoint/2010/main" val="18414265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ort bilde">
    <p:spTree>
      <p:nvGrpSpPr>
        <p:cNvPr id="1" name=""/>
        <p:cNvGrpSpPr/>
        <p:nvPr/>
      </p:nvGrpSpPr>
      <p:grpSpPr>
        <a:xfrm>
          <a:off x="0" y="0"/>
          <a:ext cx="0" cy="0"/>
          <a:chOff x="0" y="0"/>
          <a:chExt cx="0" cy="0"/>
        </a:xfrm>
      </p:grpSpPr>
      <p:sp>
        <p:nvSpPr>
          <p:cNvPr id="7" name="Plassholder for bilde 6"/>
          <p:cNvSpPr>
            <a:spLocks noGrp="1"/>
          </p:cNvSpPr>
          <p:nvPr>
            <p:ph type="pic" sz="quarter" idx="10"/>
          </p:nvPr>
        </p:nvSpPr>
        <p:spPr>
          <a:xfrm>
            <a:off x="720090" y="1080137"/>
            <a:ext cx="13159645" cy="6480810"/>
          </a:xfrm>
          <a:prstGeom prst="rect">
            <a:avLst/>
          </a:prstGeom>
          <a:solidFill>
            <a:schemeClr val="lt2"/>
          </a:solidFill>
        </p:spPr>
        <p:txBody>
          <a:bodyPr lIns="0" tIns="1440000" rIns="0" bIns="0" anchor="t" anchorCtr="1"/>
          <a:lstStyle>
            <a:lvl1pPr marL="0" indent="0">
              <a:buNone/>
              <a:defRPr sz="1800"/>
            </a:lvl1pPr>
          </a:lstStyle>
          <a:p>
            <a:r>
              <a:rPr lang="nb-NO" smtClean="0"/>
              <a:t>Klikk ikonet for å legge til et bilde</a:t>
            </a:r>
            <a:endParaRPr lang="nb-NO"/>
          </a:p>
        </p:txBody>
      </p:sp>
      <p:pic>
        <p:nvPicPr>
          <p:cNvPr id="5" name="Bild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13065823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konslide">
    <p:spTree>
      <p:nvGrpSpPr>
        <p:cNvPr id="1" name=""/>
        <p:cNvGrpSpPr/>
        <p:nvPr/>
      </p:nvGrpSpPr>
      <p:grpSpPr>
        <a:xfrm>
          <a:off x="0" y="0"/>
          <a:ext cx="0" cy="0"/>
          <a:chOff x="0" y="0"/>
          <a:chExt cx="0" cy="0"/>
        </a:xfrm>
      </p:grpSpPr>
      <p:sp>
        <p:nvSpPr>
          <p:cNvPr id="2" name="Plassholder for tekst 1"/>
          <p:cNvSpPr>
            <a:spLocks noGrp="1"/>
          </p:cNvSpPr>
          <p:nvPr>
            <p:ph type="body" sz="quarter" idx="12" hasCustomPrompt="1"/>
          </p:nvPr>
        </p:nvSpPr>
        <p:spPr>
          <a:xfrm>
            <a:off x="720090" y="1080137"/>
            <a:ext cx="13159645" cy="6480810"/>
          </a:xfrm>
          <a:prstGeom prst="rect">
            <a:avLst/>
          </a:prstGeom>
          <a:solidFill>
            <a:srgbClr val="DBD6D4"/>
          </a:solidFill>
        </p:spPr>
        <p:txBody>
          <a:bodyPr lIns="0" tIns="1440000" rIns="0" bIns="0" anchor="ctr"/>
          <a:lstStyle>
            <a:lvl1pPr marL="0" indent="0" algn="ctr">
              <a:buNone/>
              <a:defRPr sz="100" baseline="0"/>
            </a:lvl1pPr>
          </a:lstStyle>
          <a:p>
            <a:pPr lvl="0"/>
            <a:r>
              <a:rPr lang="nb-NO" sz="100" dirty="0"/>
              <a:t> </a:t>
            </a:r>
            <a:endParaRPr lang="nb-NO" dirty="0"/>
          </a:p>
        </p:txBody>
      </p:sp>
      <p:sp>
        <p:nvSpPr>
          <p:cNvPr id="4" name="Plassholder for bilde 6"/>
          <p:cNvSpPr>
            <a:spLocks noGrp="1"/>
          </p:cNvSpPr>
          <p:nvPr>
            <p:ph type="pic" sz="quarter" idx="11" hasCustomPrompt="1"/>
          </p:nvPr>
        </p:nvSpPr>
        <p:spPr>
          <a:xfrm>
            <a:off x="4995624" y="2160271"/>
            <a:ext cx="4608576" cy="4320540"/>
          </a:xfrm>
          <a:prstGeom prst="rect">
            <a:avLst/>
          </a:prstGeom>
          <a:noFill/>
        </p:spPr>
        <p:txBody>
          <a:bodyPr lIns="0" tIns="1080000" rIns="0" bIns="0" anchor="t" anchorCtr="1"/>
          <a:lstStyle>
            <a:lvl1pPr marL="0" indent="0">
              <a:buNone/>
              <a:defRPr sz="1800"/>
            </a:lvl1pPr>
          </a:lstStyle>
          <a:p>
            <a:r>
              <a:rPr lang="nb-NO" dirty="0"/>
              <a:t>Ikon</a:t>
            </a:r>
          </a:p>
        </p:txBody>
      </p:sp>
      <p:pic>
        <p:nvPicPr>
          <p:cNvPr id="6" name="Bild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39113876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720090" y="1080135"/>
            <a:ext cx="10441305" cy="864108"/>
          </a:xfrm>
          <a:prstGeom prst="rect">
            <a:avLst/>
          </a:prstGeom>
        </p:spPr>
        <p:txBody>
          <a:bodyPr vert="horz" lIns="0" tIns="0" rIns="0" bIns="0" rtlCol="0" anchor="t" anchorCtr="0">
            <a:normAutofit/>
          </a:bodyPr>
          <a:lstStyle/>
          <a:p>
            <a:r>
              <a:rPr lang="nb-NO" dirty="0"/>
              <a:t>Klikk for å redigere tittelstil</a:t>
            </a:r>
          </a:p>
        </p:txBody>
      </p:sp>
      <p:sp>
        <p:nvSpPr>
          <p:cNvPr id="3" name="Plassholder for tekst 2"/>
          <p:cNvSpPr>
            <a:spLocks noGrp="1"/>
          </p:cNvSpPr>
          <p:nvPr>
            <p:ph type="body" idx="1"/>
          </p:nvPr>
        </p:nvSpPr>
        <p:spPr>
          <a:xfrm>
            <a:off x="720090" y="2340293"/>
            <a:ext cx="10441305" cy="5220653"/>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0090" y="7812977"/>
            <a:ext cx="1152144" cy="221599"/>
          </a:xfrm>
          <a:prstGeom prst="rect">
            <a:avLst/>
          </a:prstGeom>
        </p:spPr>
        <p:txBody>
          <a:bodyPr vert="horz" lIns="0" tIns="0" rIns="0" bIns="0" rtlCol="0" anchor="ctr">
            <a:normAutofit/>
          </a:bodyPr>
          <a:lstStyle>
            <a:lvl1pPr algn="l">
              <a:defRPr sz="1200">
                <a:solidFill>
                  <a:schemeClr val="tx1">
                    <a:tint val="75000"/>
                  </a:schemeClr>
                </a:solidFill>
              </a:defRPr>
            </a:lvl1pPr>
          </a:lstStyle>
          <a:p>
            <a:fld id="{983651F3-9B16-40C6-B209-3688FC9C95F6}" type="datetimeFigureOut">
              <a:rPr lang="nb-NO" smtClean="0"/>
              <a:t>28.04.2022</a:t>
            </a:fld>
            <a:endParaRPr lang="nb-NO" dirty="0"/>
          </a:p>
        </p:txBody>
      </p:sp>
      <p:sp>
        <p:nvSpPr>
          <p:cNvPr id="5" name="Plassholder for bunntekst 4"/>
          <p:cNvSpPr>
            <a:spLocks noGrp="1"/>
          </p:cNvSpPr>
          <p:nvPr>
            <p:ph type="ftr" sz="quarter" idx="3"/>
          </p:nvPr>
        </p:nvSpPr>
        <p:spPr>
          <a:xfrm>
            <a:off x="2229150" y="7812977"/>
            <a:ext cx="8932245" cy="221599"/>
          </a:xfrm>
          <a:prstGeom prst="rect">
            <a:avLst/>
          </a:prstGeom>
        </p:spPr>
        <p:txBody>
          <a:bodyPr vert="horz" lIns="0" tIns="0" rIns="0" bIns="0" rtlCol="0" anchor="ctr">
            <a:normAutofit/>
          </a:bodyPr>
          <a:lstStyle>
            <a:lvl1pPr algn="l">
              <a:defRPr sz="12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13541235" y="7812977"/>
            <a:ext cx="345643" cy="221599"/>
          </a:xfrm>
          <a:prstGeom prst="rect">
            <a:avLst/>
          </a:prstGeom>
        </p:spPr>
        <p:txBody>
          <a:bodyPr vert="horz" lIns="0" tIns="0" rIns="0" bIns="0" rtlCol="0" anchor="ctr">
            <a:normAutofit/>
          </a:bodyPr>
          <a:lstStyle>
            <a:lvl1pPr algn="r">
              <a:defRPr sz="1200">
                <a:solidFill>
                  <a:schemeClr val="tx1">
                    <a:tint val="75000"/>
                  </a:schemeClr>
                </a:solidFill>
              </a:defRPr>
            </a:lvl1pPr>
          </a:lstStyle>
          <a:p>
            <a:fld id="{5751DFAA-887F-4071-8EAD-E8CA316FCF06}" type="slidenum">
              <a:rPr lang="nb-NO" smtClean="0"/>
              <a:t>‹#›</a:t>
            </a:fld>
            <a:endParaRPr lang="nb-NO" dirty="0"/>
          </a:p>
        </p:txBody>
      </p:sp>
      <p:pic>
        <p:nvPicPr>
          <p:cNvPr id="8" name="Bild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310521" y="332467"/>
            <a:ext cx="1914144" cy="390144"/>
          </a:xfrm>
          <a:prstGeom prst="rect">
            <a:avLst/>
          </a:prstGeom>
        </p:spPr>
      </p:pic>
    </p:spTree>
    <p:extLst>
      <p:ext uri="{BB962C8B-B14F-4D97-AF65-F5344CB8AC3E}">
        <p14:creationId xmlns:p14="http://schemas.microsoft.com/office/powerpoint/2010/main" val="1643857197"/>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0" r:id="rId4"/>
    <p:sldLayoutId id="2147483656" r:id="rId5"/>
    <p:sldLayoutId id="2147483658" r:id="rId6"/>
    <p:sldLayoutId id="2147483664" r:id="rId7"/>
    <p:sldLayoutId id="2147483660" r:id="rId8"/>
    <p:sldLayoutId id="2147483662" r:id="rId9"/>
    <p:sldLayoutId id="2147483659" r:id="rId10"/>
    <p:sldLayoutId id="2147483652" r:id="rId11"/>
    <p:sldLayoutId id="2147483653" r:id="rId12"/>
    <p:sldLayoutId id="2147483654" r:id="rId13"/>
    <p:sldLayoutId id="2147483655" r:id="rId14"/>
  </p:sldLayoutIdLst>
  <p:timing>
    <p:tnLst>
      <p:par>
        <p:cTn id="1" dur="indefinite" restart="never" nodeType="tmRoot"/>
      </p:par>
    </p:tnLst>
  </p:timing>
  <p:txStyles>
    <p:titleStyle>
      <a:lvl1pPr algn="l" defTabSz="914400" rtl="0" eaLnBrk="1" latinLnBrk="0" hangingPunct="1">
        <a:lnSpc>
          <a:spcPts val="3200"/>
        </a:lnSpc>
        <a:spcBef>
          <a:spcPct val="0"/>
        </a:spcBef>
        <a:buNone/>
        <a:defRPr sz="3000" b="1" kern="1200" cap="none" baseline="0">
          <a:solidFill>
            <a:schemeClr val="tx1"/>
          </a:solidFill>
          <a:latin typeface="+mj-lt"/>
          <a:ea typeface="+mj-ea"/>
          <a:cs typeface="+mj-cs"/>
        </a:defRPr>
      </a:lvl1pPr>
    </p:titleStyle>
    <p:bodyStyle>
      <a:lvl1pPr marL="216000" indent="-216000" algn="l" defTabSz="914400" rtl="0" eaLnBrk="1" latinLnBrk="0" hangingPunct="1">
        <a:lnSpc>
          <a:spcPts val="2600"/>
        </a:lnSpc>
        <a:spcBef>
          <a:spcPts val="400"/>
        </a:spcBef>
        <a:buFont typeface="Arial" panose="020B0604020202020204" pitchFamily="34" charset="0"/>
        <a:buChar char="•"/>
        <a:defRPr sz="2400" kern="1200">
          <a:solidFill>
            <a:schemeClr val="tx1"/>
          </a:solidFill>
          <a:latin typeface="+mn-lt"/>
          <a:ea typeface="+mn-ea"/>
          <a:cs typeface="+mn-cs"/>
        </a:defRPr>
      </a:lvl1pPr>
      <a:lvl2pPr marL="432000" indent="-216000" algn="l" defTabSz="914400" rtl="0" eaLnBrk="1" latinLnBrk="0" hangingPunct="1">
        <a:lnSpc>
          <a:spcPts val="2600"/>
        </a:lnSpc>
        <a:spcBef>
          <a:spcPts val="400"/>
        </a:spcBef>
        <a:buFont typeface="Arial" panose="020B0604020202020204" pitchFamily="34" charset="0"/>
        <a:buChar char="•"/>
        <a:defRPr sz="2400" kern="1200">
          <a:solidFill>
            <a:schemeClr val="tx1"/>
          </a:solidFill>
          <a:latin typeface="+mn-lt"/>
          <a:ea typeface="+mn-ea"/>
          <a:cs typeface="+mn-cs"/>
        </a:defRPr>
      </a:lvl2pPr>
      <a:lvl3pPr marL="648000" indent="-216000" algn="l" defTabSz="914400" rtl="0" eaLnBrk="1" latinLnBrk="0" hangingPunct="1">
        <a:lnSpc>
          <a:spcPts val="2200"/>
        </a:lnSpc>
        <a:spcBef>
          <a:spcPts val="400"/>
        </a:spcBef>
        <a:buFont typeface="Arial" panose="020B0604020202020204" pitchFamily="34" charset="0"/>
        <a:buChar char="•"/>
        <a:defRPr sz="2000" kern="1200">
          <a:solidFill>
            <a:schemeClr val="tx1"/>
          </a:solidFill>
          <a:latin typeface="+mn-lt"/>
          <a:ea typeface="+mn-ea"/>
          <a:cs typeface="+mn-cs"/>
        </a:defRPr>
      </a:lvl3pPr>
      <a:lvl4pPr marL="864000" indent="-216000" algn="l" defTabSz="914400" rtl="0" eaLnBrk="1" latinLnBrk="0" hangingPunct="1">
        <a:lnSpc>
          <a:spcPts val="2000"/>
        </a:lnSpc>
        <a:spcBef>
          <a:spcPts val="400"/>
        </a:spcBef>
        <a:buFont typeface="Arial" panose="020B0604020202020204" pitchFamily="34" charset="0"/>
        <a:buChar char="•"/>
        <a:defRPr sz="1800" kern="1200">
          <a:solidFill>
            <a:schemeClr val="tx1"/>
          </a:solidFill>
          <a:latin typeface="+mn-lt"/>
          <a:ea typeface="+mn-ea"/>
          <a:cs typeface="+mn-cs"/>
        </a:defRPr>
      </a:lvl4pPr>
      <a:lvl5pPr marL="1080000" indent="-216000" algn="l" defTabSz="914400" rtl="0" eaLnBrk="1" latinLnBrk="0" hangingPunct="1">
        <a:lnSpc>
          <a:spcPts val="1800"/>
        </a:lnSpc>
        <a:spcBef>
          <a:spcPts val="4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ctrTitle"/>
          </p:nvPr>
        </p:nvSpPr>
        <p:spPr>
          <a:solidFill>
            <a:schemeClr val="accent3">
              <a:lumMod val="75000"/>
            </a:schemeClr>
          </a:solidFill>
        </p:spPr>
        <p:txBody>
          <a:bodyPr>
            <a:normAutofit fontScale="90000"/>
          </a:bodyPr>
          <a:lstStyle/>
          <a:p>
            <a:r>
              <a:rPr lang="nn-NO" dirty="0" smtClean="0"/>
              <a:t>Samhandlingsavvik</a:t>
            </a:r>
            <a:br>
              <a:rPr lang="nn-NO" dirty="0" smtClean="0"/>
            </a:br>
            <a:r>
              <a:rPr lang="nn-NO" dirty="0" smtClean="0"/>
              <a:t/>
            </a:r>
            <a:br>
              <a:rPr lang="nn-NO" dirty="0" smtClean="0"/>
            </a:br>
            <a:r>
              <a:rPr lang="nn-NO" sz="4400" dirty="0" smtClean="0"/>
              <a:t>Fagleg samarbeidsutval</a:t>
            </a:r>
            <a:r>
              <a:rPr lang="nn-NO" dirty="0" smtClean="0"/>
              <a:t/>
            </a:r>
            <a:br>
              <a:rPr lang="nn-NO" dirty="0" smtClean="0"/>
            </a:br>
            <a:r>
              <a:rPr lang="nn-NO" sz="4000" dirty="0" smtClean="0"/>
              <a:t>april -22</a:t>
            </a:r>
            <a:br>
              <a:rPr lang="nn-NO" sz="4000" dirty="0" smtClean="0"/>
            </a:br>
            <a:r>
              <a:rPr lang="nn-NO" sz="4000" dirty="0" smtClean="0"/>
              <a:t/>
            </a:r>
            <a:br>
              <a:rPr lang="nn-NO" sz="4000" dirty="0" smtClean="0"/>
            </a:br>
            <a:endParaRPr lang="nb-NO" dirty="0"/>
          </a:p>
        </p:txBody>
      </p:sp>
      <p:sp>
        <p:nvSpPr>
          <p:cNvPr id="5" name="Plassholder for dato 4"/>
          <p:cNvSpPr>
            <a:spLocks noGrp="1"/>
          </p:cNvSpPr>
          <p:nvPr>
            <p:ph type="dt" sz="half" idx="10"/>
          </p:nvPr>
        </p:nvSpPr>
        <p:spPr/>
        <p:txBody>
          <a:bodyPr/>
          <a:lstStyle/>
          <a:p>
            <a:fld id="{B089964E-E9E5-42F6-84DF-FF83CA64DD42}" type="datetime1">
              <a:rPr lang="nb-NO" smtClean="0"/>
              <a:pPr/>
              <a:t>28.04.2022</a:t>
            </a:fld>
            <a:endParaRPr lang="nb-NO" dirty="0"/>
          </a:p>
        </p:txBody>
      </p:sp>
      <p:sp>
        <p:nvSpPr>
          <p:cNvPr id="6" name="Plassholder for bunntekst 5"/>
          <p:cNvSpPr>
            <a:spLocks noGrp="1"/>
          </p:cNvSpPr>
          <p:nvPr>
            <p:ph type="ftr" sz="quarter" idx="11"/>
          </p:nvPr>
        </p:nvSpPr>
        <p:spPr/>
        <p:txBody>
          <a:bodyPr/>
          <a:lstStyle/>
          <a:p>
            <a:r>
              <a:rPr lang="nn-NO" dirty="0" smtClean="0"/>
              <a:t>Irene Barmen Hoel og Kjellaug Berntsen</a:t>
            </a:r>
            <a:endParaRPr lang="nb-NO" dirty="0"/>
          </a:p>
        </p:txBody>
      </p:sp>
    </p:spTree>
    <p:extLst>
      <p:ext uri="{BB962C8B-B14F-4D97-AF65-F5344CB8AC3E}">
        <p14:creationId xmlns:p14="http://schemas.microsoft.com/office/powerpoint/2010/main" val="1546377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20090" y="2340293"/>
            <a:ext cx="12806724" cy="5220653"/>
          </a:xfrm>
        </p:spPr>
        <p:txBody>
          <a:bodyPr/>
          <a:lstStyle/>
          <a:p>
            <a:pPr marL="0" indent="0">
              <a:buNone/>
            </a:pPr>
            <a:r>
              <a:rPr lang="nn-NO" dirty="0"/>
              <a:t>.</a:t>
            </a:r>
          </a:p>
        </p:txBody>
      </p:sp>
      <p:sp>
        <p:nvSpPr>
          <p:cNvPr id="3" name="Tittel 2"/>
          <p:cNvSpPr>
            <a:spLocks noGrp="1"/>
          </p:cNvSpPr>
          <p:nvPr>
            <p:ph type="title"/>
          </p:nvPr>
        </p:nvSpPr>
        <p:spPr>
          <a:xfrm>
            <a:off x="720090" y="1080135"/>
            <a:ext cx="12312738" cy="864108"/>
          </a:xfrm>
        </p:spPr>
        <p:txBody>
          <a:bodyPr/>
          <a:lstStyle/>
          <a:p>
            <a:pPr algn="ctr"/>
            <a:r>
              <a:rPr lang="nn-NO" dirty="0" smtClean="0"/>
              <a:t>Melde saker i 2022, samanlikna med 2021</a:t>
            </a:r>
            <a:endParaRPr lang="nn-NO" dirty="0"/>
          </a:p>
        </p:txBody>
      </p:sp>
      <p:graphicFrame>
        <p:nvGraphicFramePr>
          <p:cNvPr id="4" name="Diagram 3"/>
          <p:cNvGraphicFramePr>
            <a:graphicFrameLocks/>
          </p:cNvGraphicFramePr>
          <p:nvPr>
            <p:extLst>
              <p:ext uri="{D42A27DB-BD31-4B8C-83A1-F6EECF244321}">
                <p14:modId xmlns:p14="http://schemas.microsoft.com/office/powerpoint/2010/main" val="3307912796"/>
              </p:ext>
            </p:extLst>
          </p:nvPr>
        </p:nvGraphicFramePr>
        <p:xfrm>
          <a:off x="720089" y="2081048"/>
          <a:ext cx="5869305" cy="49293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p:cNvGraphicFramePr>
            <a:graphicFrameLocks/>
          </p:cNvGraphicFramePr>
          <p:nvPr>
            <p:extLst>
              <p:ext uri="{D42A27DB-BD31-4B8C-83A1-F6EECF244321}">
                <p14:modId xmlns:p14="http://schemas.microsoft.com/office/powerpoint/2010/main" val="3954933671"/>
              </p:ext>
            </p:extLst>
          </p:nvPr>
        </p:nvGraphicFramePr>
        <p:xfrm>
          <a:off x="6978869" y="2081048"/>
          <a:ext cx="6148552" cy="4929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742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smtClean="0"/>
              <a:t>Pasient med lett kognitiv svikt, hadde time på dagkirurgisk senter. Møtte </a:t>
            </a:r>
            <a:r>
              <a:rPr lang="nb-NO" dirty="0" err="1" smtClean="0"/>
              <a:t>åleine</a:t>
            </a:r>
            <a:r>
              <a:rPr lang="nb-NO" dirty="0" smtClean="0"/>
              <a:t>.</a:t>
            </a:r>
          </a:p>
          <a:p>
            <a:r>
              <a:rPr lang="nb-NO" dirty="0" smtClean="0"/>
              <a:t>Då pasienten kom til DKS, blei operasjonen avlyst kl. 11. </a:t>
            </a:r>
          </a:p>
          <a:p>
            <a:r>
              <a:rPr lang="nb-NO" dirty="0" smtClean="0"/>
              <a:t>Ingen hadde ansvar for at pasienten kom seg trygt heim.</a:t>
            </a:r>
          </a:p>
          <a:p>
            <a:r>
              <a:rPr lang="nb-NO" dirty="0" smtClean="0"/>
              <a:t>Klokka 19 etterlyste </a:t>
            </a:r>
            <a:r>
              <a:rPr lang="nb-NO" dirty="0" err="1" smtClean="0"/>
              <a:t>pårørande</a:t>
            </a:r>
            <a:r>
              <a:rPr lang="nb-NO" dirty="0" smtClean="0"/>
              <a:t> og heimesjukepleien pasienten. Ingen visste kvar han var.</a:t>
            </a:r>
          </a:p>
          <a:p>
            <a:r>
              <a:rPr lang="nb-NO" dirty="0" smtClean="0"/>
              <a:t>Det blei leita, og han blei funnen i Førde sentrum, kald og sliten. Han hadde </a:t>
            </a:r>
            <a:r>
              <a:rPr lang="nb-NO" dirty="0" err="1" smtClean="0"/>
              <a:t>ikkje</a:t>
            </a:r>
            <a:r>
              <a:rPr lang="nb-NO" dirty="0" smtClean="0"/>
              <a:t> telefon, og hadde problem med å gå. Det var </a:t>
            </a:r>
            <a:r>
              <a:rPr lang="nb-NO" dirty="0" err="1" smtClean="0"/>
              <a:t>dårleg</a:t>
            </a:r>
            <a:r>
              <a:rPr lang="nb-NO" dirty="0" smtClean="0"/>
              <a:t> </a:t>
            </a:r>
            <a:r>
              <a:rPr lang="nb-NO" dirty="0" err="1" smtClean="0"/>
              <a:t>ver</a:t>
            </a:r>
            <a:r>
              <a:rPr lang="nb-NO" dirty="0" smtClean="0"/>
              <a:t> og kaldt ute. </a:t>
            </a:r>
          </a:p>
          <a:p>
            <a:endParaRPr lang="nb-NO" dirty="0"/>
          </a:p>
          <a:p>
            <a:r>
              <a:rPr lang="nb-NO" dirty="0" smtClean="0"/>
              <a:t>Spørsmål:</a:t>
            </a:r>
          </a:p>
          <a:p>
            <a:r>
              <a:rPr lang="nb-NO" dirty="0" smtClean="0"/>
              <a:t>Kven har ansvar for kognitivt svekka </a:t>
            </a:r>
            <a:r>
              <a:rPr lang="nb-NO" dirty="0" err="1" smtClean="0"/>
              <a:t>pasientar</a:t>
            </a:r>
            <a:r>
              <a:rPr lang="nb-NO" dirty="0" smtClean="0"/>
              <a:t> til DKS?</a:t>
            </a:r>
          </a:p>
          <a:p>
            <a:r>
              <a:rPr lang="nb-NO" dirty="0" smtClean="0"/>
              <a:t>Hadde sjukehuset informasjon om kognitiv svekking?</a:t>
            </a:r>
          </a:p>
          <a:p>
            <a:r>
              <a:rPr lang="nb-NO" dirty="0" smtClean="0"/>
              <a:t>Skulle pasienten hatt med seg følgje?</a:t>
            </a:r>
            <a:endParaRPr lang="nb-NO" dirty="0"/>
          </a:p>
        </p:txBody>
      </p:sp>
      <p:sp>
        <p:nvSpPr>
          <p:cNvPr id="3" name="Tittel 2"/>
          <p:cNvSpPr>
            <a:spLocks noGrp="1"/>
          </p:cNvSpPr>
          <p:nvPr>
            <p:ph type="title"/>
          </p:nvPr>
        </p:nvSpPr>
        <p:spPr/>
        <p:txBody>
          <a:bodyPr/>
          <a:lstStyle/>
          <a:p>
            <a:pPr algn="ctr"/>
            <a:r>
              <a:rPr lang="nb-NO" dirty="0" smtClean="0"/>
              <a:t>Pasient forsvann</a:t>
            </a:r>
            <a:endParaRPr lang="nb-NO" dirty="0"/>
          </a:p>
        </p:txBody>
      </p:sp>
    </p:spTree>
    <p:extLst>
      <p:ext uri="{BB962C8B-B14F-4D97-AF65-F5344CB8AC3E}">
        <p14:creationId xmlns:p14="http://schemas.microsoft.com/office/powerpoint/2010/main" val="1869852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r>
              <a:rPr lang="nb-NO" dirty="0" err="1" smtClean="0"/>
              <a:t>Bebuar</a:t>
            </a:r>
            <a:r>
              <a:rPr lang="nb-NO" dirty="0" smtClean="0"/>
              <a:t> kom til sjukeheimen. Sjukeheimen hadde </a:t>
            </a:r>
            <a:r>
              <a:rPr lang="nb-NO" dirty="0" err="1" smtClean="0"/>
              <a:t>ikkje</a:t>
            </a:r>
            <a:r>
              <a:rPr lang="nb-NO" dirty="0" smtClean="0"/>
              <a:t> fått melding om </a:t>
            </a:r>
            <a:r>
              <a:rPr lang="nb-NO" dirty="0" err="1" smtClean="0"/>
              <a:t>utskriven</a:t>
            </a:r>
            <a:r>
              <a:rPr lang="nb-NO" dirty="0" smtClean="0"/>
              <a:t> pasient, eller epikrise. Mangla også medisinliste, til trass for at kommunen hadde bedt spesielt om å få det. </a:t>
            </a:r>
          </a:p>
          <a:p>
            <a:r>
              <a:rPr lang="nb-NO" dirty="0" smtClean="0"/>
              <a:t>Pasienten </a:t>
            </a:r>
            <a:r>
              <a:rPr lang="nb-NO" dirty="0" err="1" smtClean="0"/>
              <a:t>trong</a:t>
            </a:r>
            <a:r>
              <a:rPr lang="nb-NO" dirty="0" smtClean="0"/>
              <a:t> </a:t>
            </a:r>
            <a:r>
              <a:rPr lang="nb-NO" dirty="0" err="1" smtClean="0"/>
              <a:t>smertestillande</a:t>
            </a:r>
            <a:r>
              <a:rPr lang="nb-NO" dirty="0" smtClean="0"/>
              <a:t> rett etter ankomst, men </a:t>
            </a:r>
            <a:r>
              <a:rPr lang="nb-NO" dirty="0" err="1" smtClean="0"/>
              <a:t>dei</a:t>
            </a:r>
            <a:r>
              <a:rPr lang="nb-NO" dirty="0" smtClean="0"/>
              <a:t> visste </a:t>
            </a:r>
            <a:r>
              <a:rPr lang="nb-NO" dirty="0" err="1" smtClean="0"/>
              <a:t>ikkje</a:t>
            </a:r>
            <a:r>
              <a:rPr lang="nb-NO" dirty="0" smtClean="0"/>
              <a:t> kva </a:t>
            </a:r>
            <a:r>
              <a:rPr lang="nb-NO" dirty="0" err="1" smtClean="0"/>
              <a:t>dei</a:t>
            </a:r>
            <a:r>
              <a:rPr lang="nb-NO" dirty="0" smtClean="0"/>
              <a:t> kunne </a:t>
            </a:r>
            <a:r>
              <a:rPr lang="nb-NO" dirty="0" err="1" smtClean="0"/>
              <a:t>gje</a:t>
            </a:r>
            <a:r>
              <a:rPr lang="nb-NO" dirty="0" smtClean="0"/>
              <a:t> han. </a:t>
            </a:r>
          </a:p>
          <a:p>
            <a:r>
              <a:rPr lang="nb-NO" dirty="0" smtClean="0"/>
              <a:t>Mangla også </a:t>
            </a:r>
            <a:r>
              <a:rPr lang="nb-NO" dirty="0" err="1" smtClean="0"/>
              <a:t>nokre</a:t>
            </a:r>
            <a:r>
              <a:rPr lang="nb-NO" dirty="0" smtClean="0"/>
              <a:t> legemiddel, som var nye for pasienten. </a:t>
            </a:r>
          </a:p>
          <a:p>
            <a:r>
              <a:rPr lang="nb-NO" dirty="0" smtClean="0"/>
              <a:t>Det ordna seg raskt med medisinliste ved etterspørsel, men epikrise tok tid å få. </a:t>
            </a:r>
          </a:p>
          <a:p>
            <a:endParaRPr lang="nb-NO" dirty="0"/>
          </a:p>
          <a:p>
            <a:r>
              <a:rPr lang="nb-NO" dirty="0" smtClean="0"/>
              <a:t>Spørsmål:</a:t>
            </a:r>
          </a:p>
          <a:p>
            <a:r>
              <a:rPr lang="nb-NO" dirty="0" smtClean="0"/>
              <a:t>Sjukehuset svarer at </a:t>
            </a:r>
            <a:r>
              <a:rPr lang="nb-NO" dirty="0" err="1" smtClean="0"/>
              <a:t>dei</a:t>
            </a:r>
            <a:r>
              <a:rPr lang="nb-NO" dirty="0" smtClean="0"/>
              <a:t> </a:t>
            </a:r>
            <a:r>
              <a:rPr lang="nb-NO" dirty="0" err="1" smtClean="0"/>
              <a:t>skjerpar</a:t>
            </a:r>
            <a:r>
              <a:rPr lang="nb-NO" dirty="0" smtClean="0"/>
              <a:t> </a:t>
            </a:r>
            <a:r>
              <a:rPr lang="nb-NO" dirty="0" err="1" smtClean="0"/>
              <a:t>rutinane</a:t>
            </a:r>
            <a:r>
              <a:rPr lang="nb-NO" dirty="0" smtClean="0"/>
              <a:t>, men </a:t>
            </a:r>
            <a:r>
              <a:rPr lang="nb-NO" dirty="0" err="1" smtClean="0"/>
              <a:t>korleis</a:t>
            </a:r>
            <a:r>
              <a:rPr lang="nb-NO" dirty="0" smtClean="0"/>
              <a:t> vert det gjort i praksis? </a:t>
            </a:r>
            <a:endParaRPr lang="nb-NO" dirty="0"/>
          </a:p>
        </p:txBody>
      </p:sp>
      <p:sp>
        <p:nvSpPr>
          <p:cNvPr id="3" name="Tittel 2"/>
          <p:cNvSpPr>
            <a:spLocks noGrp="1"/>
          </p:cNvSpPr>
          <p:nvPr>
            <p:ph type="title"/>
          </p:nvPr>
        </p:nvSpPr>
        <p:spPr/>
        <p:txBody>
          <a:bodyPr/>
          <a:lstStyle/>
          <a:p>
            <a:pPr algn="ctr"/>
            <a:r>
              <a:rPr lang="nb-NO" dirty="0" smtClean="0"/>
              <a:t>Epikrise </a:t>
            </a:r>
            <a:r>
              <a:rPr lang="nb-NO" dirty="0" err="1" smtClean="0"/>
              <a:t>ikkje</a:t>
            </a:r>
            <a:r>
              <a:rPr lang="nb-NO" dirty="0" smtClean="0"/>
              <a:t> sendt</a:t>
            </a:r>
            <a:endParaRPr lang="nb-NO" dirty="0"/>
          </a:p>
        </p:txBody>
      </p:sp>
    </p:spTree>
    <p:extLst>
      <p:ext uri="{BB962C8B-B14F-4D97-AF65-F5344CB8AC3E}">
        <p14:creationId xmlns:p14="http://schemas.microsoft.com/office/powerpoint/2010/main" val="136512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20090" y="1570893"/>
            <a:ext cx="11518802" cy="5990054"/>
          </a:xfrm>
        </p:spPr>
        <p:txBody>
          <a:bodyPr>
            <a:normAutofit/>
          </a:bodyPr>
          <a:lstStyle/>
          <a:p>
            <a:r>
              <a:rPr lang="nn-NO" dirty="0" smtClean="0"/>
              <a:t>Ambulansen hadde akuttoppdrag til ein sjukeheim. Pasienten var dårleg, men med ambulansepersonellet sin innsats vart pasienten stabilisert. Etter avtale med tilsette på sjukeheimen, fann dei ut at pasienten då ikkje trong å reise frå sjukeheimen. </a:t>
            </a:r>
            <a:r>
              <a:rPr lang="nn-NO" dirty="0"/>
              <a:t>D</a:t>
            </a:r>
            <a:r>
              <a:rPr lang="nn-NO" dirty="0" smtClean="0"/>
              <a:t>et ville spare pasienten for belastning med å reise. </a:t>
            </a:r>
          </a:p>
          <a:p>
            <a:r>
              <a:rPr lang="nn-NO" dirty="0" smtClean="0"/>
              <a:t>Dei formidla dette til legen på legevakta. Men legen gjentok gong etter gong: «Pasienten har pusteproblem, kjør han til legevakta.» </a:t>
            </a:r>
          </a:p>
          <a:p>
            <a:r>
              <a:rPr lang="nn-NO" dirty="0" smtClean="0"/>
              <a:t>Først då ein annan lege kom innom legevakta og hjelpte legen med kommunikasjonen, vart det godkjent at pasienten ikkje trong </a:t>
            </a:r>
            <a:r>
              <a:rPr lang="nn-NO" dirty="0" err="1" smtClean="0"/>
              <a:t>forflytting</a:t>
            </a:r>
            <a:r>
              <a:rPr lang="nn-NO" dirty="0" smtClean="0"/>
              <a:t>.</a:t>
            </a:r>
          </a:p>
          <a:p>
            <a:r>
              <a:rPr lang="nn-NO" dirty="0" smtClean="0"/>
              <a:t>Ambulansepersonellet har dårleg erfaring med språkleg kommunikasjon med denne legen. </a:t>
            </a:r>
          </a:p>
          <a:p>
            <a:endParaRPr lang="nn-NO" dirty="0" smtClean="0"/>
          </a:p>
          <a:p>
            <a:endParaRPr lang="nn-NO" dirty="0" smtClean="0"/>
          </a:p>
          <a:p>
            <a:r>
              <a:rPr lang="nn-NO" dirty="0" smtClean="0"/>
              <a:t>Spørsmål:</a:t>
            </a:r>
          </a:p>
          <a:p>
            <a:r>
              <a:rPr lang="nn-NO" dirty="0" smtClean="0"/>
              <a:t>Sikrar kommunane at vikarlegar har god nok språkferdighet til å stå for kommunikasjonen på legevakta?</a:t>
            </a:r>
          </a:p>
          <a:p>
            <a:r>
              <a:rPr lang="nn-NO" dirty="0" smtClean="0"/>
              <a:t>Eller var årsaka at legen har ansvar for pasienten, og ville sjå pasienten sjølv om ambulansepersonellet sa at han var stabilisert?</a:t>
            </a:r>
            <a:endParaRPr lang="nn-NO" dirty="0"/>
          </a:p>
        </p:txBody>
      </p:sp>
      <p:sp>
        <p:nvSpPr>
          <p:cNvPr id="3" name="Tittel 2"/>
          <p:cNvSpPr>
            <a:spLocks noGrp="1"/>
          </p:cNvSpPr>
          <p:nvPr>
            <p:ph type="title"/>
          </p:nvPr>
        </p:nvSpPr>
        <p:spPr/>
        <p:txBody>
          <a:bodyPr/>
          <a:lstStyle/>
          <a:p>
            <a:pPr algn="ctr"/>
            <a:r>
              <a:rPr lang="nb-NO" dirty="0" err="1" smtClean="0"/>
              <a:t>Språkleg</a:t>
            </a:r>
            <a:r>
              <a:rPr lang="nb-NO" dirty="0" smtClean="0"/>
              <a:t> utfordring med lege på legevakt</a:t>
            </a:r>
            <a:endParaRPr lang="nb-NO" dirty="0"/>
          </a:p>
        </p:txBody>
      </p:sp>
    </p:spTree>
    <p:extLst>
      <p:ext uri="{BB962C8B-B14F-4D97-AF65-F5344CB8AC3E}">
        <p14:creationId xmlns:p14="http://schemas.microsoft.com/office/powerpoint/2010/main" val="146309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20090" y="1758463"/>
            <a:ext cx="11659479" cy="5802484"/>
          </a:xfrm>
        </p:spPr>
        <p:txBody>
          <a:bodyPr/>
          <a:lstStyle/>
          <a:p>
            <a:r>
              <a:rPr lang="nb-NO" dirty="0" smtClean="0"/>
              <a:t>Pasient </a:t>
            </a:r>
            <a:r>
              <a:rPr lang="nb-NO" dirty="0" err="1" smtClean="0"/>
              <a:t>trong</a:t>
            </a:r>
            <a:r>
              <a:rPr lang="nb-NO" dirty="0" smtClean="0"/>
              <a:t> </a:t>
            </a:r>
            <a:r>
              <a:rPr lang="nb-NO" dirty="0" err="1" smtClean="0"/>
              <a:t>dagleg</a:t>
            </a:r>
            <a:r>
              <a:rPr lang="nb-NO" dirty="0" smtClean="0"/>
              <a:t> i.v. antibiotikabehandling for </a:t>
            </a:r>
            <a:r>
              <a:rPr lang="nb-NO" dirty="0" err="1" smtClean="0"/>
              <a:t>ein</a:t>
            </a:r>
            <a:r>
              <a:rPr lang="nb-NO" dirty="0" smtClean="0"/>
              <a:t> lungeinfeksjon. Pasienten burde </a:t>
            </a:r>
            <a:r>
              <a:rPr lang="nb-NO" dirty="0" err="1" smtClean="0"/>
              <a:t>vere</a:t>
            </a:r>
            <a:r>
              <a:rPr lang="nb-NO" dirty="0" smtClean="0"/>
              <a:t> innlagt, i følge </a:t>
            </a:r>
            <a:r>
              <a:rPr lang="nb-NO" dirty="0" err="1" smtClean="0"/>
              <a:t>ansvarleg</a:t>
            </a:r>
            <a:r>
              <a:rPr lang="nb-NO" dirty="0" smtClean="0"/>
              <a:t> lege på sjukehuset. </a:t>
            </a:r>
          </a:p>
          <a:p>
            <a:r>
              <a:rPr lang="nb-NO" dirty="0" smtClean="0"/>
              <a:t>Pasienten har omsorg for </a:t>
            </a:r>
            <a:r>
              <a:rPr lang="nb-NO" dirty="0" err="1" smtClean="0"/>
              <a:t>ein</a:t>
            </a:r>
            <a:r>
              <a:rPr lang="nb-NO" dirty="0" smtClean="0"/>
              <a:t> </a:t>
            </a:r>
            <a:r>
              <a:rPr lang="nb-NO" dirty="0" err="1" smtClean="0"/>
              <a:t>pleietrengande</a:t>
            </a:r>
            <a:r>
              <a:rPr lang="nb-NO" dirty="0" smtClean="0"/>
              <a:t> ektefelle heime, og kan </a:t>
            </a:r>
            <a:r>
              <a:rPr lang="nb-NO" dirty="0" err="1" smtClean="0"/>
              <a:t>ikkje</a:t>
            </a:r>
            <a:r>
              <a:rPr lang="nb-NO" dirty="0" smtClean="0"/>
              <a:t> </a:t>
            </a:r>
            <a:r>
              <a:rPr lang="nb-NO" dirty="0" err="1" smtClean="0"/>
              <a:t>vere</a:t>
            </a:r>
            <a:r>
              <a:rPr lang="nb-NO" dirty="0" smtClean="0"/>
              <a:t> borte </a:t>
            </a:r>
            <a:r>
              <a:rPr lang="nb-NO" dirty="0" err="1" smtClean="0"/>
              <a:t>heimanfrå</a:t>
            </a:r>
            <a:r>
              <a:rPr lang="nb-NO" dirty="0" smtClean="0"/>
              <a:t>.</a:t>
            </a:r>
          </a:p>
          <a:p>
            <a:r>
              <a:rPr lang="nb-NO" dirty="0" smtClean="0"/>
              <a:t>Kommunen kan </a:t>
            </a:r>
            <a:r>
              <a:rPr lang="nb-NO" dirty="0" err="1" smtClean="0"/>
              <a:t>ikkje</a:t>
            </a:r>
            <a:r>
              <a:rPr lang="nb-NO" dirty="0" smtClean="0"/>
              <a:t> </a:t>
            </a:r>
            <a:r>
              <a:rPr lang="nb-NO" dirty="0" err="1" smtClean="0"/>
              <a:t>gje</a:t>
            </a:r>
            <a:r>
              <a:rPr lang="nb-NO" dirty="0" smtClean="0"/>
              <a:t> AB, verken i.v. eller </a:t>
            </a:r>
            <a:r>
              <a:rPr lang="nb-NO" dirty="0" err="1" smtClean="0"/>
              <a:t>i.m</a:t>
            </a:r>
            <a:r>
              <a:rPr lang="nb-NO" dirty="0" smtClean="0"/>
              <a:t>. </a:t>
            </a:r>
          </a:p>
          <a:p>
            <a:r>
              <a:rPr lang="nb-NO" dirty="0" smtClean="0"/>
              <a:t>Pasienten må då reise </a:t>
            </a:r>
            <a:r>
              <a:rPr lang="nb-NO" dirty="0" err="1" smtClean="0"/>
              <a:t>frå</a:t>
            </a:r>
            <a:r>
              <a:rPr lang="nb-NO" dirty="0" smtClean="0"/>
              <a:t> heimen til sjukehuset </a:t>
            </a:r>
            <a:r>
              <a:rPr lang="nb-NO" dirty="0" err="1" smtClean="0"/>
              <a:t>dagleg</a:t>
            </a:r>
            <a:r>
              <a:rPr lang="nb-NO" dirty="0" smtClean="0"/>
              <a:t> med taxi for å få medisin. </a:t>
            </a:r>
          </a:p>
          <a:p>
            <a:r>
              <a:rPr lang="nb-NO" dirty="0"/>
              <a:t>Her er det </a:t>
            </a:r>
            <a:r>
              <a:rPr lang="nb-NO" dirty="0" err="1"/>
              <a:t>ikkje</a:t>
            </a:r>
            <a:r>
              <a:rPr lang="nb-NO" dirty="0"/>
              <a:t> </a:t>
            </a:r>
            <a:r>
              <a:rPr lang="nb-NO" dirty="0" err="1"/>
              <a:t>naudsynt</a:t>
            </a:r>
            <a:r>
              <a:rPr lang="nb-NO" dirty="0"/>
              <a:t> med avsug fordi </a:t>
            </a:r>
            <a:r>
              <a:rPr lang="nb-NO" dirty="0" smtClean="0"/>
              <a:t>AB-dosen er laga </a:t>
            </a:r>
            <a:r>
              <a:rPr lang="nb-NO" dirty="0"/>
              <a:t>i </a:t>
            </a:r>
            <a:r>
              <a:rPr lang="nb-NO" dirty="0" err="1"/>
              <a:t>eit</a:t>
            </a:r>
            <a:r>
              <a:rPr lang="nb-NO" dirty="0"/>
              <a:t> lukka system. </a:t>
            </a:r>
          </a:p>
          <a:p>
            <a:endParaRPr lang="nb-NO" dirty="0" smtClean="0"/>
          </a:p>
          <a:p>
            <a:endParaRPr lang="nb-NO" dirty="0"/>
          </a:p>
          <a:p>
            <a:r>
              <a:rPr lang="nb-NO" dirty="0" smtClean="0"/>
              <a:t>Spørsmål:</a:t>
            </a:r>
          </a:p>
          <a:p>
            <a:r>
              <a:rPr lang="nb-NO" dirty="0" smtClean="0"/>
              <a:t>Kva kan </a:t>
            </a:r>
            <a:r>
              <a:rPr lang="nb-NO" dirty="0" err="1" smtClean="0"/>
              <a:t>ein</a:t>
            </a:r>
            <a:r>
              <a:rPr lang="nb-NO" dirty="0" smtClean="0"/>
              <a:t> forvente av kommunen om det å </a:t>
            </a:r>
            <a:r>
              <a:rPr lang="nb-NO" dirty="0" err="1" smtClean="0"/>
              <a:t>gje</a:t>
            </a:r>
            <a:r>
              <a:rPr lang="nb-NO" dirty="0" smtClean="0"/>
              <a:t> intravenøs behandling?</a:t>
            </a:r>
          </a:p>
          <a:p>
            <a:r>
              <a:rPr lang="nb-NO" dirty="0" smtClean="0"/>
              <a:t>Kunne kommunen </a:t>
            </a:r>
            <a:r>
              <a:rPr lang="nb-NO" dirty="0" err="1" smtClean="0"/>
              <a:t>teke</a:t>
            </a:r>
            <a:r>
              <a:rPr lang="nb-NO" dirty="0" smtClean="0"/>
              <a:t> ansvar for den </a:t>
            </a:r>
            <a:r>
              <a:rPr lang="nb-NO" dirty="0" err="1" smtClean="0"/>
              <a:t>pleietrengande</a:t>
            </a:r>
            <a:r>
              <a:rPr lang="nb-NO" dirty="0" smtClean="0"/>
              <a:t> heime, slik at pasienten </a:t>
            </a:r>
            <a:r>
              <a:rPr lang="nb-NO" dirty="0" err="1" smtClean="0"/>
              <a:t>fekk</a:t>
            </a:r>
            <a:r>
              <a:rPr lang="nb-NO" dirty="0" smtClean="0"/>
              <a:t> </a:t>
            </a:r>
            <a:r>
              <a:rPr lang="nb-NO" dirty="0" err="1" smtClean="0"/>
              <a:t>vere</a:t>
            </a:r>
            <a:r>
              <a:rPr lang="nb-NO" dirty="0" smtClean="0"/>
              <a:t> innlagt, slik </a:t>
            </a:r>
            <a:r>
              <a:rPr lang="nb-NO" dirty="0" err="1" smtClean="0"/>
              <a:t>legane</a:t>
            </a:r>
            <a:r>
              <a:rPr lang="nb-NO" dirty="0" smtClean="0"/>
              <a:t> anbefalte? </a:t>
            </a:r>
          </a:p>
          <a:p>
            <a:r>
              <a:rPr lang="nb-NO" dirty="0" smtClean="0"/>
              <a:t>Kunne </a:t>
            </a:r>
            <a:r>
              <a:rPr lang="nb-NO" dirty="0" err="1" smtClean="0"/>
              <a:t>KAD</a:t>
            </a:r>
            <a:r>
              <a:rPr lang="nb-NO" dirty="0" smtClean="0"/>
              <a:t> gitt behandlinga? Eller legekontoret?</a:t>
            </a:r>
          </a:p>
          <a:p>
            <a:endParaRPr lang="nb-NO" dirty="0"/>
          </a:p>
        </p:txBody>
      </p:sp>
      <p:sp>
        <p:nvSpPr>
          <p:cNvPr id="3" name="Tittel 2"/>
          <p:cNvSpPr>
            <a:spLocks noGrp="1"/>
          </p:cNvSpPr>
          <p:nvPr>
            <p:ph type="title"/>
          </p:nvPr>
        </p:nvSpPr>
        <p:spPr/>
        <p:txBody>
          <a:bodyPr/>
          <a:lstStyle/>
          <a:p>
            <a:pPr algn="ctr"/>
            <a:r>
              <a:rPr lang="nb-NO" dirty="0" smtClean="0"/>
              <a:t>Antibiotika intravenøst</a:t>
            </a:r>
            <a:endParaRPr lang="nb-NO" dirty="0"/>
          </a:p>
        </p:txBody>
      </p:sp>
    </p:spTree>
    <p:extLst>
      <p:ext uri="{BB962C8B-B14F-4D97-AF65-F5344CB8AC3E}">
        <p14:creationId xmlns:p14="http://schemas.microsoft.com/office/powerpoint/2010/main" val="1043275948"/>
      </p:ext>
    </p:extLst>
  </p:cSld>
  <p:clrMapOvr>
    <a:masterClrMapping/>
  </p:clrMapOvr>
</p:sld>
</file>

<file path=ppt/theme/theme1.xml><?xml version="1.0" encoding="utf-8"?>
<a:theme xmlns:a="http://schemas.openxmlformats.org/drawingml/2006/main" name="Mal01_Format_16-9">
  <a:themeElements>
    <a:clrScheme name="Helse Vest">
      <a:dk1>
        <a:sysClr val="windowText" lastClr="000000"/>
      </a:dk1>
      <a:lt1>
        <a:sysClr val="window" lastClr="FFFFFF"/>
      </a:lt1>
      <a:dk2>
        <a:srgbClr val="323232"/>
      </a:dk2>
      <a:lt2>
        <a:srgbClr val="E7E6E6"/>
      </a:lt2>
      <a:accent1>
        <a:srgbClr val="00338D"/>
      </a:accent1>
      <a:accent2>
        <a:srgbClr val="86786F"/>
      </a:accent2>
      <a:accent3>
        <a:srgbClr val="7AB2DC"/>
      </a:accent3>
      <a:accent4>
        <a:srgbClr val="F7D93E"/>
      </a:accent4>
      <a:accent5>
        <a:srgbClr val="FA7369"/>
      </a:accent5>
      <a:accent6>
        <a:srgbClr val="7DDBD4"/>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HelseVest_16_9.potx" id="{3327F725-F5AB-4F23-8515-419A6D40C242}" vid="{9E4DF230-4A50-432A-B0B1-1FB5168D8C8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9D4447312DA7BD4A96285F47EEAC4356" ma:contentTypeVersion="1" ma:contentTypeDescription="Opprett et nytt dokument." ma:contentTypeScope="" ma:versionID="aab5d890a453b45996f5a064a7671467">
  <xsd:schema xmlns:xsd="http://www.w3.org/2001/XMLSchema" xmlns:xs="http://www.w3.org/2001/XMLSchema" xmlns:p="http://schemas.microsoft.com/office/2006/metadata/properties" xmlns:ns1="http://schemas.microsoft.com/sharepoint/v3" targetNamespace="http://schemas.microsoft.com/office/2006/metadata/properties" ma:root="true" ma:fieldsID="90c0180eee9ee720d3a6c588d300bb7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9"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C838CB-AC11-4873-915B-2EA06E4271B3}">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762356B-17A7-4063-8489-06B76D99A70D}">
  <ds:schemaRefs>
    <ds:schemaRef ds:uri="http://schemas.microsoft.com/sharepoint/v3/contenttype/forms"/>
  </ds:schemaRefs>
</ds:datastoreItem>
</file>

<file path=customXml/itemProps3.xml><?xml version="1.0" encoding="utf-8"?>
<ds:datastoreItem xmlns:ds="http://schemas.openxmlformats.org/officeDocument/2006/customXml" ds:itemID="{761D5340-D865-44E3-AB7B-A17648FF36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PowerPointmal HFD 16-9</Template>
  <TotalTime>1385</TotalTime>
  <Words>517</Words>
  <Application>Microsoft Office PowerPoint</Application>
  <PresentationFormat>Egendefinert</PresentationFormat>
  <Paragraphs>48</Paragraphs>
  <Slides>6</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6</vt:i4>
      </vt:variant>
    </vt:vector>
  </HeadingPairs>
  <TitlesOfParts>
    <vt:vector size="10" baseType="lpstr">
      <vt:lpstr>Arial</vt:lpstr>
      <vt:lpstr>Calibri</vt:lpstr>
      <vt:lpstr>Cambria</vt:lpstr>
      <vt:lpstr>Mal01_Format_16-9</vt:lpstr>
      <vt:lpstr>Samhandlingsavvik  Fagleg samarbeidsutval april -22  </vt:lpstr>
      <vt:lpstr>Melde saker i 2022, samanlikna med 2021</vt:lpstr>
      <vt:lpstr>Pasient forsvann</vt:lpstr>
      <vt:lpstr>Epikrise ikkje sendt</vt:lpstr>
      <vt:lpstr>Språkleg utfordring med lege på legevakt</vt:lpstr>
      <vt:lpstr>Antibiotika intravenøst</vt:lpstr>
    </vt:vector>
  </TitlesOfParts>
  <Company>Helse Vest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Lindseth, Thomas Christopher Manzini</dc:creator>
  <cp:lastModifiedBy>Elin-Therese Sørbotten</cp:lastModifiedBy>
  <cp:revision>91</cp:revision>
  <dcterms:created xsi:type="dcterms:W3CDTF">2018-07-02T08:59:43Z</dcterms:created>
  <dcterms:modified xsi:type="dcterms:W3CDTF">2022-04-28T07:39:46Z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0x0101009D4447312DA7BD4A96285F47EEAC4356</vt:lpwstr>
  </property>
</Properties>
</file>