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3"/>
  </p:notesMasterIdLst>
  <p:sldIdLst>
    <p:sldId id="256" r:id="rId2"/>
    <p:sldId id="257" r:id="rId3"/>
    <p:sldId id="266" r:id="rId4"/>
    <p:sldId id="258" r:id="rId5"/>
    <p:sldId id="267" r:id="rId6"/>
    <p:sldId id="259" r:id="rId7"/>
    <p:sldId id="268" r:id="rId8"/>
    <p:sldId id="260" r:id="rId9"/>
    <p:sldId id="269" r:id="rId10"/>
    <p:sldId id="261" r:id="rId11"/>
    <p:sldId id="270" r:id="rId12"/>
    <p:sldId id="262" r:id="rId13"/>
    <p:sldId id="271" r:id="rId14"/>
    <p:sldId id="263" r:id="rId15"/>
    <p:sldId id="272" r:id="rId16"/>
    <p:sldId id="264" r:id="rId17"/>
    <p:sldId id="273" r:id="rId18"/>
    <p:sldId id="274" r:id="rId19"/>
    <p:sldId id="265" r:id="rId20"/>
    <p:sldId id="275" r:id="rId21"/>
    <p:sldId id="276" r:id="rId22"/>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E00394-EBD5-487D-A6B0-68D505E13146}" v="122" dt="2022-05-03T07:28:29.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ine Sørum" userId="a313d588-eff9-4ba8-96ee-8f0bcb7e616c" providerId="ADAL" clId="{4FE00394-EBD5-487D-A6B0-68D505E13146}"/>
    <pc:docChg chg="undo custSel addSld modSld modNotesMaster">
      <pc:chgData name="Kathrine Sørum" userId="a313d588-eff9-4ba8-96ee-8f0bcb7e616c" providerId="ADAL" clId="{4FE00394-EBD5-487D-A6B0-68D505E13146}" dt="2022-05-03T07:27:28.493" v="3755" actId="313"/>
      <pc:docMkLst>
        <pc:docMk/>
      </pc:docMkLst>
      <pc:sldChg chg="modSp mod">
        <pc:chgData name="Kathrine Sørum" userId="a313d588-eff9-4ba8-96ee-8f0bcb7e616c" providerId="ADAL" clId="{4FE00394-EBD5-487D-A6B0-68D505E13146}" dt="2022-05-03T07:24:34.362" v="3752" actId="313"/>
        <pc:sldMkLst>
          <pc:docMk/>
          <pc:sldMk cId="3339777329" sldId="257"/>
        </pc:sldMkLst>
        <pc:spChg chg="mod">
          <ac:chgData name="Kathrine Sørum" userId="a313d588-eff9-4ba8-96ee-8f0bcb7e616c" providerId="ADAL" clId="{4FE00394-EBD5-487D-A6B0-68D505E13146}" dt="2022-05-03T07:24:34.362" v="3752" actId="313"/>
          <ac:spMkLst>
            <pc:docMk/>
            <pc:sldMk cId="3339777329" sldId="257"/>
            <ac:spMk id="3" creationId="{D1BC2A03-6190-448C-A98E-BA54DC721A55}"/>
          </ac:spMkLst>
        </pc:spChg>
      </pc:sldChg>
      <pc:sldChg chg="modSp mod">
        <pc:chgData name="Kathrine Sørum" userId="a313d588-eff9-4ba8-96ee-8f0bcb7e616c" providerId="ADAL" clId="{4FE00394-EBD5-487D-A6B0-68D505E13146}" dt="2022-05-03T07:25:03.945" v="3753" actId="313"/>
        <pc:sldMkLst>
          <pc:docMk/>
          <pc:sldMk cId="1915481286" sldId="258"/>
        </pc:sldMkLst>
        <pc:spChg chg="mod">
          <ac:chgData name="Kathrine Sørum" userId="a313d588-eff9-4ba8-96ee-8f0bcb7e616c" providerId="ADAL" clId="{4FE00394-EBD5-487D-A6B0-68D505E13146}" dt="2022-05-03T07:25:03.945" v="3753" actId="313"/>
          <ac:spMkLst>
            <pc:docMk/>
            <pc:sldMk cId="1915481286" sldId="258"/>
            <ac:spMk id="3" creationId="{7F8A7B81-155A-4B05-8894-CE62B4F5C8FA}"/>
          </ac:spMkLst>
        </pc:spChg>
      </pc:sldChg>
      <pc:sldChg chg="modSp mod">
        <pc:chgData name="Kathrine Sørum" userId="a313d588-eff9-4ba8-96ee-8f0bcb7e616c" providerId="ADAL" clId="{4FE00394-EBD5-487D-A6B0-68D505E13146}" dt="2022-05-02T13:06:42.437" v="2536" actId="313"/>
        <pc:sldMkLst>
          <pc:docMk/>
          <pc:sldMk cId="1029293166" sldId="259"/>
        </pc:sldMkLst>
        <pc:spChg chg="mod">
          <ac:chgData name="Kathrine Sørum" userId="a313d588-eff9-4ba8-96ee-8f0bcb7e616c" providerId="ADAL" clId="{4FE00394-EBD5-487D-A6B0-68D505E13146}" dt="2022-05-02T13:06:42.437" v="2536" actId="313"/>
          <ac:spMkLst>
            <pc:docMk/>
            <pc:sldMk cId="1029293166" sldId="259"/>
            <ac:spMk id="3" creationId="{32AD9B73-1275-4FE3-8C56-8C8C848EDEA4}"/>
          </ac:spMkLst>
        </pc:spChg>
      </pc:sldChg>
      <pc:sldChg chg="modSp mod">
        <pc:chgData name="Kathrine Sørum" userId="a313d588-eff9-4ba8-96ee-8f0bcb7e616c" providerId="ADAL" clId="{4FE00394-EBD5-487D-A6B0-68D505E13146}" dt="2022-05-03T07:08:58.592" v="3475" actId="20577"/>
        <pc:sldMkLst>
          <pc:docMk/>
          <pc:sldMk cId="2223644073" sldId="260"/>
        </pc:sldMkLst>
        <pc:spChg chg="mod">
          <ac:chgData name="Kathrine Sørum" userId="a313d588-eff9-4ba8-96ee-8f0bcb7e616c" providerId="ADAL" clId="{4FE00394-EBD5-487D-A6B0-68D505E13146}" dt="2022-05-03T07:08:58.592" v="3475" actId="20577"/>
          <ac:spMkLst>
            <pc:docMk/>
            <pc:sldMk cId="2223644073" sldId="260"/>
            <ac:spMk id="3" creationId="{63006683-13BA-46E7-98AF-ACDEFB655B83}"/>
          </ac:spMkLst>
        </pc:spChg>
      </pc:sldChg>
      <pc:sldChg chg="modSp mod">
        <pc:chgData name="Kathrine Sørum" userId="a313d588-eff9-4ba8-96ee-8f0bcb7e616c" providerId="ADAL" clId="{4FE00394-EBD5-487D-A6B0-68D505E13146}" dt="2022-05-03T07:10:56.758" v="3564" actId="313"/>
        <pc:sldMkLst>
          <pc:docMk/>
          <pc:sldMk cId="844607505" sldId="261"/>
        </pc:sldMkLst>
        <pc:spChg chg="mod">
          <ac:chgData name="Kathrine Sørum" userId="a313d588-eff9-4ba8-96ee-8f0bcb7e616c" providerId="ADAL" clId="{4FE00394-EBD5-487D-A6B0-68D505E13146}" dt="2022-05-03T07:10:56.758" v="3564" actId="313"/>
          <ac:spMkLst>
            <pc:docMk/>
            <pc:sldMk cId="844607505" sldId="261"/>
            <ac:spMk id="3" creationId="{33221E82-290F-401F-AE11-61B9DCDE2AF9}"/>
          </ac:spMkLst>
        </pc:spChg>
      </pc:sldChg>
      <pc:sldChg chg="modSp mod">
        <pc:chgData name="Kathrine Sørum" userId="a313d588-eff9-4ba8-96ee-8f0bcb7e616c" providerId="ADAL" clId="{4FE00394-EBD5-487D-A6B0-68D505E13146}" dt="2022-05-03T07:12:10.669" v="3652" actId="20577"/>
        <pc:sldMkLst>
          <pc:docMk/>
          <pc:sldMk cId="815655407" sldId="262"/>
        </pc:sldMkLst>
        <pc:spChg chg="mod">
          <ac:chgData name="Kathrine Sørum" userId="a313d588-eff9-4ba8-96ee-8f0bcb7e616c" providerId="ADAL" clId="{4FE00394-EBD5-487D-A6B0-68D505E13146}" dt="2022-05-03T07:12:10.669" v="3652" actId="20577"/>
          <ac:spMkLst>
            <pc:docMk/>
            <pc:sldMk cId="815655407" sldId="262"/>
            <ac:spMk id="3" creationId="{D233999A-2B46-46AD-90E4-705466E1CF80}"/>
          </ac:spMkLst>
        </pc:spChg>
      </pc:sldChg>
      <pc:sldChg chg="modSp mod">
        <pc:chgData name="Kathrine Sørum" userId="a313d588-eff9-4ba8-96ee-8f0bcb7e616c" providerId="ADAL" clId="{4FE00394-EBD5-487D-A6B0-68D505E13146}" dt="2022-05-03T07:27:11.128" v="3754" actId="313"/>
        <pc:sldMkLst>
          <pc:docMk/>
          <pc:sldMk cId="3028624169" sldId="263"/>
        </pc:sldMkLst>
        <pc:spChg chg="mod">
          <ac:chgData name="Kathrine Sørum" userId="a313d588-eff9-4ba8-96ee-8f0bcb7e616c" providerId="ADAL" clId="{4FE00394-EBD5-487D-A6B0-68D505E13146}" dt="2022-05-03T07:27:11.128" v="3754" actId="313"/>
          <ac:spMkLst>
            <pc:docMk/>
            <pc:sldMk cId="3028624169" sldId="263"/>
            <ac:spMk id="3" creationId="{968B82A0-1AC2-4EA3-8A86-0656C912575B}"/>
          </ac:spMkLst>
        </pc:spChg>
      </pc:sldChg>
      <pc:sldChg chg="modSp mod">
        <pc:chgData name="Kathrine Sørum" userId="a313d588-eff9-4ba8-96ee-8f0bcb7e616c" providerId="ADAL" clId="{4FE00394-EBD5-487D-A6B0-68D505E13146}" dt="2022-05-02T13:13:55.678" v="2753" actId="20577"/>
        <pc:sldMkLst>
          <pc:docMk/>
          <pc:sldMk cId="3014759056" sldId="264"/>
        </pc:sldMkLst>
        <pc:spChg chg="mod">
          <ac:chgData name="Kathrine Sørum" userId="a313d588-eff9-4ba8-96ee-8f0bcb7e616c" providerId="ADAL" clId="{4FE00394-EBD5-487D-A6B0-68D505E13146}" dt="2022-05-02T11:12:48.199" v="2036" actId="20577"/>
          <ac:spMkLst>
            <pc:docMk/>
            <pc:sldMk cId="3014759056" sldId="264"/>
            <ac:spMk id="2" creationId="{3A80C914-92FE-45B5-8255-2AF1A29F78EA}"/>
          </ac:spMkLst>
        </pc:spChg>
        <pc:spChg chg="mod">
          <ac:chgData name="Kathrine Sørum" userId="a313d588-eff9-4ba8-96ee-8f0bcb7e616c" providerId="ADAL" clId="{4FE00394-EBD5-487D-A6B0-68D505E13146}" dt="2022-05-02T13:13:55.678" v="2753" actId="20577"/>
          <ac:spMkLst>
            <pc:docMk/>
            <pc:sldMk cId="3014759056" sldId="264"/>
            <ac:spMk id="3" creationId="{F12DF262-C5A8-4C90-98EA-F5BC3B992C32}"/>
          </ac:spMkLst>
        </pc:spChg>
      </pc:sldChg>
      <pc:sldChg chg="modSp new mod">
        <pc:chgData name="Kathrine Sørum" userId="a313d588-eff9-4ba8-96ee-8f0bcb7e616c" providerId="ADAL" clId="{4FE00394-EBD5-487D-A6B0-68D505E13146}" dt="2022-05-02T12:38:46.237" v="2262" actId="27636"/>
        <pc:sldMkLst>
          <pc:docMk/>
          <pc:sldMk cId="2491188667" sldId="265"/>
        </pc:sldMkLst>
        <pc:spChg chg="mod">
          <ac:chgData name="Kathrine Sørum" userId="a313d588-eff9-4ba8-96ee-8f0bcb7e616c" providerId="ADAL" clId="{4FE00394-EBD5-487D-A6B0-68D505E13146}" dt="2022-05-02T12:27:01.528" v="2240" actId="20577"/>
          <ac:spMkLst>
            <pc:docMk/>
            <pc:sldMk cId="2491188667" sldId="265"/>
            <ac:spMk id="2" creationId="{34C94D28-F08D-8086-53D4-7D44FEF5B5C7}"/>
          </ac:spMkLst>
        </pc:spChg>
        <pc:spChg chg="mod">
          <ac:chgData name="Kathrine Sørum" userId="a313d588-eff9-4ba8-96ee-8f0bcb7e616c" providerId="ADAL" clId="{4FE00394-EBD5-487D-A6B0-68D505E13146}" dt="2022-05-02T12:38:46.237" v="2262" actId="27636"/>
          <ac:spMkLst>
            <pc:docMk/>
            <pc:sldMk cId="2491188667" sldId="265"/>
            <ac:spMk id="3" creationId="{5B482252-250A-0C52-ECBA-444590AE2AD6}"/>
          </ac:spMkLst>
        </pc:spChg>
      </pc:sldChg>
      <pc:sldChg chg="modSp new mod">
        <pc:chgData name="Kathrine Sørum" userId="a313d588-eff9-4ba8-96ee-8f0bcb7e616c" providerId="ADAL" clId="{4FE00394-EBD5-487D-A6B0-68D505E13146}" dt="2022-05-02T12:48:37.165" v="2367" actId="20577"/>
        <pc:sldMkLst>
          <pc:docMk/>
          <pc:sldMk cId="1863012810" sldId="266"/>
        </pc:sldMkLst>
        <pc:spChg chg="mod">
          <ac:chgData name="Kathrine Sørum" userId="a313d588-eff9-4ba8-96ee-8f0bcb7e616c" providerId="ADAL" clId="{4FE00394-EBD5-487D-A6B0-68D505E13146}" dt="2022-05-02T12:48:37.165" v="2367" actId="20577"/>
          <ac:spMkLst>
            <pc:docMk/>
            <pc:sldMk cId="1863012810" sldId="266"/>
            <ac:spMk id="2" creationId="{0B587708-8864-47DA-475F-92083732EBAC}"/>
          </ac:spMkLst>
        </pc:spChg>
        <pc:spChg chg="mod">
          <ac:chgData name="Kathrine Sørum" userId="a313d588-eff9-4ba8-96ee-8f0bcb7e616c" providerId="ADAL" clId="{4FE00394-EBD5-487D-A6B0-68D505E13146}" dt="2022-05-02T12:17:08.184" v="2061" actId="255"/>
          <ac:spMkLst>
            <pc:docMk/>
            <pc:sldMk cId="1863012810" sldId="266"/>
            <ac:spMk id="3" creationId="{C58A99BD-C59E-82E1-0307-4BAFBB8B5BEC}"/>
          </ac:spMkLst>
        </pc:spChg>
      </pc:sldChg>
      <pc:sldChg chg="modSp new mod">
        <pc:chgData name="Kathrine Sørum" userId="a313d588-eff9-4ba8-96ee-8f0bcb7e616c" providerId="ADAL" clId="{4FE00394-EBD5-487D-A6B0-68D505E13146}" dt="2022-05-03T07:07:48.093" v="3457" actId="20577"/>
        <pc:sldMkLst>
          <pc:docMk/>
          <pc:sldMk cId="1350147494" sldId="267"/>
        </pc:sldMkLst>
        <pc:spChg chg="mod">
          <ac:chgData name="Kathrine Sørum" userId="a313d588-eff9-4ba8-96ee-8f0bcb7e616c" providerId="ADAL" clId="{4FE00394-EBD5-487D-A6B0-68D505E13146}" dt="2022-05-02T12:48:52.356" v="2386" actId="20577"/>
          <ac:spMkLst>
            <pc:docMk/>
            <pc:sldMk cId="1350147494" sldId="267"/>
            <ac:spMk id="2" creationId="{8B6A919C-A576-7590-7089-D88CC3EC660D}"/>
          </ac:spMkLst>
        </pc:spChg>
        <pc:spChg chg="mod">
          <ac:chgData name="Kathrine Sørum" userId="a313d588-eff9-4ba8-96ee-8f0bcb7e616c" providerId="ADAL" clId="{4FE00394-EBD5-487D-A6B0-68D505E13146}" dt="2022-05-03T07:07:48.093" v="3457" actId="20577"/>
          <ac:spMkLst>
            <pc:docMk/>
            <pc:sldMk cId="1350147494" sldId="267"/>
            <ac:spMk id="3" creationId="{BAB5EA1C-CA46-D20F-4A34-C631DD8CF009}"/>
          </ac:spMkLst>
        </pc:spChg>
      </pc:sldChg>
      <pc:sldChg chg="modSp new mod">
        <pc:chgData name="Kathrine Sørum" userId="a313d588-eff9-4ba8-96ee-8f0bcb7e616c" providerId="ADAL" clId="{4FE00394-EBD5-487D-A6B0-68D505E13146}" dt="2022-05-02T13:07:29.909" v="2543" actId="27636"/>
        <pc:sldMkLst>
          <pc:docMk/>
          <pc:sldMk cId="2779136281" sldId="268"/>
        </pc:sldMkLst>
        <pc:spChg chg="mod">
          <ac:chgData name="Kathrine Sørum" userId="a313d588-eff9-4ba8-96ee-8f0bcb7e616c" providerId="ADAL" clId="{4FE00394-EBD5-487D-A6B0-68D505E13146}" dt="2022-05-02T12:48:11.018" v="2350" actId="20577"/>
          <ac:spMkLst>
            <pc:docMk/>
            <pc:sldMk cId="2779136281" sldId="268"/>
            <ac:spMk id="2" creationId="{C09FA94D-CFB5-1AAF-D5C1-6651EE81F112}"/>
          </ac:spMkLst>
        </pc:spChg>
        <pc:spChg chg="mod">
          <ac:chgData name="Kathrine Sørum" userId="a313d588-eff9-4ba8-96ee-8f0bcb7e616c" providerId="ADAL" clId="{4FE00394-EBD5-487D-A6B0-68D505E13146}" dt="2022-05-02T13:07:29.909" v="2543" actId="27636"/>
          <ac:spMkLst>
            <pc:docMk/>
            <pc:sldMk cId="2779136281" sldId="268"/>
            <ac:spMk id="3" creationId="{031600CB-A061-9B64-F9D3-8440821FA1FA}"/>
          </ac:spMkLst>
        </pc:spChg>
      </pc:sldChg>
      <pc:sldChg chg="modSp new mod">
        <pc:chgData name="Kathrine Sørum" userId="a313d588-eff9-4ba8-96ee-8f0bcb7e616c" providerId="ADAL" clId="{4FE00394-EBD5-487D-A6B0-68D505E13146}" dt="2022-05-02T13:10:22.585" v="2668" actId="113"/>
        <pc:sldMkLst>
          <pc:docMk/>
          <pc:sldMk cId="2885845514" sldId="269"/>
        </pc:sldMkLst>
        <pc:spChg chg="mod">
          <ac:chgData name="Kathrine Sørum" userId="a313d588-eff9-4ba8-96ee-8f0bcb7e616c" providerId="ADAL" clId="{4FE00394-EBD5-487D-A6B0-68D505E13146}" dt="2022-05-02T13:09:19.733" v="2618" actId="20577"/>
          <ac:spMkLst>
            <pc:docMk/>
            <pc:sldMk cId="2885845514" sldId="269"/>
            <ac:spMk id="2" creationId="{3747D6EB-03EA-FA2C-BCFC-25B0DEE312C3}"/>
          </ac:spMkLst>
        </pc:spChg>
        <pc:spChg chg="mod">
          <ac:chgData name="Kathrine Sørum" userId="a313d588-eff9-4ba8-96ee-8f0bcb7e616c" providerId="ADAL" clId="{4FE00394-EBD5-487D-A6B0-68D505E13146}" dt="2022-05-02T13:10:22.585" v="2668" actId="113"/>
          <ac:spMkLst>
            <pc:docMk/>
            <pc:sldMk cId="2885845514" sldId="269"/>
            <ac:spMk id="3" creationId="{2569960F-10D5-D02F-A8AE-2971EDFA9544}"/>
          </ac:spMkLst>
        </pc:spChg>
      </pc:sldChg>
      <pc:sldChg chg="addSp delSp modSp new mod">
        <pc:chgData name="Kathrine Sørum" userId="a313d588-eff9-4ba8-96ee-8f0bcb7e616c" providerId="ADAL" clId="{4FE00394-EBD5-487D-A6B0-68D505E13146}" dt="2022-05-03T07:11:28.631" v="3565" actId="20577"/>
        <pc:sldMkLst>
          <pc:docMk/>
          <pc:sldMk cId="1954958894" sldId="270"/>
        </pc:sldMkLst>
        <pc:spChg chg="mod">
          <ac:chgData name="Kathrine Sørum" userId="a313d588-eff9-4ba8-96ee-8f0bcb7e616c" providerId="ADAL" clId="{4FE00394-EBD5-487D-A6B0-68D505E13146}" dt="2022-05-02T12:47:48.199" v="2332" actId="5793"/>
          <ac:spMkLst>
            <pc:docMk/>
            <pc:sldMk cId="1954958894" sldId="270"/>
            <ac:spMk id="2" creationId="{AE6CD245-5F50-318B-B49D-969E5D4923AF}"/>
          </ac:spMkLst>
        </pc:spChg>
        <pc:spChg chg="mod">
          <ac:chgData name="Kathrine Sørum" userId="a313d588-eff9-4ba8-96ee-8f0bcb7e616c" providerId="ADAL" clId="{4FE00394-EBD5-487D-A6B0-68D505E13146}" dt="2022-05-03T07:11:28.631" v="3565" actId="20577"/>
          <ac:spMkLst>
            <pc:docMk/>
            <pc:sldMk cId="1954958894" sldId="270"/>
            <ac:spMk id="3" creationId="{2EA30192-2A0C-84CF-198D-AE78AA5866B5}"/>
          </ac:spMkLst>
        </pc:spChg>
        <pc:spChg chg="add del mod">
          <ac:chgData name="Kathrine Sørum" userId="a313d588-eff9-4ba8-96ee-8f0bcb7e616c" providerId="ADAL" clId="{4FE00394-EBD5-487D-A6B0-68D505E13146}" dt="2022-05-02T12:21:26.570" v="2134" actId="22"/>
          <ac:spMkLst>
            <pc:docMk/>
            <pc:sldMk cId="1954958894" sldId="270"/>
            <ac:spMk id="6" creationId="{9ED268E7-2679-ACE1-EE99-A6970B3EC7E8}"/>
          </ac:spMkLst>
        </pc:spChg>
      </pc:sldChg>
      <pc:sldChg chg="modSp new mod">
        <pc:chgData name="Kathrine Sørum" userId="a313d588-eff9-4ba8-96ee-8f0bcb7e616c" providerId="ADAL" clId="{4FE00394-EBD5-487D-A6B0-68D505E13146}" dt="2022-05-03T07:12:41.767" v="3653" actId="20577"/>
        <pc:sldMkLst>
          <pc:docMk/>
          <pc:sldMk cId="2412175963" sldId="271"/>
        </pc:sldMkLst>
        <pc:spChg chg="mod">
          <ac:chgData name="Kathrine Sørum" userId="a313d588-eff9-4ba8-96ee-8f0bcb7e616c" providerId="ADAL" clId="{4FE00394-EBD5-487D-A6B0-68D505E13146}" dt="2022-05-02T12:49:12.032" v="2387" actId="20577"/>
          <ac:spMkLst>
            <pc:docMk/>
            <pc:sldMk cId="2412175963" sldId="271"/>
            <ac:spMk id="2" creationId="{8607E04B-051F-AE73-B372-57A32A776F24}"/>
          </ac:spMkLst>
        </pc:spChg>
        <pc:spChg chg="mod">
          <ac:chgData name="Kathrine Sørum" userId="a313d588-eff9-4ba8-96ee-8f0bcb7e616c" providerId="ADAL" clId="{4FE00394-EBD5-487D-A6B0-68D505E13146}" dt="2022-05-03T07:12:41.767" v="3653" actId="20577"/>
          <ac:spMkLst>
            <pc:docMk/>
            <pc:sldMk cId="2412175963" sldId="271"/>
            <ac:spMk id="3" creationId="{1CB9AA68-BD63-FB6A-C3F7-D2299E9941EB}"/>
          </ac:spMkLst>
        </pc:spChg>
      </pc:sldChg>
      <pc:sldChg chg="modSp new mod">
        <pc:chgData name="Kathrine Sørum" userId="a313d588-eff9-4ba8-96ee-8f0bcb7e616c" providerId="ADAL" clId="{4FE00394-EBD5-487D-A6B0-68D505E13146}" dt="2022-05-03T07:27:28.493" v="3755" actId="313"/>
        <pc:sldMkLst>
          <pc:docMk/>
          <pc:sldMk cId="2623367711" sldId="272"/>
        </pc:sldMkLst>
        <pc:spChg chg="mod">
          <ac:chgData name="Kathrine Sørum" userId="a313d588-eff9-4ba8-96ee-8f0bcb7e616c" providerId="ADAL" clId="{4FE00394-EBD5-487D-A6B0-68D505E13146}" dt="2022-05-02T12:49:28.359" v="2404" actId="20577"/>
          <ac:spMkLst>
            <pc:docMk/>
            <pc:sldMk cId="2623367711" sldId="272"/>
            <ac:spMk id="2" creationId="{4AE8F3AC-6F1E-8803-BA57-914C698D0C4E}"/>
          </ac:spMkLst>
        </pc:spChg>
        <pc:spChg chg="mod">
          <ac:chgData name="Kathrine Sørum" userId="a313d588-eff9-4ba8-96ee-8f0bcb7e616c" providerId="ADAL" clId="{4FE00394-EBD5-487D-A6B0-68D505E13146}" dt="2022-05-03T07:27:28.493" v="3755" actId="313"/>
          <ac:spMkLst>
            <pc:docMk/>
            <pc:sldMk cId="2623367711" sldId="272"/>
            <ac:spMk id="3" creationId="{5CC5CFFA-8033-E1E9-6D6F-07022ED0F1A1}"/>
          </ac:spMkLst>
        </pc:spChg>
      </pc:sldChg>
      <pc:sldChg chg="modSp new mod">
        <pc:chgData name="Kathrine Sørum" userId="a313d588-eff9-4ba8-96ee-8f0bcb7e616c" providerId="ADAL" clId="{4FE00394-EBD5-487D-A6B0-68D505E13146}" dt="2022-05-02T12:38:14.688" v="2259" actId="255"/>
        <pc:sldMkLst>
          <pc:docMk/>
          <pc:sldMk cId="1547118847" sldId="273"/>
        </pc:sldMkLst>
        <pc:spChg chg="mod">
          <ac:chgData name="Kathrine Sørum" userId="a313d588-eff9-4ba8-96ee-8f0bcb7e616c" providerId="ADAL" clId="{4FE00394-EBD5-487D-A6B0-68D505E13146}" dt="2022-05-02T12:26:01.333" v="2221" actId="20577"/>
          <ac:spMkLst>
            <pc:docMk/>
            <pc:sldMk cId="1547118847" sldId="273"/>
            <ac:spMk id="2" creationId="{A5FAC2AE-4560-0985-4F6C-B8CB50C3E727}"/>
          </ac:spMkLst>
        </pc:spChg>
        <pc:spChg chg="mod">
          <ac:chgData name="Kathrine Sørum" userId="a313d588-eff9-4ba8-96ee-8f0bcb7e616c" providerId="ADAL" clId="{4FE00394-EBD5-487D-A6B0-68D505E13146}" dt="2022-05-02T12:38:14.688" v="2259" actId="255"/>
          <ac:spMkLst>
            <pc:docMk/>
            <pc:sldMk cId="1547118847" sldId="273"/>
            <ac:spMk id="3" creationId="{E977D4CB-BAB6-F118-CFEA-3FDD83876693}"/>
          </ac:spMkLst>
        </pc:spChg>
      </pc:sldChg>
      <pc:sldChg chg="modSp new mod">
        <pc:chgData name="Kathrine Sørum" userId="a313d588-eff9-4ba8-96ee-8f0bcb7e616c" providerId="ADAL" clId="{4FE00394-EBD5-487D-A6B0-68D505E13146}" dt="2022-05-02T12:38:37.023" v="2260" actId="255"/>
        <pc:sldMkLst>
          <pc:docMk/>
          <pc:sldMk cId="934804746" sldId="274"/>
        </pc:sldMkLst>
        <pc:spChg chg="mod">
          <ac:chgData name="Kathrine Sørum" userId="a313d588-eff9-4ba8-96ee-8f0bcb7e616c" providerId="ADAL" clId="{4FE00394-EBD5-487D-A6B0-68D505E13146}" dt="2022-05-02T12:37:43.748" v="2255" actId="20577"/>
          <ac:spMkLst>
            <pc:docMk/>
            <pc:sldMk cId="934804746" sldId="274"/>
            <ac:spMk id="2" creationId="{983F9F1F-478C-A9D2-D982-1F15DE20A268}"/>
          </ac:spMkLst>
        </pc:spChg>
        <pc:spChg chg="mod">
          <ac:chgData name="Kathrine Sørum" userId="a313d588-eff9-4ba8-96ee-8f0bcb7e616c" providerId="ADAL" clId="{4FE00394-EBD5-487D-A6B0-68D505E13146}" dt="2022-05-02T12:38:37.023" v="2260" actId="255"/>
          <ac:spMkLst>
            <pc:docMk/>
            <pc:sldMk cId="934804746" sldId="274"/>
            <ac:spMk id="3" creationId="{AB332580-6DDB-3B02-3838-CF5DCCC53F69}"/>
          </ac:spMkLst>
        </pc:spChg>
      </pc:sldChg>
      <pc:sldChg chg="modSp new mod">
        <pc:chgData name="Kathrine Sørum" userId="a313d588-eff9-4ba8-96ee-8f0bcb7e616c" providerId="ADAL" clId="{4FE00394-EBD5-487D-A6B0-68D505E13146}" dt="2022-05-03T07:16:16.112" v="3751" actId="20577"/>
        <pc:sldMkLst>
          <pc:docMk/>
          <pc:sldMk cId="3784073454" sldId="275"/>
        </pc:sldMkLst>
        <pc:spChg chg="mod">
          <ac:chgData name="Kathrine Sørum" userId="a313d588-eff9-4ba8-96ee-8f0bcb7e616c" providerId="ADAL" clId="{4FE00394-EBD5-487D-A6B0-68D505E13146}" dt="2022-05-02T13:14:38.670" v="2782" actId="20577"/>
          <ac:spMkLst>
            <pc:docMk/>
            <pc:sldMk cId="3784073454" sldId="275"/>
            <ac:spMk id="2" creationId="{ECECBD90-B02C-9AE7-A7B3-B056E4F63CAC}"/>
          </ac:spMkLst>
        </pc:spChg>
        <pc:spChg chg="mod">
          <ac:chgData name="Kathrine Sørum" userId="a313d588-eff9-4ba8-96ee-8f0bcb7e616c" providerId="ADAL" clId="{4FE00394-EBD5-487D-A6B0-68D505E13146}" dt="2022-05-03T07:16:16.112" v="3751" actId="20577"/>
          <ac:spMkLst>
            <pc:docMk/>
            <pc:sldMk cId="3784073454" sldId="275"/>
            <ac:spMk id="3" creationId="{658B3C0C-114A-42F8-147B-DD906F8D6303}"/>
          </ac:spMkLst>
        </pc:spChg>
      </pc:sldChg>
      <pc:sldChg chg="modSp new mod">
        <pc:chgData name="Kathrine Sørum" userId="a313d588-eff9-4ba8-96ee-8f0bcb7e616c" providerId="ADAL" clId="{4FE00394-EBD5-487D-A6B0-68D505E13146}" dt="2022-05-02T13:19:44.655" v="3456" actId="20577"/>
        <pc:sldMkLst>
          <pc:docMk/>
          <pc:sldMk cId="120119736" sldId="276"/>
        </pc:sldMkLst>
        <pc:spChg chg="mod">
          <ac:chgData name="Kathrine Sørum" userId="a313d588-eff9-4ba8-96ee-8f0bcb7e616c" providerId="ADAL" clId="{4FE00394-EBD5-487D-A6B0-68D505E13146}" dt="2022-05-02T13:19:44.655" v="3456" actId="20577"/>
          <ac:spMkLst>
            <pc:docMk/>
            <pc:sldMk cId="120119736" sldId="276"/>
            <ac:spMk id="2" creationId="{2F09389A-5E57-36B2-03C2-E7D4C5892DC0}"/>
          </ac:spMkLst>
        </pc:spChg>
        <pc:spChg chg="mod">
          <ac:chgData name="Kathrine Sørum" userId="a313d588-eff9-4ba8-96ee-8f0bcb7e616c" providerId="ADAL" clId="{4FE00394-EBD5-487D-A6B0-68D505E13146}" dt="2022-05-02T13:19:36.730" v="3455" actId="20577"/>
          <ac:spMkLst>
            <pc:docMk/>
            <pc:sldMk cId="120119736" sldId="276"/>
            <ac:spMk id="3" creationId="{B902E904-FECC-749E-5922-5A8EE21A9A33}"/>
          </ac:spMkLst>
        </pc:spChg>
      </pc:sldChg>
    </pc:docChg>
  </pc:docChgLst>
  <pc:docChgLst>
    <pc:chgData name="Kathrine Sørum" userId="a313d588-eff9-4ba8-96ee-8f0bcb7e616c" providerId="ADAL" clId="{24C8BB61-F614-45D3-B0D7-D8525695B800}"/>
    <pc:docChg chg="custSel modSld">
      <pc:chgData name="Kathrine Sørum" userId="a313d588-eff9-4ba8-96ee-8f0bcb7e616c" providerId="ADAL" clId="{24C8BB61-F614-45D3-B0D7-D8525695B800}" dt="2022-04-07T08:50:47.788" v="152" actId="20577"/>
      <pc:docMkLst>
        <pc:docMk/>
      </pc:docMkLst>
      <pc:sldChg chg="modSp mod">
        <pc:chgData name="Kathrine Sørum" userId="a313d588-eff9-4ba8-96ee-8f0bcb7e616c" providerId="ADAL" clId="{24C8BB61-F614-45D3-B0D7-D8525695B800}" dt="2022-04-07T08:43:22.460" v="2" actId="20577"/>
        <pc:sldMkLst>
          <pc:docMk/>
          <pc:sldMk cId="3340293000" sldId="256"/>
        </pc:sldMkLst>
        <pc:spChg chg="mod">
          <ac:chgData name="Kathrine Sørum" userId="a313d588-eff9-4ba8-96ee-8f0bcb7e616c" providerId="ADAL" clId="{24C8BB61-F614-45D3-B0D7-D8525695B800}" dt="2022-04-07T08:43:22.460" v="2" actId="20577"/>
          <ac:spMkLst>
            <pc:docMk/>
            <pc:sldMk cId="3340293000" sldId="256"/>
            <ac:spMk id="2" creationId="{63F6593E-9081-47B1-93F9-DADC99ED338C}"/>
          </ac:spMkLst>
        </pc:spChg>
      </pc:sldChg>
      <pc:sldChg chg="modSp mod">
        <pc:chgData name="Kathrine Sørum" userId="a313d588-eff9-4ba8-96ee-8f0bcb7e616c" providerId="ADAL" clId="{24C8BB61-F614-45D3-B0D7-D8525695B800}" dt="2022-04-07T08:43:52.199" v="3" actId="20577"/>
        <pc:sldMkLst>
          <pc:docMk/>
          <pc:sldMk cId="3339777329" sldId="257"/>
        </pc:sldMkLst>
        <pc:spChg chg="mod">
          <ac:chgData name="Kathrine Sørum" userId="a313d588-eff9-4ba8-96ee-8f0bcb7e616c" providerId="ADAL" clId="{24C8BB61-F614-45D3-B0D7-D8525695B800}" dt="2022-04-07T08:43:52.199" v="3" actId="20577"/>
          <ac:spMkLst>
            <pc:docMk/>
            <pc:sldMk cId="3339777329" sldId="257"/>
            <ac:spMk id="3" creationId="{D1BC2A03-6190-448C-A98E-BA54DC721A55}"/>
          </ac:spMkLst>
        </pc:spChg>
      </pc:sldChg>
      <pc:sldChg chg="modSp mod">
        <pc:chgData name="Kathrine Sørum" userId="a313d588-eff9-4ba8-96ee-8f0bcb7e616c" providerId="ADAL" clId="{24C8BB61-F614-45D3-B0D7-D8525695B800}" dt="2022-04-07T08:44:19.216" v="4" actId="20577"/>
        <pc:sldMkLst>
          <pc:docMk/>
          <pc:sldMk cId="1915481286" sldId="258"/>
        </pc:sldMkLst>
        <pc:spChg chg="mod">
          <ac:chgData name="Kathrine Sørum" userId="a313d588-eff9-4ba8-96ee-8f0bcb7e616c" providerId="ADAL" clId="{24C8BB61-F614-45D3-B0D7-D8525695B800}" dt="2022-04-07T08:44:19.216" v="4" actId="20577"/>
          <ac:spMkLst>
            <pc:docMk/>
            <pc:sldMk cId="1915481286" sldId="258"/>
            <ac:spMk id="3" creationId="{7F8A7B81-155A-4B05-8894-CE62B4F5C8FA}"/>
          </ac:spMkLst>
        </pc:spChg>
      </pc:sldChg>
      <pc:sldChg chg="modSp mod">
        <pc:chgData name="Kathrine Sørum" userId="a313d588-eff9-4ba8-96ee-8f0bcb7e616c" providerId="ADAL" clId="{24C8BB61-F614-45D3-B0D7-D8525695B800}" dt="2022-04-07T08:49:18.317" v="64" actId="20577"/>
        <pc:sldMkLst>
          <pc:docMk/>
          <pc:sldMk cId="1029293166" sldId="259"/>
        </pc:sldMkLst>
        <pc:spChg chg="mod">
          <ac:chgData name="Kathrine Sørum" userId="a313d588-eff9-4ba8-96ee-8f0bcb7e616c" providerId="ADAL" clId="{24C8BB61-F614-45D3-B0D7-D8525695B800}" dt="2022-04-07T08:49:18.317" v="64" actId="20577"/>
          <ac:spMkLst>
            <pc:docMk/>
            <pc:sldMk cId="1029293166" sldId="259"/>
            <ac:spMk id="3" creationId="{32AD9B73-1275-4FE3-8C56-8C8C848EDEA4}"/>
          </ac:spMkLst>
        </pc:spChg>
      </pc:sldChg>
      <pc:sldChg chg="modSp mod">
        <pc:chgData name="Kathrine Sørum" userId="a313d588-eff9-4ba8-96ee-8f0bcb7e616c" providerId="ADAL" clId="{24C8BB61-F614-45D3-B0D7-D8525695B800}" dt="2022-04-07T08:50:47.788" v="152" actId="20577"/>
        <pc:sldMkLst>
          <pc:docMk/>
          <pc:sldMk cId="2223644073" sldId="260"/>
        </pc:sldMkLst>
        <pc:spChg chg="mod">
          <ac:chgData name="Kathrine Sørum" userId="a313d588-eff9-4ba8-96ee-8f0bcb7e616c" providerId="ADAL" clId="{24C8BB61-F614-45D3-B0D7-D8525695B800}" dt="2022-04-07T08:50:47.788" v="152" actId="20577"/>
          <ac:spMkLst>
            <pc:docMk/>
            <pc:sldMk cId="2223644073" sldId="260"/>
            <ac:spMk id="3" creationId="{63006683-13BA-46E7-98AF-ACDEFB655B83}"/>
          </ac:spMkLst>
        </pc:spChg>
      </pc:sldChg>
    </pc:docChg>
  </pc:docChgLst>
  <pc:docChgLst>
    <pc:chgData name="Gjestebruker" userId="S::urn:spo:anon#b43405b3afaa93b8f105e09de4c986a7413e29d5d3122394cb0362ad9a224c93::" providerId="AD" clId="Web-{E2AC8997-3F59-B1D9-2EF5-182F168217AF}"/>
    <pc:docChg chg="modSld">
      <pc:chgData name="Gjestebruker" userId="S::urn:spo:anon#b43405b3afaa93b8f105e09de4c986a7413e29d5d3122394cb0362ad9a224c93::" providerId="AD" clId="Web-{E2AC8997-3F59-B1D9-2EF5-182F168217AF}" dt="2022-04-12T07:07:14.183" v="18" actId="20577"/>
      <pc:docMkLst>
        <pc:docMk/>
      </pc:docMkLst>
      <pc:sldChg chg="modSp">
        <pc:chgData name="Gjestebruker" userId="S::urn:spo:anon#b43405b3afaa93b8f105e09de4c986a7413e29d5d3122394cb0362ad9a224c93::" providerId="AD" clId="Web-{E2AC8997-3F59-B1D9-2EF5-182F168217AF}" dt="2022-04-12T07:04:22.569" v="16" actId="20577"/>
        <pc:sldMkLst>
          <pc:docMk/>
          <pc:sldMk cId="1915481286" sldId="258"/>
        </pc:sldMkLst>
        <pc:spChg chg="mod">
          <ac:chgData name="Gjestebruker" userId="S::urn:spo:anon#b43405b3afaa93b8f105e09de4c986a7413e29d5d3122394cb0362ad9a224c93::" providerId="AD" clId="Web-{E2AC8997-3F59-B1D9-2EF5-182F168217AF}" dt="2022-04-12T07:04:22.569" v="16" actId="20577"/>
          <ac:spMkLst>
            <pc:docMk/>
            <pc:sldMk cId="1915481286" sldId="258"/>
            <ac:spMk id="3" creationId="{7F8A7B81-155A-4B05-8894-CE62B4F5C8FA}"/>
          </ac:spMkLst>
        </pc:spChg>
      </pc:sldChg>
      <pc:sldChg chg="modSp">
        <pc:chgData name="Gjestebruker" userId="S::urn:spo:anon#b43405b3afaa93b8f105e09de4c986a7413e29d5d3122394cb0362ad9a224c93::" providerId="AD" clId="Web-{E2AC8997-3F59-B1D9-2EF5-182F168217AF}" dt="2022-04-12T07:07:14.183" v="18" actId="20577"/>
        <pc:sldMkLst>
          <pc:docMk/>
          <pc:sldMk cId="3028624169" sldId="263"/>
        </pc:sldMkLst>
        <pc:spChg chg="mod">
          <ac:chgData name="Gjestebruker" userId="S::urn:spo:anon#b43405b3afaa93b8f105e09de4c986a7413e29d5d3122394cb0362ad9a224c93::" providerId="AD" clId="Web-{E2AC8997-3F59-B1D9-2EF5-182F168217AF}" dt="2022-04-12T07:07:14.183" v="18" actId="20577"/>
          <ac:spMkLst>
            <pc:docMk/>
            <pc:sldMk cId="3028624169" sldId="263"/>
            <ac:spMk id="3" creationId="{968B82A0-1AC2-4EA3-8A86-0656C91257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74ED7B2-D1EC-41E8-8941-703F4BA13A72}" type="datetimeFigureOut">
              <a:rPr lang="nn-NO" smtClean="0"/>
              <a:t>03.05.2022</a:t>
            </a:fld>
            <a:endParaRPr lang="nn-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69F360A-9167-49E5-BDA4-F63D1EE74977}" type="slidenum">
              <a:rPr lang="nn-NO" smtClean="0"/>
              <a:t>‹#›</a:t>
            </a:fld>
            <a:endParaRPr lang="nn-NO"/>
          </a:p>
        </p:txBody>
      </p:sp>
    </p:spTree>
    <p:extLst>
      <p:ext uri="{BB962C8B-B14F-4D97-AF65-F5344CB8AC3E}">
        <p14:creationId xmlns:p14="http://schemas.microsoft.com/office/powerpoint/2010/main" val="357042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085EE9DB-1532-411F-994E-04539C2DDA8A}" type="datetime1">
              <a:rPr lang="en-US" smtClean="0"/>
              <a:t>5/3/2022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r>
              <a:rPr lang="en-US"/>
              <a:t>Kathrine Sørum 2022</a:t>
            </a:r>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971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FCC073B0-A0DA-446C-93D0-6C0B6008562E}" type="datetime1">
              <a:rPr lang="en-US" smtClean="0"/>
              <a:t>5/3/2022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r>
              <a:rPr lang="en-US"/>
              <a:t>Kathrine Sørum 2022</a:t>
            </a:r>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886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97F644B4-3B57-4AE4-9D23-744F414525F9}" type="datetime1">
              <a:rPr lang="en-US" smtClean="0"/>
              <a:t>5/3/2022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r>
              <a:rPr lang="en-US"/>
              <a:t>Kathrine Sørum 2022</a:t>
            </a:r>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826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FB07C55B-2F53-4274-871D-E247126B87B3}" type="datetime1">
              <a:rPr lang="en-US" smtClean="0"/>
              <a:t>5/3/2022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r>
              <a:rPr lang="en-US"/>
              <a:t>Kathrine Sørum 2022</a:t>
            </a:r>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439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7EA21E9F-2517-4128-9B8C-7D955CB551D0}" type="datetime1">
              <a:rPr lang="en-US" smtClean="0"/>
              <a:t>5/3/2022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r>
              <a:rPr lang="en-US"/>
              <a:t>Kathrine Sørum 2022</a:t>
            </a:r>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517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166A93CE-F8EB-444C-8E14-16726F8561FE}" type="datetime1">
              <a:rPr lang="en-US" smtClean="0"/>
              <a:t>5/3/2022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r>
              <a:rPr lang="en-US"/>
              <a:t>Kathrine Sørum 2022</a:t>
            </a:r>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738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52DB1060-F0A4-421E-8FF4-DBD50AADD126}" type="datetime1">
              <a:rPr lang="en-US" smtClean="0"/>
              <a:t>5/3/2022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r>
              <a:rPr lang="en-US"/>
              <a:t>Kathrine Sørum 2022</a:t>
            </a:r>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752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7BC08C4A-A39C-44D7-A8C9-5799EAEE751A}" type="datetime1">
              <a:rPr lang="en-US" smtClean="0"/>
              <a:t>5/3/2022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r>
              <a:rPr lang="en-US"/>
              <a:t>Kathrine Sørum 2022</a:t>
            </a:r>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255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E0AE33C5-1D2D-41AC-AC67-FBADAFD908F6}" type="datetime1">
              <a:rPr lang="en-US" smtClean="0"/>
              <a:t>5/3/2022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r>
              <a:rPr lang="en-US"/>
              <a:t>Kathrine Sørum 2022</a:t>
            </a:r>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1608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301A4128-6F97-445F-9DA9-7D983087124A}" type="datetime1">
              <a:rPr lang="en-US" smtClean="0"/>
              <a:t>5/3/2022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r>
              <a:rPr lang="en-US"/>
              <a:t>Kathrine Sørum 2022</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5455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83A9669-36E9-469C-9798-BC0DFAE94637}" type="datetime1">
              <a:rPr lang="en-US" smtClean="0"/>
              <a:t>5/3/2022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r>
              <a:rPr lang="en-US"/>
              <a:t>Kathrine Sørum 2022</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996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4DBE1FA0-89E6-4823-89C0-B4E8001E41F6}" type="datetime1">
              <a:rPr lang="en-US" smtClean="0"/>
              <a:t>5/3/2022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r>
              <a:rPr lang="en-US"/>
              <a:t>Kathrine Sørum 2022</a:t>
            </a:r>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73597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dt="0"/>
  <p:txStyles>
    <p:titleStyle>
      <a:lvl1pPr algn="l" defTabSz="914400" rtl="0" eaLnBrk="1" latinLnBrk="0" hangingPunct="1">
        <a:lnSpc>
          <a:spcPct val="80000"/>
        </a:lnSpc>
        <a:spcBef>
          <a:spcPct val="0"/>
        </a:spcBef>
        <a:buNone/>
        <a:defRPr sz="5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3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21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Rosa og lilla pudder ned bryting">
            <a:extLst>
              <a:ext uri="{FF2B5EF4-FFF2-40B4-BE49-F238E27FC236}">
                <a16:creationId xmlns:a16="http://schemas.microsoft.com/office/drawing/2014/main" id="{B2850839-F9D1-FC69-E2F9-FCF2EBC919EF}"/>
              </a:ext>
            </a:extLst>
          </p:cNvPr>
          <p:cNvPicPr>
            <a:picLocks noChangeAspect="1"/>
          </p:cNvPicPr>
          <p:nvPr/>
        </p:nvPicPr>
        <p:blipFill rotWithShape="1">
          <a:blip r:embed="rId2"/>
          <a:srcRect t="31246" b="20367"/>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3F6593E-9081-47B1-93F9-DADC99ED338C}"/>
              </a:ext>
            </a:extLst>
          </p:cNvPr>
          <p:cNvSpPr>
            <a:spLocks noGrp="1"/>
          </p:cNvSpPr>
          <p:nvPr>
            <p:ph type="ctrTitle"/>
          </p:nvPr>
        </p:nvSpPr>
        <p:spPr>
          <a:xfrm>
            <a:off x="735791" y="3331444"/>
            <a:ext cx="6470692" cy="1229306"/>
          </a:xfrm>
        </p:spPr>
        <p:txBody>
          <a:bodyPr>
            <a:normAutofit fontScale="90000"/>
          </a:bodyPr>
          <a:lstStyle/>
          <a:p>
            <a:pPr algn="ctr"/>
            <a:r>
              <a:rPr lang="nb-NO" sz="5400" dirty="0">
                <a:solidFill>
                  <a:schemeClr val="tx1"/>
                </a:solidFill>
              </a:rPr>
              <a:t>  Utfordringar ved omorganisering-</a:t>
            </a:r>
            <a:br>
              <a:rPr lang="nb-NO" sz="5400" dirty="0">
                <a:solidFill>
                  <a:schemeClr val="tx1"/>
                </a:solidFill>
              </a:rPr>
            </a:br>
            <a:r>
              <a:rPr lang="nb-NO" sz="5400" dirty="0">
                <a:solidFill>
                  <a:schemeClr val="tx1"/>
                </a:solidFill>
              </a:rPr>
              <a:t>korleis påverkar det smittevern?</a:t>
            </a:r>
            <a:endParaRPr lang="nn-NO" sz="5400" dirty="0">
              <a:solidFill>
                <a:schemeClr val="tx1"/>
              </a:solidFill>
            </a:endParaRPr>
          </a:p>
        </p:txBody>
      </p:sp>
      <p:sp>
        <p:nvSpPr>
          <p:cNvPr id="3" name="Undertittel 2">
            <a:extLst>
              <a:ext uri="{FF2B5EF4-FFF2-40B4-BE49-F238E27FC236}">
                <a16:creationId xmlns:a16="http://schemas.microsoft.com/office/drawing/2014/main" id="{93917711-2E51-4880-B04A-FDB3E9CFA15A}"/>
              </a:ext>
            </a:extLst>
          </p:cNvPr>
          <p:cNvSpPr>
            <a:spLocks noGrp="1"/>
          </p:cNvSpPr>
          <p:nvPr>
            <p:ph type="subTitle" idx="1"/>
          </p:nvPr>
        </p:nvSpPr>
        <p:spPr>
          <a:xfrm>
            <a:off x="735791" y="4735799"/>
            <a:ext cx="6470693" cy="605256"/>
          </a:xfrm>
        </p:spPr>
        <p:txBody>
          <a:bodyPr>
            <a:normAutofit/>
          </a:bodyPr>
          <a:lstStyle/>
          <a:p>
            <a:endParaRPr lang="nn-NO" dirty="0"/>
          </a:p>
        </p:txBody>
      </p:sp>
      <p:cxnSp>
        <p:nvCxnSpPr>
          <p:cNvPr id="11" name="!!Straight Connector">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Plassholder for bunntekst 4">
            <a:extLst>
              <a:ext uri="{FF2B5EF4-FFF2-40B4-BE49-F238E27FC236}">
                <a16:creationId xmlns:a16="http://schemas.microsoft.com/office/drawing/2014/main" id="{7EE3C068-B63C-47A5-BEC9-AC080D542273}"/>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334029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EEC875-72BE-4D7F-B797-3C61BD68BCCF}"/>
              </a:ext>
            </a:extLst>
          </p:cNvPr>
          <p:cNvSpPr>
            <a:spLocks noGrp="1"/>
          </p:cNvSpPr>
          <p:nvPr>
            <p:ph type="title"/>
          </p:nvPr>
        </p:nvSpPr>
        <p:spPr/>
        <p:txBody>
          <a:bodyPr/>
          <a:lstStyle/>
          <a:p>
            <a:r>
              <a:rPr lang="nb-NO" dirty="0"/>
              <a:t>Korleis har samanslåing påverka personal gruppa?</a:t>
            </a:r>
            <a:endParaRPr lang="nn-NO" dirty="0"/>
          </a:p>
        </p:txBody>
      </p:sp>
      <p:sp>
        <p:nvSpPr>
          <p:cNvPr id="3" name="Plassholder for innhold 2">
            <a:extLst>
              <a:ext uri="{FF2B5EF4-FFF2-40B4-BE49-F238E27FC236}">
                <a16:creationId xmlns:a16="http://schemas.microsoft.com/office/drawing/2014/main" id="{33221E82-290F-401F-AE11-61B9DCDE2AF9}"/>
              </a:ext>
            </a:extLst>
          </p:cNvPr>
          <p:cNvSpPr>
            <a:spLocks noGrp="1"/>
          </p:cNvSpPr>
          <p:nvPr>
            <p:ph idx="1"/>
          </p:nvPr>
        </p:nvSpPr>
        <p:spPr/>
        <p:txBody>
          <a:bodyPr/>
          <a:lstStyle/>
          <a:p>
            <a:pPr>
              <a:buFont typeface="Wingdings" panose="05000000000000000000" pitchFamily="2" charset="2"/>
              <a:buChar char="§"/>
            </a:pPr>
            <a:r>
              <a:rPr lang="nb-NO" sz="2800" dirty="0"/>
              <a:t>Uro kring leiarskifte, men der det har vore stabilt personell på golvet har avdelinga  vore ganske sjølvgåande. </a:t>
            </a:r>
          </a:p>
          <a:p>
            <a:pPr>
              <a:buFont typeface="Wingdings" panose="05000000000000000000" pitchFamily="2" charset="2"/>
              <a:buChar char="§"/>
            </a:pPr>
            <a:r>
              <a:rPr lang="nb-NO" sz="2800" dirty="0"/>
              <a:t>Men ein er avhengig av å ha leiarar på plass: blir fort mange «kokker»</a:t>
            </a:r>
          </a:p>
          <a:p>
            <a:pPr>
              <a:buFont typeface="Wingdings" panose="05000000000000000000" pitchFamily="2" charset="2"/>
              <a:buChar char="§"/>
            </a:pPr>
            <a:r>
              <a:rPr lang="nb-NO" sz="2800" dirty="0"/>
              <a:t>Andre stader der det er nye personer i nye roller på fleire nivå tek det naturlegvis lengre tid. </a:t>
            </a:r>
          </a:p>
          <a:p>
            <a:pPr marL="0" indent="0">
              <a:buNone/>
            </a:pPr>
            <a:endParaRPr lang="nn-NO" dirty="0"/>
          </a:p>
        </p:txBody>
      </p:sp>
      <p:sp>
        <p:nvSpPr>
          <p:cNvPr id="4" name="Plassholder for bunntekst 3">
            <a:extLst>
              <a:ext uri="{FF2B5EF4-FFF2-40B4-BE49-F238E27FC236}">
                <a16:creationId xmlns:a16="http://schemas.microsoft.com/office/drawing/2014/main" id="{68E265DC-F90A-4C13-BC97-A08ABF45A404}"/>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84460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6CD245-5F50-318B-B49D-969E5D4923AF}"/>
              </a:ext>
            </a:extLst>
          </p:cNvPr>
          <p:cNvSpPr>
            <a:spLocks noGrp="1"/>
          </p:cNvSpPr>
          <p:nvPr>
            <p:ph type="title"/>
          </p:nvPr>
        </p:nvSpPr>
        <p:spPr/>
        <p:txBody>
          <a:bodyPr/>
          <a:lstStyle/>
          <a:p>
            <a:r>
              <a:rPr lang="nb-NO" dirty="0"/>
              <a:t>Forts. korleis samanslåing påverka… </a:t>
            </a:r>
            <a:endParaRPr lang="nn-NO" dirty="0"/>
          </a:p>
        </p:txBody>
      </p:sp>
      <p:sp>
        <p:nvSpPr>
          <p:cNvPr id="3" name="Plassholder for innhold 2">
            <a:extLst>
              <a:ext uri="{FF2B5EF4-FFF2-40B4-BE49-F238E27FC236}">
                <a16:creationId xmlns:a16="http://schemas.microsoft.com/office/drawing/2014/main" id="{2EA30192-2A0C-84CF-198D-AE78AA5866B5}"/>
              </a:ext>
            </a:extLst>
          </p:cNvPr>
          <p:cNvSpPr>
            <a:spLocks noGrp="1"/>
          </p:cNvSpPr>
          <p:nvPr>
            <p:ph idx="1"/>
          </p:nvPr>
        </p:nvSpPr>
        <p:spPr/>
        <p:txBody>
          <a:bodyPr/>
          <a:lstStyle/>
          <a:p>
            <a:pPr>
              <a:buFont typeface="Wingdings" panose="05000000000000000000" pitchFamily="2" charset="2"/>
              <a:buChar char="§"/>
            </a:pPr>
            <a:r>
              <a:rPr lang="nb-NO" sz="2800" dirty="0"/>
              <a:t>Det rapporteres også om irritasjon og frustrasjon når ein midt oppi omorganiseringa og nedskjæring </a:t>
            </a:r>
            <a:r>
              <a:rPr lang="nb-NO" sz="2800" u="sng" dirty="0"/>
              <a:t>opplever</a:t>
            </a:r>
            <a:r>
              <a:rPr lang="nb-NO" sz="2800" dirty="0"/>
              <a:t> å bli pålagde fleire oppgåver. MEN: endring på eit eller anna vis </a:t>
            </a:r>
            <a:r>
              <a:rPr lang="nb-NO" sz="2800" u="sng" dirty="0"/>
              <a:t>må</a:t>
            </a:r>
            <a:r>
              <a:rPr lang="nb-NO" sz="2800" dirty="0"/>
              <a:t> til for å møte utfordringane me står overfor innan helse og omsorg.</a:t>
            </a:r>
          </a:p>
          <a:p>
            <a:pPr>
              <a:buFont typeface="Wingdings" panose="05000000000000000000" pitchFamily="2" charset="2"/>
              <a:buChar char="§"/>
            </a:pPr>
            <a:r>
              <a:rPr lang="nb-NO" sz="2800" dirty="0"/>
              <a:t>For mange er det uinteressant å ta på seg ekstra oppgåver utan å få ekstra betalt.</a:t>
            </a:r>
          </a:p>
          <a:p>
            <a:endParaRPr lang="nn-NO" dirty="0"/>
          </a:p>
        </p:txBody>
      </p:sp>
      <p:sp>
        <p:nvSpPr>
          <p:cNvPr id="4" name="Plassholder for bunntekst 3">
            <a:extLst>
              <a:ext uri="{FF2B5EF4-FFF2-40B4-BE49-F238E27FC236}">
                <a16:creationId xmlns:a16="http://schemas.microsoft.com/office/drawing/2014/main" id="{76037841-1672-D680-94F1-3CCE2D4EA2A8}"/>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954958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29CA743-5BBD-4609-9864-D715E10B7438}"/>
              </a:ext>
            </a:extLst>
          </p:cNvPr>
          <p:cNvSpPr>
            <a:spLocks noGrp="1"/>
          </p:cNvSpPr>
          <p:nvPr>
            <p:ph type="title"/>
          </p:nvPr>
        </p:nvSpPr>
        <p:spPr/>
        <p:txBody>
          <a:bodyPr/>
          <a:lstStyle/>
          <a:p>
            <a:r>
              <a:rPr lang="nb-NO" dirty="0"/>
              <a:t>Faglege utfordringar</a:t>
            </a:r>
            <a:endParaRPr lang="nn-NO" dirty="0"/>
          </a:p>
        </p:txBody>
      </p:sp>
      <p:sp>
        <p:nvSpPr>
          <p:cNvPr id="3" name="Plassholder for innhold 2">
            <a:extLst>
              <a:ext uri="{FF2B5EF4-FFF2-40B4-BE49-F238E27FC236}">
                <a16:creationId xmlns:a16="http://schemas.microsoft.com/office/drawing/2014/main" id="{D233999A-2B46-46AD-90E4-705466E1CF80}"/>
              </a:ext>
            </a:extLst>
          </p:cNvPr>
          <p:cNvSpPr>
            <a:spLocks noGrp="1"/>
          </p:cNvSpPr>
          <p:nvPr>
            <p:ph idx="1"/>
          </p:nvPr>
        </p:nvSpPr>
        <p:spPr/>
        <p:txBody>
          <a:bodyPr>
            <a:normAutofit/>
          </a:bodyPr>
          <a:lstStyle/>
          <a:p>
            <a:pPr>
              <a:buFont typeface="Wingdings" panose="05000000000000000000" pitchFamily="2" charset="2"/>
              <a:buChar char="§"/>
            </a:pPr>
            <a:r>
              <a:rPr lang="nb-NO" sz="2800" dirty="0"/>
              <a:t>Smittevernkontakt: personleg tykkjer eg det er spannende og utfordrande. </a:t>
            </a:r>
          </a:p>
          <a:p>
            <a:pPr>
              <a:buFont typeface="Wingdings" panose="05000000000000000000" pitchFamily="2" charset="2"/>
              <a:buChar char="§"/>
            </a:pPr>
            <a:r>
              <a:rPr lang="nb-NO" sz="2800" dirty="0">
                <a:sym typeface="Wingdings" panose="05000000000000000000" pitchFamily="2" charset="2"/>
              </a:rPr>
              <a:t>Eg tenkjer ikkje berre at ein MÅ få økonomisk tillegg, men ein får jo også mykje fagleg påfyll som igjen fører til ei personleg fagleg utvikling. I tillegg til ein meir variert arbeidskvardag.</a:t>
            </a:r>
          </a:p>
          <a:p>
            <a:pPr marL="0" indent="0">
              <a:buNone/>
            </a:pPr>
            <a:r>
              <a:rPr lang="nb-NO" dirty="0">
                <a:sym typeface="Wingdings" panose="05000000000000000000" pitchFamily="2" charset="2"/>
              </a:rPr>
              <a:t> </a:t>
            </a:r>
            <a:endParaRPr lang="nn-NO" dirty="0"/>
          </a:p>
        </p:txBody>
      </p:sp>
      <p:sp>
        <p:nvSpPr>
          <p:cNvPr id="4" name="Plassholder for bunntekst 3">
            <a:extLst>
              <a:ext uri="{FF2B5EF4-FFF2-40B4-BE49-F238E27FC236}">
                <a16:creationId xmlns:a16="http://schemas.microsoft.com/office/drawing/2014/main" id="{2BBA6CF1-82ED-46EC-A61C-F134F85350B1}"/>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81565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607E04B-051F-AE73-B372-57A32A776F24}"/>
              </a:ext>
            </a:extLst>
          </p:cNvPr>
          <p:cNvSpPr>
            <a:spLocks noGrp="1"/>
          </p:cNvSpPr>
          <p:nvPr>
            <p:ph type="title"/>
          </p:nvPr>
        </p:nvSpPr>
        <p:spPr/>
        <p:txBody>
          <a:bodyPr/>
          <a:lstStyle/>
          <a:p>
            <a:r>
              <a:rPr lang="nb-NO" dirty="0"/>
              <a:t>Forts. faglege utfordinger</a:t>
            </a:r>
            <a:endParaRPr lang="nn-NO" dirty="0"/>
          </a:p>
        </p:txBody>
      </p:sp>
      <p:sp>
        <p:nvSpPr>
          <p:cNvPr id="3" name="Plassholder for innhold 2">
            <a:extLst>
              <a:ext uri="{FF2B5EF4-FFF2-40B4-BE49-F238E27FC236}">
                <a16:creationId xmlns:a16="http://schemas.microsoft.com/office/drawing/2014/main" id="{1CB9AA68-BD63-FB6A-C3F7-D2299E9941EB}"/>
              </a:ext>
            </a:extLst>
          </p:cNvPr>
          <p:cNvSpPr>
            <a:spLocks noGrp="1"/>
          </p:cNvSpPr>
          <p:nvPr>
            <p:ph idx="1"/>
          </p:nvPr>
        </p:nvSpPr>
        <p:spPr/>
        <p:txBody>
          <a:bodyPr>
            <a:normAutofit fontScale="92500"/>
          </a:bodyPr>
          <a:lstStyle/>
          <a:p>
            <a:pPr>
              <a:buFont typeface="Wingdings" panose="05000000000000000000" pitchFamily="2" charset="2"/>
              <a:buChar char="§"/>
            </a:pPr>
            <a:r>
              <a:rPr lang="nb-NO" sz="2800" dirty="0">
                <a:sym typeface="Wingdings" panose="05000000000000000000" pitchFamily="2" charset="2"/>
              </a:rPr>
              <a:t>Om ein skal få folk til å bli i rolla som smittevernpersonell så opplev eg at det avheng både av personen sjølv si interesse og ikkje minst forankringa i leiinga. </a:t>
            </a:r>
          </a:p>
          <a:p>
            <a:pPr>
              <a:buFont typeface="Wingdings" panose="05000000000000000000" pitchFamily="2" charset="2"/>
              <a:buChar char="§"/>
            </a:pPr>
            <a:r>
              <a:rPr lang="nb-NO" sz="2800" dirty="0">
                <a:sym typeface="Wingdings" panose="05000000000000000000" pitchFamily="2" charset="2"/>
              </a:rPr>
              <a:t>( Det er tungt å jobbe når ein ikkje vert sett, annerkjent og teken på alvor)</a:t>
            </a:r>
          </a:p>
          <a:p>
            <a:pPr>
              <a:buFont typeface="Wingdings" panose="05000000000000000000" pitchFamily="2" charset="2"/>
              <a:buChar char="§"/>
            </a:pPr>
            <a:r>
              <a:rPr lang="nb-NO" sz="2800" dirty="0">
                <a:sym typeface="Wingdings" panose="05000000000000000000" pitchFamily="2" charset="2"/>
              </a:rPr>
              <a:t>Stabilt smittevernpersonell kan forhåpentlegvis vise til positive resultat med t.d. lågare antall infeksjonar som igjen er positivt for både individet sjølv og samfunnsøkonomisk. </a:t>
            </a:r>
            <a:endParaRPr lang="nn-NO" sz="2800" dirty="0"/>
          </a:p>
          <a:p>
            <a:endParaRPr lang="nn-NO" dirty="0"/>
          </a:p>
        </p:txBody>
      </p:sp>
      <p:sp>
        <p:nvSpPr>
          <p:cNvPr id="4" name="Plassholder for bunntekst 3">
            <a:extLst>
              <a:ext uri="{FF2B5EF4-FFF2-40B4-BE49-F238E27FC236}">
                <a16:creationId xmlns:a16="http://schemas.microsoft.com/office/drawing/2014/main" id="{44F46954-1AA5-8082-193F-11D42D6951B1}"/>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41217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183FA6-EA8F-447D-9989-272C3841271A}"/>
              </a:ext>
            </a:extLst>
          </p:cNvPr>
          <p:cNvSpPr>
            <a:spLocks noGrp="1"/>
          </p:cNvSpPr>
          <p:nvPr>
            <p:ph type="title"/>
          </p:nvPr>
        </p:nvSpPr>
        <p:spPr/>
        <p:txBody>
          <a:bodyPr/>
          <a:lstStyle/>
          <a:p>
            <a:r>
              <a:rPr lang="nb-NO" dirty="0"/>
              <a:t>Forts på utfordringer</a:t>
            </a:r>
            <a:endParaRPr lang="nn-NO" dirty="0"/>
          </a:p>
        </p:txBody>
      </p:sp>
      <p:sp>
        <p:nvSpPr>
          <p:cNvPr id="3" name="Plassholder for innhold 2">
            <a:extLst>
              <a:ext uri="{FF2B5EF4-FFF2-40B4-BE49-F238E27FC236}">
                <a16:creationId xmlns:a16="http://schemas.microsoft.com/office/drawing/2014/main" id="{968B82A0-1AC2-4EA3-8A86-0656C912575B}"/>
              </a:ext>
            </a:extLst>
          </p:cNvPr>
          <p:cNvSpPr>
            <a:spLocks noGrp="1"/>
          </p:cNvSpPr>
          <p:nvPr>
            <p:ph idx="1"/>
          </p:nvPr>
        </p:nvSpPr>
        <p:spPr/>
        <p:txBody>
          <a:bodyPr vert="horz" lIns="0" tIns="45720" rIns="0" bIns="45720" rtlCol="0" anchor="t">
            <a:normAutofit/>
          </a:bodyPr>
          <a:lstStyle/>
          <a:p>
            <a:pPr>
              <a:buFont typeface="Wingdings" panose="05000000000000000000" pitchFamily="2" charset="2"/>
              <a:buChar char="§"/>
            </a:pPr>
            <a:r>
              <a:rPr lang="nb-NO" sz="2800" dirty="0"/>
              <a:t>Forankring i leiing er viktig, og  for at det skal lukkast er det absolutt ein fordel at leiiaren har ei viss forståing for smittevern. ( Forstå </a:t>
            </a:r>
            <a:r>
              <a:rPr lang="nb-NO" sz="2800" u="sng" dirty="0"/>
              <a:t>kvifor</a:t>
            </a:r>
            <a:r>
              <a:rPr lang="nb-NO" sz="2800" dirty="0"/>
              <a:t> dette er så viktig arbeid).</a:t>
            </a:r>
          </a:p>
          <a:p>
            <a:pPr>
              <a:buFont typeface="Wingdings" panose="05000000000000000000" pitchFamily="2" charset="2"/>
              <a:buChar char="§"/>
            </a:pPr>
            <a:r>
              <a:rPr lang="nb-NO" sz="2800" dirty="0"/>
              <a:t>Ulempe dersom t.d. både leiaren er ny i tillegg til ein heilt ny smittevernkontakt som er usikker på si rolle.</a:t>
            </a:r>
          </a:p>
          <a:p>
            <a:pPr marL="0" indent="0">
              <a:buNone/>
            </a:pPr>
            <a:endParaRPr lang="nn-NO" dirty="0"/>
          </a:p>
        </p:txBody>
      </p:sp>
      <p:sp>
        <p:nvSpPr>
          <p:cNvPr id="4" name="Plassholder for bunntekst 3">
            <a:extLst>
              <a:ext uri="{FF2B5EF4-FFF2-40B4-BE49-F238E27FC236}">
                <a16:creationId xmlns:a16="http://schemas.microsoft.com/office/drawing/2014/main" id="{A8B00EC8-A798-488F-97C0-76EE4C65A704}"/>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302862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E8F3AC-6F1E-8803-BA57-914C698D0C4E}"/>
              </a:ext>
            </a:extLst>
          </p:cNvPr>
          <p:cNvSpPr>
            <a:spLocks noGrp="1"/>
          </p:cNvSpPr>
          <p:nvPr>
            <p:ph type="title"/>
          </p:nvPr>
        </p:nvSpPr>
        <p:spPr/>
        <p:txBody>
          <a:bodyPr/>
          <a:lstStyle/>
          <a:p>
            <a:r>
              <a:rPr lang="nb-NO" dirty="0"/>
              <a:t>Forts. utfordringar</a:t>
            </a:r>
            <a:endParaRPr lang="nn-NO" dirty="0"/>
          </a:p>
        </p:txBody>
      </p:sp>
      <p:sp>
        <p:nvSpPr>
          <p:cNvPr id="3" name="Plassholder for innhold 2">
            <a:extLst>
              <a:ext uri="{FF2B5EF4-FFF2-40B4-BE49-F238E27FC236}">
                <a16:creationId xmlns:a16="http://schemas.microsoft.com/office/drawing/2014/main" id="{5CC5CFFA-8033-E1E9-6D6F-07022ED0F1A1}"/>
              </a:ext>
            </a:extLst>
          </p:cNvPr>
          <p:cNvSpPr>
            <a:spLocks noGrp="1"/>
          </p:cNvSpPr>
          <p:nvPr>
            <p:ph idx="1"/>
          </p:nvPr>
        </p:nvSpPr>
        <p:spPr/>
        <p:txBody>
          <a:bodyPr/>
          <a:lstStyle/>
          <a:p>
            <a:pPr>
              <a:buFont typeface="Wingdings" panose="05000000000000000000" pitchFamily="2" charset="2"/>
              <a:buChar char="§"/>
            </a:pPr>
            <a:r>
              <a:rPr lang="nb-NO" sz="2800" dirty="0"/>
              <a:t>Utfordringar har ein også på leiiar nivå: t.d. tenesteleiarar som skal ha kontroll på «alt». Det oppleves som om det er meir og meir krav. Ein smittevern kontakt kan kanskje tenkje at smittevern er det viktigaste av alt, men me må sjå samanhengar; det er mange viktige områder innan helsesektoren.</a:t>
            </a:r>
          </a:p>
          <a:p>
            <a:pPr>
              <a:buFont typeface="Wingdings" panose="05000000000000000000" pitchFamily="2" charset="2"/>
              <a:buChar char="§"/>
            </a:pPr>
            <a:r>
              <a:rPr lang="nb-NO" sz="2800" dirty="0"/>
              <a:t>Ein er derfor avhengig av team som fungerer der tenesteleiar kan delegere oppgåver. </a:t>
            </a:r>
          </a:p>
          <a:p>
            <a:endParaRPr lang="nn-NO" dirty="0"/>
          </a:p>
        </p:txBody>
      </p:sp>
      <p:sp>
        <p:nvSpPr>
          <p:cNvPr id="4" name="Plassholder for bunntekst 3">
            <a:extLst>
              <a:ext uri="{FF2B5EF4-FFF2-40B4-BE49-F238E27FC236}">
                <a16:creationId xmlns:a16="http://schemas.microsoft.com/office/drawing/2014/main" id="{473D3950-7F90-348E-F12C-99801F5A1AA0}"/>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623367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80C914-92FE-45B5-8255-2AF1A29F78EA}"/>
              </a:ext>
            </a:extLst>
          </p:cNvPr>
          <p:cNvSpPr>
            <a:spLocks noGrp="1"/>
          </p:cNvSpPr>
          <p:nvPr>
            <p:ph type="title"/>
          </p:nvPr>
        </p:nvSpPr>
        <p:spPr/>
        <p:txBody>
          <a:bodyPr/>
          <a:lstStyle/>
          <a:p>
            <a:r>
              <a:rPr lang="nb-NO" dirty="0"/>
              <a:t>Noko er nytt innan smittevern i Sogndal kommune</a:t>
            </a:r>
            <a:endParaRPr lang="nn-NO" dirty="0"/>
          </a:p>
        </p:txBody>
      </p:sp>
      <p:sp>
        <p:nvSpPr>
          <p:cNvPr id="3" name="Plassholder for innhold 2">
            <a:extLst>
              <a:ext uri="{FF2B5EF4-FFF2-40B4-BE49-F238E27FC236}">
                <a16:creationId xmlns:a16="http://schemas.microsoft.com/office/drawing/2014/main" id="{F12DF262-C5A8-4C90-98EA-F5BC3B992C32}"/>
              </a:ext>
            </a:extLst>
          </p:cNvPr>
          <p:cNvSpPr>
            <a:spLocks noGrp="1"/>
          </p:cNvSpPr>
          <p:nvPr>
            <p:ph idx="1"/>
          </p:nvPr>
        </p:nvSpPr>
        <p:spPr/>
        <p:txBody>
          <a:bodyPr>
            <a:normAutofit fontScale="40000" lnSpcReduction="20000"/>
          </a:bodyPr>
          <a:lstStyle/>
          <a:p>
            <a:pPr>
              <a:buFont typeface="Wingdings" panose="05000000000000000000" pitchFamily="2" charset="2"/>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n-NO" sz="9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Mandat: </a:t>
            </a:r>
            <a:r>
              <a:rPr lang="nn-NO" sz="9600" dirty="0">
                <a:effectLst/>
                <a:latin typeface="Calibri" panose="020F0502020204030204" pitchFamily="34" charset="0"/>
                <a:ea typeface="Calibri" panose="020F0502020204030204" pitchFamily="34" charset="0"/>
                <a:cs typeface="Times New Roman" panose="02020603050405020304" pitchFamily="18" charset="0"/>
              </a:rPr>
              <a:t>Utarbeida saman med smittevernlege </a:t>
            </a:r>
            <a:r>
              <a:rPr lang="nn-NO" sz="1800" dirty="0">
                <a:effectLst/>
                <a:latin typeface="Calibri" panose="020F0502020204030204" pitchFamily="34" charset="0"/>
                <a:ea typeface="Calibri" panose="020F0502020204030204" pitchFamily="34" charset="0"/>
                <a:cs typeface="Times New Roman" panose="02020603050405020304" pitchFamily="18" charset="0"/>
              </a:rPr>
              <a:t>e </a:t>
            </a:r>
            <a:r>
              <a:rPr lang="nn-NO" sz="9600" dirty="0">
                <a:latin typeface="Calibri" panose="020F0502020204030204" pitchFamily="34" charset="0"/>
                <a:ea typeface="Calibri" panose="020F0502020204030204" pitchFamily="34" charset="0"/>
                <a:cs typeface="Times New Roman" panose="02020603050405020304" pitchFamily="18" charset="0"/>
              </a:rPr>
              <a:t>Tatt utgangspunkt i «Rettleiar til forskrift om smittevern i helsetenesta 2005»</a:t>
            </a:r>
          </a:p>
          <a:p>
            <a:pPr>
              <a:buFont typeface="Wingdings" panose="05000000000000000000" pitchFamily="2" charset="2"/>
              <a:buChar char="§"/>
            </a:pPr>
            <a:r>
              <a:rPr lang="nb-NO" sz="9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Sogndal kommune har vi denne organiseringa pr i dag :</a:t>
            </a:r>
            <a:endParaRPr lang="nn-NO"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r>
              <a:rPr lang="nb-NO"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n-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 </a:t>
            </a:r>
            <a:endParaRPr lang="nn-NO"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nn-N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ssholder for bunntekst 3">
            <a:extLst>
              <a:ext uri="{FF2B5EF4-FFF2-40B4-BE49-F238E27FC236}">
                <a16:creationId xmlns:a16="http://schemas.microsoft.com/office/drawing/2014/main" id="{62A94E3C-AC82-4B3C-B252-2381C6165C27}"/>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301475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AC2AE-4560-0985-4F6C-B8CB50C3E727}"/>
              </a:ext>
            </a:extLst>
          </p:cNvPr>
          <p:cNvSpPr>
            <a:spLocks noGrp="1"/>
          </p:cNvSpPr>
          <p:nvPr>
            <p:ph type="title"/>
          </p:nvPr>
        </p:nvSpPr>
        <p:spPr/>
        <p:txBody>
          <a:bodyPr/>
          <a:lstStyle/>
          <a:p>
            <a:r>
              <a:rPr lang="nb-NO" dirty="0"/>
              <a:t>Mandat</a:t>
            </a:r>
            <a:endParaRPr lang="nn-NO" dirty="0"/>
          </a:p>
        </p:txBody>
      </p:sp>
      <p:sp>
        <p:nvSpPr>
          <p:cNvPr id="3" name="Plassholder for innhold 2">
            <a:extLst>
              <a:ext uri="{FF2B5EF4-FFF2-40B4-BE49-F238E27FC236}">
                <a16:creationId xmlns:a16="http://schemas.microsoft.com/office/drawing/2014/main" id="{E977D4CB-BAB6-F118-CFEA-3FDD83876693}"/>
              </a:ext>
            </a:extLst>
          </p:cNvPr>
          <p:cNvSpPr>
            <a:spLocks noGrp="1"/>
          </p:cNvSpPr>
          <p:nvPr>
            <p:ph idx="1"/>
          </p:nvPr>
        </p:nvSpPr>
        <p:spPr/>
        <p:txBody>
          <a:bodyPr>
            <a:normAutofit/>
          </a:bodyPr>
          <a:lstStyle/>
          <a:p>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1)Kvar institusjon peiker ut ein smittevernkontakt</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2)Konkrete oppgåver for smittevernkontaktane:</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Saman med leiar løpande vurdere trong for smitteverntiltak i den daglege drifta</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Delta i å gjennomføre og koordinere smitteverntiltak ved utbrot</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Opplæring av tilsette i rutinar innan hygiene og smittevern</a:t>
            </a:r>
            <a:br>
              <a:rPr lang="nb-NO"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nb-NO"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nn-NO"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nn-NO" dirty="0"/>
          </a:p>
        </p:txBody>
      </p:sp>
      <p:sp>
        <p:nvSpPr>
          <p:cNvPr id="4" name="Plassholder for bunntekst 3">
            <a:extLst>
              <a:ext uri="{FF2B5EF4-FFF2-40B4-BE49-F238E27FC236}">
                <a16:creationId xmlns:a16="http://schemas.microsoft.com/office/drawing/2014/main" id="{2154BEC1-2E04-5D4F-6710-047E099ACD90}"/>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54711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3F9F1F-478C-A9D2-D982-1F15DE20A268}"/>
              </a:ext>
            </a:extLst>
          </p:cNvPr>
          <p:cNvSpPr>
            <a:spLocks noGrp="1"/>
          </p:cNvSpPr>
          <p:nvPr>
            <p:ph type="title"/>
          </p:nvPr>
        </p:nvSpPr>
        <p:spPr/>
        <p:txBody>
          <a:bodyPr/>
          <a:lstStyle/>
          <a:p>
            <a:r>
              <a:rPr lang="nb-NO" dirty="0"/>
              <a:t>Forts mandat</a:t>
            </a:r>
            <a:endParaRPr lang="nn-NO" dirty="0"/>
          </a:p>
        </p:txBody>
      </p:sp>
      <p:sp>
        <p:nvSpPr>
          <p:cNvPr id="3" name="Plassholder for innhold 2">
            <a:extLst>
              <a:ext uri="{FF2B5EF4-FFF2-40B4-BE49-F238E27FC236}">
                <a16:creationId xmlns:a16="http://schemas.microsoft.com/office/drawing/2014/main" id="{AB332580-6DDB-3B02-3838-CF5DCCC53F69}"/>
              </a:ext>
            </a:extLst>
          </p:cNvPr>
          <p:cNvSpPr>
            <a:spLocks noGrp="1"/>
          </p:cNvSpPr>
          <p:nvPr>
            <p:ph idx="1"/>
          </p:nvPr>
        </p:nvSpPr>
        <p:spPr/>
        <p:txBody>
          <a:bodyPr/>
          <a:lstStyle/>
          <a:p>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Saman med leiar ha ansvar for at infeksjonsregistreringa vert gjennomført</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Evaluere interne rutinar innan hygiene og arbeide med infeksjonskontrollprogrammet</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Vera kontaktperson mot hygienesjukepleiar i Helse Førde og delta på årlege revisjonar på institusjonen</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nn-NO"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nn-NO" dirty="0"/>
          </a:p>
        </p:txBody>
      </p:sp>
      <p:sp>
        <p:nvSpPr>
          <p:cNvPr id="4" name="Plassholder for bunntekst 3">
            <a:extLst>
              <a:ext uri="{FF2B5EF4-FFF2-40B4-BE49-F238E27FC236}">
                <a16:creationId xmlns:a16="http://schemas.microsoft.com/office/drawing/2014/main" id="{EFA995AD-8486-43F4-3BEA-BE9FF349A1E5}"/>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934804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C94D28-F08D-8086-53D4-7D44FEF5B5C7}"/>
              </a:ext>
            </a:extLst>
          </p:cNvPr>
          <p:cNvSpPr>
            <a:spLocks noGrp="1"/>
          </p:cNvSpPr>
          <p:nvPr>
            <p:ph type="title"/>
          </p:nvPr>
        </p:nvSpPr>
        <p:spPr/>
        <p:txBody>
          <a:bodyPr/>
          <a:lstStyle/>
          <a:p>
            <a:r>
              <a:rPr lang="nb-NO" dirty="0"/>
              <a:t>Forts. mandat</a:t>
            </a:r>
            <a:endParaRPr lang="nn-NO" dirty="0"/>
          </a:p>
        </p:txBody>
      </p:sp>
      <p:sp>
        <p:nvSpPr>
          <p:cNvPr id="3" name="Plassholder for innhold 2">
            <a:extLst>
              <a:ext uri="{FF2B5EF4-FFF2-40B4-BE49-F238E27FC236}">
                <a16:creationId xmlns:a16="http://schemas.microsoft.com/office/drawing/2014/main" id="{5B482252-250A-0C52-ECBA-444590AE2AD6}"/>
              </a:ext>
            </a:extLst>
          </p:cNvPr>
          <p:cNvSpPr>
            <a:spLocks noGrp="1"/>
          </p:cNvSpPr>
          <p:nvPr>
            <p:ph idx="1"/>
          </p:nvPr>
        </p:nvSpPr>
        <p:spPr/>
        <p:txBody>
          <a:bodyPr>
            <a:normAutofit lnSpcReduction="10000"/>
          </a:bodyPr>
          <a:lstStyle/>
          <a:p>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Delta på faglege møte med alle smittevernkontaktane i kommunen</a:t>
            </a:r>
            <a:b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Samarbeide med smittevernlegen i aktuelle saker</a:t>
            </a:r>
          </a:p>
          <a:p>
            <a:r>
              <a:rPr lang="nn-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3)Det vert planlagt 2 faste møte i året for smittevernkontaktane i kommunen, der  smittevernlegen er med  på eit av møta.</a:t>
            </a:r>
            <a:endParaRPr lang="nn-NO" sz="2800" dirty="0">
              <a:latin typeface="Calibri" panose="020F0502020204030204" pitchFamily="34" charset="0"/>
              <a:ea typeface="Times New Roman" panose="02020603050405020304" pitchFamily="18" charset="0"/>
              <a:cs typeface="Times New Roman" panose="02020603050405020304" pitchFamily="18" charset="0"/>
            </a:endParaRPr>
          </a:p>
          <a:p>
            <a:r>
              <a:rPr lang="nn-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a:t>
            </a:r>
            <a:r>
              <a:rPr lang="nb-NO"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Tid til oppgåvene må avtalast med leiar for institusjonen.</a:t>
            </a:r>
            <a:endParaRPr lang="nn-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n-NO" sz="2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 </a:t>
            </a:r>
            <a:endParaRPr lang="nn-NO" dirty="0"/>
          </a:p>
        </p:txBody>
      </p:sp>
      <p:sp>
        <p:nvSpPr>
          <p:cNvPr id="4" name="Plassholder for bunntekst 3">
            <a:extLst>
              <a:ext uri="{FF2B5EF4-FFF2-40B4-BE49-F238E27FC236}">
                <a16:creationId xmlns:a16="http://schemas.microsoft.com/office/drawing/2014/main" id="{DA561010-A088-95C7-7758-97E9F77CEB06}"/>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49118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B477E9-5481-4D99-BDC1-7211B06DFBC3}"/>
              </a:ext>
            </a:extLst>
          </p:cNvPr>
          <p:cNvSpPr>
            <a:spLocks noGrp="1"/>
          </p:cNvSpPr>
          <p:nvPr>
            <p:ph type="title"/>
          </p:nvPr>
        </p:nvSpPr>
        <p:spPr/>
        <p:txBody>
          <a:bodyPr/>
          <a:lstStyle/>
          <a:p>
            <a:pPr algn="ctr"/>
            <a:r>
              <a:rPr lang="nb-NO" dirty="0"/>
              <a:t>Omorganiseringar og andre utfordringar </a:t>
            </a:r>
            <a:endParaRPr lang="nn-NO" dirty="0"/>
          </a:p>
        </p:txBody>
      </p:sp>
      <p:sp>
        <p:nvSpPr>
          <p:cNvPr id="3" name="Plassholder for innhold 2">
            <a:extLst>
              <a:ext uri="{FF2B5EF4-FFF2-40B4-BE49-F238E27FC236}">
                <a16:creationId xmlns:a16="http://schemas.microsoft.com/office/drawing/2014/main" id="{D1BC2A03-6190-448C-A98E-BA54DC721A55}"/>
              </a:ext>
            </a:extLst>
          </p:cNvPr>
          <p:cNvSpPr>
            <a:spLocks noGrp="1"/>
          </p:cNvSpPr>
          <p:nvPr>
            <p:ph idx="1"/>
          </p:nvPr>
        </p:nvSpPr>
        <p:spPr/>
        <p:txBody>
          <a:bodyPr>
            <a:normAutofit/>
          </a:bodyPr>
          <a:lstStyle/>
          <a:p>
            <a:pPr>
              <a:buFont typeface="Wingdings" panose="05000000000000000000" pitchFamily="2" charset="2"/>
              <a:buChar char="§"/>
            </a:pPr>
            <a:r>
              <a:rPr lang="nb-NO" sz="2800" dirty="0"/>
              <a:t>Eg vil først seie at det eg tek opp her </a:t>
            </a:r>
            <a:r>
              <a:rPr lang="nb-NO" sz="2800" b="1" dirty="0"/>
              <a:t>ikkje</a:t>
            </a:r>
            <a:r>
              <a:rPr lang="nb-NO" sz="2800" dirty="0"/>
              <a:t> må oppfattast som at eg er </a:t>
            </a:r>
            <a:r>
              <a:rPr lang="nb-NO" sz="2800" b="1" dirty="0"/>
              <a:t>negativ</a:t>
            </a:r>
            <a:r>
              <a:rPr lang="nb-NO" sz="2800" dirty="0"/>
              <a:t> i forhold kommunen; eg er tross alt ein del av den, det er jobben min og eg trivs godt med den</a:t>
            </a:r>
            <a:r>
              <a:rPr lang="nb-NO" sz="2800" dirty="0">
                <a:sym typeface="Wingdings" panose="05000000000000000000" pitchFamily="2" charset="2"/>
              </a:rPr>
              <a:t> </a:t>
            </a:r>
            <a:endParaRPr lang="nb-NO" sz="2800" dirty="0"/>
          </a:p>
          <a:p>
            <a:pPr>
              <a:buFont typeface="Wingdings" panose="05000000000000000000" pitchFamily="2" charset="2"/>
              <a:buChar char="§"/>
            </a:pPr>
            <a:r>
              <a:rPr lang="nb-NO" sz="2800" dirty="0"/>
              <a:t>Kommunesammenslåinga . Her Sogndal ( Tidl. Balestrand, Sogndal og Leikanger)</a:t>
            </a:r>
          </a:p>
          <a:p>
            <a:pPr>
              <a:buFont typeface="Wingdings" panose="05000000000000000000" pitchFamily="2" charset="2"/>
              <a:buChar char="§"/>
            </a:pPr>
            <a:r>
              <a:rPr lang="nb-NO" sz="2800" dirty="0"/>
              <a:t>Sammenslåing tek tid: tålmod!</a:t>
            </a:r>
          </a:p>
          <a:p>
            <a:pPr>
              <a:buFont typeface="Wingdings" panose="05000000000000000000" pitchFamily="2" charset="2"/>
              <a:buChar char="§"/>
            </a:pPr>
            <a:endParaRPr lang="nn-NO" dirty="0"/>
          </a:p>
        </p:txBody>
      </p:sp>
      <p:sp>
        <p:nvSpPr>
          <p:cNvPr id="4" name="Plassholder for bunntekst 3">
            <a:extLst>
              <a:ext uri="{FF2B5EF4-FFF2-40B4-BE49-F238E27FC236}">
                <a16:creationId xmlns:a16="http://schemas.microsoft.com/office/drawing/2014/main" id="{2C58BF17-B785-452B-B1CE-9307FB91029C}"/>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3339777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ECBD90-B02C-9AE7-A7B3-B056E4F63CAC}"/>
              </a:ext>
            </a:extLst>
          </p:cNvPr>
          <p:cNvSpPr>
            <a:spLocks noGrp="1"/>
          </p:cNvSpPr>
          <p:nvPr>
            <p:ph type="title"/>
          </p:nvPr>
        </p:nvSpPr>
        <p:spPr/>
        <p:txBody>
          <a:bodyPr/>
          <a:lstStyle/>
          <a:p>
            <a:r>
              <a:rPr lang="nb-NO" dirty="0"/>
              <a:t>Få det til å fungere</a:t>
            </a:r>
            <a:endParaRPr lang="nn-NO" dirty="0"/>
          </a:p>
        </p:txBody>
      </p:sp>
      <p:sp>
        <p:nvSpPr>
          <p:cNvPr id="3" name="Plassholder for innhold 2">
            <a:extLst>
              <a:ext uri="{FF2B5EF4-FFF2-40B4-BE49-F238E27FC236}">
                <a16:creationId xmlns:a16="http://schemas.microsoft.com/office/drawing/2014/main" id="{658B3C0C-114A-42F8-147B-DD906F8D6303}"/>
              </a:ext>
            </a:extLst>
          </p:cNvPr>
          <p:cNvSpPr>
            <a:spLocks noGrp="1"/>
          </p:cNvSpPr>
          <p:nvPr>
            <p:ph idx="1"/>
          </p:nvPr>
        </p:nvSpPr>
        <p:spPr/>
        <p:txBody>
          <a:bodyPr>
            <a:normAutofit lnSpcReduction="10000"/>
          </a:bodyPr>
          <a:lstStyle/>
          <a:p>
            <a:pPr>
              <a:buFont typeface="Wingdings" panose="05000000000000000000" pitchFamily="2" charset="2"/>
              <a:buChar char="§"/>
            </a:pPr>
            <a:r>
              <a:rPr lang="nb-NO" dirty="0"/>
              <a:t>For at mandatet skal fungere må det vere kjent; både hjå personalet på golvet og ikkje minst hjå leiar. </a:t>
            </a:r>
          </a:p>
          <a:p>
            <a:pPr>
              <a:buFont typeface="Wingdings" panose="05000000000000000000" pitchFamily="2" charset="2"/>
              <a:buChar char="§"/>
            </a:pPr>
            <a:r>
              <a:rPr lang="nb-NO" dirty="0"/>
              <a:t>Dette heng igjen saman med forankring i leiing. </a:t>
            </a:r>
          </a:p>
          <a:p>
            <a:pPr>
              <a:buFont typeface="Wingdings" panose="05000000000000000000" pitchFamily="2" charset="2"/>
              <a:buChar char="§"/>
            </a:pPr>
            <a:r>
              <a:rPr lang="nb-NO" dirty="0"/>
              <a:t>Informasjonsflyt er også vesentleg: korleis kan ein nå alle og sikre at alle får same informasjon: fleire og fleire einingar tek i bruk teams grupper. </a:t>
            </a:r>
          </a:p>
          <a:p>
            <a:pPr>
              <a:buFont typeface="Wingdings" panose="05000000000000000000" pitchFamily="2" charset="2"/>
              <a:buChar char="§"/>
            </a:pPr>
            <a:r>
              <a:rPr lang="nb-NO" dirty="0"/>
              <a:t>Når det gjeld informasjonsflyt så er det også ei utfordring at for mykje kan bli sendt ut slik av viktig info kan drukne i andre mindre viktige ting</a:t>
            </a:r>
          </a:p>
          <a:p>
            <a:pPr marL="0" indent="0">
              <a:buNone/>
            </a:pPr>
            <a:r>
              <a:rPr lang="nb-NO" dirty="0"/>
              <a:t>- det skal ikkje </a:t>
            </a:r>
            <a:r>
              <a:rPr lang="nb-NO" dirty="0" err="1"/>
              <a:t>vera</a:t>
            </a:r>
            <a:r>
              <a:rPr lang="nb-NO" dirty="0"/>
              <a:t> enkelt</a:t>
            </a:r>
            <a:r>
              <a:rPr lang="nb-NO" dirty="0">
                <a:sym typeface="Wingdings" panose="05000000000000000000" pitchFamily="2" charset="2"/>
              </a:rPr>
              <a:t> </a:t>
            </a:r>
          </a:p>
          <a:p>
            <a:pPr>
              <a:buFont typeface="Wingdings" panose="05000000000000000000" pitchFamily="2" charset="2"/>
              <a:buChar char="§"/>
            </a:pPr>
            <a:endParaRPr lang="nb-NO" dirty="0">
              <a:sym typeface="Wingdings" panose="05000000000000000000" pitchFamily="2" charset="2"/>
            </a:endParaRPr>
          </a:p>
          <a:p>
            <a:pPr>
              <a:buFont typeface="Wingdings" panose="05000000000000000000" pitchFamily="2" charset="2"/>
              <a:buChar char="§"/>
            </a:pPr>
            <a:endParaRPr lang="nb-NO" dirty="0">
              <a:sym typeface="Wingdings" panose="05000000000000000000" pitchFamily="2" charset="2"/>
            </a:endParaRPr>
          </a:p>
          <a:p>
            <a:pPr>
              <a:buFont typeface="Wingdings" panose="05000000000000000000" pitchFamily="2" charset="2"/>
              <a:buChar char="§"/>
            </a:pPr>
            <a:endParaRPr lang="nb-NO" dirty="0">
              <a:sym typeface="Wingdings" panose="05000000000000000000" pitchFamily="2" charset="2"/>
            </a:endParaRPr>
          </a:p>
          <a:p>
            <a:pPr>
              <a:buFont typeface="Wingdings" panose="05000000000000000000" pitchFamily="2" charset="2"/>
              <a:buChar char="§"/>
            </a:pPr>
            <a:endParaRPr lang="nb-NO" dirty="0">
              <a:sym typeface="Wingdings" panose="05000000000000000000" pitchFamily="2" charset="2"/>
            </a:endParaRPr>
          </a:p>
          <a:p>
            <a:pPr>
              <a:buFont typeface="Wingdings" panose="05000000000000000000" pitchFamily="2" charset="2"/>
              <a:buChar char="§"/>
            </a:pPr>
            <a:endParaRPr lang="nb-NO" dirty="0"/>
          </a:p>
          <a:p>
            <a:pPr>
              <a:buFont typeface="Wingdings" panose="05000000000000000000" pitchFamily="2" charset="2"/>
              <a:buChar char="§"/>
            </a:pPr>
            <a:endParaRPr lang="nn-NO" dirty="0"/>
          </a:p>
        </p:txBody>
      </p:sp>
      <p:sp>
        <p:nvSpPr>
          <p:cNvPr id="4" name="Plassholder for bunntekst 3">
            <a:extLst>
              <a:ext uri="{FF2B5EF4-FFF2-40B4-BE49-F238E27FC236}">
                <a16:creationId xmlns:a16="http://schemas.microsoft.com/office/drawing/2014/main" id="{6676EA83-86CA-1CCC-19D5-BE4B2CCDDBEF}"/>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3784073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F09389A-5E57-36B2-03C2-E7D4C5892DC0}"/>
              </a:ext>
            </a:extLst>
          </p:cNvPr>
          <p:cNvSpPr>
            <a:spLocks noGrp="1"/>
          </p:cNvSpPr>
          <p:nvPr>
            <p:ph type="title"/>
          </p:nvPr>
        </p:nvSpPr>
        <p:spPr/>
        <p:txBody>
          <a:bodyPr/>
          <a:lstStyle/>
          <a:p>
            <a:r>
              <a:rPr lang="nb-NO"/>
              <a:t>Spørsmål</a:t>
            </a:r>
            <a:r>
              <a:rPr lang="nb-NO" dirty="0"/>
              <a:t>????</a:t>
            </a:r>
            <a:endParaRPr lang="nn-NO" dirty="0"/>
          </a:p>
        </p:txBody>
      </p:sp>
      <p:sp>
        <p:nvSpPr>
          <p:cNvPr id="3" name="Plassholder for innhold 2">
            <a:extLst>
              <a:ext uri="{FF2B5EF4-FFF2-40B4-BE49-F238E27FC236}">
                <a16:creationId xmlns:a16="http://schemas.microsoft.com/office/drawing/2014/main" id="{B902E904-FECC-749E-5922-5A8EE21A9A33}"/>
              </a:ext>
            </a:extLst>
          </p:cNvPr>
          <p:cNvSpPr>
            <a:spLocks noGrp="1"/>
          </p:cNvSpPr>
          <p:nvPr>
            <p:ph idx="1"/>
          </p:nvPr>
        </p:nvSpPr>
        <p:spPr/>
        <p:txBody>
          <a:bodyPr>
            <a:normAutofit/>
          </a:bodyPr>
          <a:lstStyle/>
          <a:p>
            <a:pPr algn="ctr"/>
            <a:endParaRPr lang="nb-NO" sz="4400" dirty="0"/>
          </a:p>
          <a:p>
            <a:pPr algn="ctr"/>
            <a:r>
              <a:rPr lang="nb-NO" sz="4400" dirty="0"/>
              <a:t>Takk for meg</a:t>
            </a:r>
            <a:r>
              <a:rPr lang="nb-NO" sz="4400" dirty="0">
                <a:sym typeface="Wingdings" panose="05000000000000000000" pitchFamily="2" charset="2"/>
              </a:rPr>
              <a:t></a:t>
            </a:r>
            <a:endParaRPr lang="nn-NO" sz="4400" dirty="0"/>
          </a:p>
        </p:txBody>
      </p:sp>
      <p:sp>
        <p:nvSpPr>
          <p:cNvPr id="4" name="Plassholder for bunntekst 3">
            <a:extLst>
              <a:ext uri="{FF2B5EF4-FFF2-40B4-BE49-F238E27FC236}">
                <a16:creationId xmlns:a16="http://schemas.microsoft.com/office/drawing/2014/main" id="{14791CB4-0B29-740F-70FB-D5E1B6F02583}"/>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2011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587708-8864-47DA-475F-92083732EBAC}"/>
              </a:ext>
            </a:extLst>
          </p:cNvPr>
          <p:cNvSpPr>
            <a:spLocks noGrp="1"/>
          </p:cNvSpPr>
          <p:nvPr>
            <p:ph type="title"/>
          </p:nvPr>
        </p:nvSpPr>
        <p:spPr/>
        <p:txBody>
          <a:bodyPr/>
          <a:lstStyle/>
          <a:p>
            <a:r>
              <a:rPr lang="nb-NO" dirty="0"/>
              <a:t>Forts. omorganisering</a:t>
            </a:r>
            <a:endParaRPr lang="nn-NO" dirty="0"/>
          </a:p>
        </p:txBody>
      </p:sp>
      <p:sp>
        <p:nvSpPr>
          <p:cNvPr id="3" name="Plassholder for innhold 2">
            <a:extLst>
              <a:ext uri="{FF2B5EF4-FFF2-40B4-BE49-F238E27FC236}">
                <a16:creationId xmlns:a16="http://schemas.microsoft.com/office/drawing/2014/main" id="{C58A99BD-C59E-82E1-0307-4BAFBB8B5BEC}"/>
              </a:ext>
            </a:extLst>
          </p:cNvPr>
          <p:cNvSpPr>
            <a:spLocks noGrp="1"/>
          </p:cNvSpPr>
          <p:nvPr>
            <p:ph idx="1"/>
          </p:nvPr>
        </p:nvSpPr>
        <p:spPr/>
        <p:txBody>
          <a:bodyPr/>
          <a:lstStyle/>
          <a:p>
            <a:pPr>
              <a:buFont typeface="Wingdings" panose="05000000000000000000" pitchFamily="2" charset="2"/>
              <a:buChar char="§"/>
            </a:pPr>
            <a:r>
              <a:rPr lang="nb-NO" sz="2800" dirty="0"/>
              <a:t>+ Pandemi oppi det heile, ting er enda ikkje på plass.</a:t>
            </a:r>
          </a:p>
          <a:p>
            <a:pPr>
              <a:buFont typeface="Wingdings" panose="05000000000000000000" pitchFamily="2" charset="2"/>
              <a:buChar char="§"/>
            </a:pPr>
            <a:r>
              <a:rPr lang="nb-NO" sz="2800" dirty="0"/>
              <a:t>Utfordringer med leiarskifte på fleire nivå.</a:t>
            </a:r>
          </a:p>
          <a:p>
            <a:pPr>
              <a:buFont typeface="Wingdings" panose="05000000000000000000" pitchFamily="2" charset="2"/>
              <a:buChar char="§"/>
            </a:pPr>
            <a:r>
              <a:rPr lang="nb-NO" sz="2800" dirty="0"/>
              <a:t>Fleire tilsyn i kommunen : ernæring, legemiddel og arbeidstilsynet.</a:t>
            </a:r>
          </a:p>
          <a:p>
            <a:pPr>
              <a:buFont typeface="Wingdings" panose="05000000000000000000" pitchFamily="2" charset="2"/>
              <a:buChar char="§"/>
            </a:pPr>
            <a:r>
              <a:rPr lang="nb-NO" sz="2800" dirty="0"/>
              <a:t>Mykje av dei same folka skal gjere mykje av dette</a:t>
            </a:r>
          </a:p>
          <a:p>
            <a:endParaRPr lang="nn-NO" dirty="0"/>
          </a:p>
        </p:txBody>
      </p:sp>
      <p:sp>
        <p:nvSpPr>
          <p:cNvPr id="4" name="Plassholder for bunntekst 3">
            <a:extLst>
              <a:ext uri="{FF2B5EF4-FFF2-40B4-BE49-F238E27FC236}">
                <a16:creationId xmlns:a16="http://schemas.microsoft.com/office/drawing/2014/main" id="{25350718-6C3C-1D3E-D6C1-5060D848DCAA}"/>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86301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6AEC05-26FA-49D9-B296-BA477945B510}"/>
              </a:ext>
            </a:extLst>
          </p:cNvPr>
          <p:cNvSpPr>
            <a:spLocks noGrp="1"/>
          </p:cNvSpPr>
          <p:nvPr>
            <p:ph type="title"/>
          </p:nvPr>
        </p:nvSpPr>
        <p:spPr/>
        <p:txBody>
          <a:bodyPr/>
          <a:lstStyle/>
          <a:p>
            <a:r>
              <a:rPr lang="nb-NO" dirty="0"/>
              <a:t>Kommunesamanslåing</a:t>
            </a:r>
            <a:endParaRPr lang="nn-NO" dirty="0"/>
          </a:p>
        </p:txBody>
      </p:sp>
      <p:sp>
        <p:nvSpPr>
          <p:cNvPr id="3" name="Plassholder for innhold 2">
            <a:extLst>
              <a:ext uri="{FF2B5EF4-FFF2-40B4-BE49-F238E27FC236}">
                <a16:creationId xmlns:a16="http://schemas.microsoft.com/office/drawing/2014/main" id="{7F8A7B81-155A-4B05-8894-CE62B4F5C8FA}"/>
              </a:ext>
            </a:extLst>
          </p:cNvPr>
          <p:cNvSpPr>
            <a:spLocks noGrp="1"/>
          </p:cNvSpPr>
          <p:nvPr>
            <p:ph idx="1"/>
          </p:nvPr>
        </p:nvSpPr>
        <p:spPr/>
        <p:txBody>
          <a:bodyPr vert="horz" lIns="0" tIns="45720" rIns="0" bIns="45720" rtlCol="0" anchor="t">
            <a:normAutofit lnSpcReduction="10000"/>
          </a:bodyPr>
          <a:lstStyle/>
          <a:p>
            <a:pPr>
              <a:buFont typeface="Wingdings" panose="05000000000000000000" pitchFamily="2" charset="2"/>
              <a:buChar char="§"/>
            </a:pPr>
            <a:r>
              <a:rPr lang="nb-NO" sz="2800" dirty="0"/>
              <a:t>Nye folk i nye rollar.</a:t>
            </a:r>
          </a:p>
          <a:p>
            <a:pPr>
              <a:buFont typeface="Wingdings" panose="05000000000000000000" pitchFamily="2" charset="2"/>
              <a:buChar char="§"/>
            </a:pPr>
            <a:r>
              <a:rPr lang="nb-NO" sz="2800" dirty="0"/>
              <a:t>Naturlegvis tek det tid å få på plass rutiner.</a:t>
            </a:r>
          </a:p>
          <a:p>
            <a:pPr>
              <a:buFont typeface="Wingdings" panose="05000000000000000000" pitchFamily="2" charset="2"/>
              <a:buChar char="§"/>
            </a:pPr>
            <a:r>
              <a:rPr lang="nb-NO" sz="2800" dirty="0"/>
              <a:t>Leiarnivå: mykje å ta tak i og mykje utskifting; går utover kontinuiteten</a:t>
            </a:r>
          </a:p>
          <a:p>
            <a:pPr>
              <a:buFont typeface="Wingdings" panose="05000000000000000000" pitchFamily="2" charset="2"/>
              <a:buChar char="§"/>
            </a:pPr>
            <a:r>
              <a:rPr lang="nb-NO" sz="2800" dirty="0"/>
              <a:t>På golvet: omorganisering og sparetiltak: opplev at det då vert utfordrande for personalet der det gjeld å ta på seg ekstra oppgåver som t.d. smittevernkontakt. </a:t>
            </a:r>
          </a:p>
          <a:p>
            <a:pPr marL="0" indent="0">
              <a:buNone/>
            </a:pPr>
            <a:endParaRPr lang="nb-NO" sz="2800" dirty="0"/>
          </a:p>
          <a:p>
            <a:pPr>
              <a:buFont typeface="Wingdings" panose="05000000000000000000" pitchFamily="2" charset="2"/>
              <a:buChar char="§"/>
            </a:pPr>
            <a:endParaRPr lang="nn-NO" dirty="0"/>
          </a:p>
        </p:txBody>
      </p:sp>
      <p:sp>
        <p:nvSpPr>
          <p:cNvPr id="4" name="Plassholder for bunntekst 3">
            <a:extLst>
              <a:ext uri="{FF2B5EF4-FFF2-40B4-BE49-F238E27FC236}">
                <a16:creationId xmlns:a16="http://schemas.microsoft.com/office/drawing/2014/main" id="{CD4C8CDB-1C43-4C54-9FCF-62F8CC44FDF2}"/>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9154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6A919C-A576-7590-7089-D88CC3EC660D}"/>
              </a:ext>
            </a:extLst>
          </p:cNvPr>
          <p:cNvSpPr>
            <a:spLocks noGrp="1"/>
          </p:cNvSpPr>
          <p:nvPr>
            <p:ph type="title"/>
          </p:nvPr>
        </p:nvSpPr>
        <p:spPr/>
        <p:txBody>
          <a:bodyPr/>
          <a:lstStyle/>
          <a:p>
            <a:r>
              <a:rPr lang="nb-NO" dirty="0"/>
              <a:t>Forts. kommunesamanslåing</a:t>
            </a:r>
            <a:endParaRPr lang="nn-NO" dirty="0"/>
          </a:p>
        </p:txBody>
      </p:sp>
      <p:sp>
        <p:nvSpPr>
          <p:cNvPr id="3" name="Plassholder for innhold 2">
            <a:extLst>
              <a:ext uri="{FF2B5EF4-FFF2-40B4-BE49-F238E27FC236}">
                <a16:creationId xmlns:a16="http://schemas.microsoft.com/office/drawing/2014/main" id="{BAB5EA1C-CA46-D20F-4A34-C631DD8CF009}"/>
              </a:ext>
            </a:extLst>
          </p:cNvPr>
          <p:cNvSpPr>
            <a:spLocks noGrp="1"/>
          </p:cNvSpPr>
          <p:nvPr>
            <p:ph idx="1"/>
          </p:nvPr>
        </p:nvSpPr>
        <p:spPr/>
        <p:txBody>
          <a:bodyPr/>
          <a:lstStyle/>
          <a:p>
            <a:pPr>
              <a:buFont typeface="Wingdings" panose="05000000000000000000" pitchFamily="2" charset="2"/>
              <a:buChar char="§"/>
            </a:pPr>
            <a:r>
              <a:rPr lang="nb-NO" sz="2800" dirty="0"/>
              <a:t>MEN: dette er ein jobb kommunen BØR prioritere (Jmf rettleiar til forskrift om smittevern).</a:t>
            </a:r>
          </a:p>
          <a:p>
            <a:pPr>
              <a:buFont typeface="Wingdings" panose="05000000000000000000" pitchFamily="2" charset="2"/>
              <a:buChar char="§"/>
            </a:pPr>
            <a:r>
              <a:rPr lang="nb-NO" sz="2800" dirty="0"/>
              <a:t>Forankring i leiing!! Svært avgjerande!</a:t>
            </a:r>
          </a:p>
          <a:p>
            <a:pPr>
              <a:buFont typeface="Wingdings" panose="05000000000000000000" pitchFamily="2" charset="2"/>
              <a:buChar char="§"/>
            </a:pPr>
            <a:r>
              <a:rPr lang="nb-NO" sz="2800" dirty="0"/>
              <a:t>Mindre personell  – mindre tid til fag.</a:t>
            </a:r>
          </a:p>
          <a:p>
            <a:endParaRPr lang="nn-NO" dirty="0"/>
          </a:p>
        </p:txBody>
      </p:sp>
      <p:sp>
        <p:nvSpPr>
          <p:cNvPr id="4" name="Plassholder for bunntekst 3">
            <a:extLst>
              <a:ext uri="{FF2B5EF4-FFF2-40B4-BE49-F238E27FC236}">
                <a16:creationId xmlns:a16="http://schemas.microsoft.com/office/drawing/2014/main" id="{80A0A07D-F6D2-C909-F0B4-663FDE6CDDCF}"/>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35014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5B7E5B-BEC0-4A03-BE82-3198AC87E7EA}"/>
              </a:ext>
            </a:extLst>
          </p:cNvPr>
          <p:cNvSpPr>
            <a:spLocks noGrp="1"/>
          </p:cNvSpPr>
          <p:nvPr>
            <p:ph type="title"/>
          </p:nvPr>
        </p:nvSpPr>
        <p:spPr/>
        <p:txBody>
          <a:bodyPr/>
          <a:lstStyle/>
          <a:p>
            <a:r>
              <a:rPr lang="nb-NO" dirty="0"/>
              <a:t>Pandemi</a:t>
            </a:r>
            <a:endParaRPr lang="nn-NO" dirty="0"/>
          </a:p>
        </p:txBody>
      </p:sp>
      <p:sp>
        <p:nvSpPr>
          <p:cNvPr id="3" name="Plassholder for innhold 2">
            <a:extLst>
              <a:ext uri="{FF2B5EF4-FFF2-40B4-BE49-F238E27FC236}">
                <a16:creationId xmlns:a16="http://schemas.microsoft.com/office/drawing/2014/main" id="{32AD9B73-1275-4FE3-8C56-8C8C848EDEA4}"/>
              </a:ext>
            </a:extLst>
          </p:cNvPr>
          <p:cNvSpPr>
            <a:spLocks noGrp="1"/>
          </p:cNvSpPr>
          <p:nvPr>
            <p:ph idx="1"/>
          </p:nvPr>
        </p:nvSpPr>
        <p:spPr/>
        <p:txBody>
          <a:bodyPr>
            <a:normAutofit/>
          </a:bodyPr>
          <a:lstStyle/>
          <a:p>
            <a:pPr>
              <a:buFont typeface="Wingdings" panose="05000000000000000000" pitchFamily="2" charset="2"/>
              <a:buChar char="§"/>
            </a:pPr>
            <a:r>
              <a:rPr lang="nb-NO" sz="2800" dirty="0"/>
              <a:t>Rett etter samanslåing kom som (nemnd før) pandemien.</a:t>
            </a:r>
          </a:p>
          <a:p>
            <a:pPr>
              <a:buFont typeface="Wingdings" panose="05000000000000000000" pitchFamily="2" charset="2"/>
              <a:buChar char="§"/>
            </a:pPr>
            <a:r>
              <a:rPr lang="nb-NO" sz="2800" dirty="0"/>
              <a:t>Det at smittevernsarbeidet var godt etablert enkelte stader med personell som var godt rutinert på det basale gjorde til at ein kunne dra nytte av det på tvers av tenester og einingar. ( Blei gode på det digitale med god hjelp frå IT</a:t>
            </a:r>
            <a:r>
              <a:rPr lang="nb-NO" sz="2800" dirty="0">
                <a:sym typeface="Wingdings" panose="05000000000000000000" pitchFamily="2" charset="2"/>
              </a:rPr>
              <a:t></a:t>
            </a:r>
            <a:r>
              <a:rPr lang="nb-NO" sz="2800" dirty="0"/>
              <a:t>)</a:t>
            </a:r>
          </a:p>
          <a:p>
            <a:pPr marL="0" indent="0">
              <a:buNone/>
            </a:pPr>
            <a:endParaRPr lang="nn-NO" dirty="0"/>
          </a:p>
        </p:txBody>
      </p:sp>
      <p:sp>
        <p:nvSpPr>
          <p:cNvPr id="4" name="Plassholder for bunntekst 3">
            <a:extLst>
              <a:ext uri="{FF2B5EF4-FFF2-40B4-BE49-F238E27FC236}">
                <a16:creationId xmlns:a16="http://schemas.microsoft.com/office/drawing/2014/main" id="{D12FD2FB-819F-4A14-A65C-060A38E8BC5D}"/>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10292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9FA94D-CFB5-1AAF-D5C1-6651EE81F112}"/>
              </a:ext>
            </a:extLst>
          </p:cNvPr>
          <p:cNvSpPr>
            <a:spLocks noGrp="1"/>
          </p:cNvSpPr>
          <p:nvPr>
            <p:ph type="title"/>
          </p:nvPr>
        </p:nvSpPr>
        <p:spPr/>
        <p:txBody>
          <a:bodyPr/>
          <a:lstStyle/>
          <a:p>
            <a:r>
              <a:rPr lang="nb-NO" dirty="0"/>
              <a:t>Forts. pandemi</a:t>
            </a:r>
            <a:endParaRPr lang="nn-NO" dirty="0"/>
          </a:p>
        </p:txBody>
      </p:sp>
      <p:sp>
        <p:nvSpPr>
          <p:cNvPr id="3" name="Plassholder for innhold 2">
            <a:extLst>
              <a:ext uri="{FF2B5EF4-FFF2-40B4-BE49-F238E27FC236}">
                <a16:creationId xmlns:a16="http://schemas.microsoft.com/office/drawing/2014/main" id="{031600CB-A061-9B64-F9D3-8440821FA1FA}"/>
              </a:ext>
            </a:extLst>
          </p:cNvPr>
          <p:cNvSpPr>
            <a:spLocks noGrp="1"/>
          </p:cNvSpPr>
          <p:nvPr>
            <p:ph idx="1"/>
          </p:nvPr>
        </p:nvSpPr>
        <p:spPr/>
        <p:txBody>
          <a:bodyPr>
            <a:normAutofit/>
          </a:bodyPr>
          <a:lstStyle/>
          <a:p>
            <a:pPr>
              <a:buFont typeface="Wingdings" panose="05000000000000000000" pitchFamily="2" charset="2"/>
              <a:buChar char="§"/>
            </a:pPr>
            <a:r>
              <a:rPr lang="nb-NO" sz="2800" dirty="0"/>
              <a:t>Pandemien gjorde også til at smittevernsarbeidet vart enda meir anerkjent. STAS for oss med litt over gjennomsnittet interesse for dette fagområdet</a:t>
            </a:r>
            <a:r>
              <a:rPr lang="nb-NO" sz="2800" dirty="0">
                <a:sym typeface="Wingdings" panose="05000000000000000000" pitchFamily="2" charset="2"/>
              </a:rPr>
              <a:t></a:t>
            </a:r>
            <a:endParaRPr lang="nb-NO" sz="2800" dirty="0"/>
          </a:p>
          <a:p>
            <a:pPr>
              <a:buFont typeface="Wingdings" panose="05000000000000000000" pitchFamily="2" charset="2"/>
              <a:buChar char="§"/>
            </a:pPr>
            <a:r>
              <a:rPr lang="nb-NO" sz="2800" dirty="0"/>
              <a:t>Mangel på personal i pleien pga smitte: fag vert nedprioritert. </a:t>
            </a:r>
          </a:p>
          <a:p>
            <a:pPr marL="0" indent="0">
              <a:buNone/>
            </a:pPr>
            <a:r>
              <a:rPr lang="nb-NO" sz="2800" dirty="0"/>
              <a:t>( Lokalt hjå oss har ikkje dette vore noko stort problem. Eg trur at det bl.a. er fordi det basale var så godt innarbeidd).</a:t>
            </a:r>
          </a:p>
          <a:p>
            <a:endParaRPr lang="nn-NO" dirty="0"/>
          </a:p>
        </p:txBody>
      </p:sp>
      <p:sp>
        <p:nvSpPr>
          <p:cNvPr id="4" name="Plassholder for bunntekst 3">
            <a:extLst>
              <a:ext uri="{FF2B5EF4-FFF2-40B4-BE49-F238E27FC236}">
                <a16:creationId xmlns:a16="http://schemas.microsoft.com/office/drawing/2014/main" id="{E916E864-DA2F-C65A-0A19-76E000584B29}"/>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77913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B4543E-28D3-49C5-902B-B9203696CEC7}"/>
              </a:ext>
            </a:extLst>
          </p:cNvPr>
          <p:cNvSpPr>
            <a:spLocks noGrp="1"/>
          </p:cNvSpPr>
          <p:nvPr>
            <p:ph type="title"/>
          </p:nvPr>
        </p:nvSpPr>
        <p:spPr/>
        <p:txBody>
          <a:bodyPr/>
          <a:lstStyle/>
          <a:p>
            <a:r>
              <a:rPr lang="nb-NO" dirty="0"/>
              <a:t>Ulike tilsyn</a:t>
            </a:r>
            <a:endParaRPr lang="nn-NO" dirty="0"/>
          </a:p>
        </p:txBody>
      </p:sp>
      <p:sp>
        <p:nvSpPr>
          <p:cNvPr id="3" name="Plassholder for innhold 2">
            <a:extLst>
              <a:ext uri="{FF2B5EF4-FFF2-40B4-BE49-F238E27FC236}">
                <a16:creationId xmlns:a16="http://schemas.microsoft.com/office/drawing/2014/main" id="{63006683-13BA-46E7-98AF-ACDEFB655B83}"/>
              </a:ext>
            </a:extLst>
          </p:cNvPr>
          <p:cNvSpPr>
            <a:spLocks noGrp="1"/>
          </p:cNvSpPr>
          <p:nvPr>
            <p:ph idx="1"/>
          </p:nvPr>
        </p:nvSpPr>
        <p:spPr/>
        <p:txBody>
          <a:bodyPr>
            <a:normAutofit/>
          </a:bodyPr>
          <a:lstStyle/>
          <a:p>
            <a:pPr>
              <a:buFont typeface="Wingdings" panose="05000000000000000000" pitchFamily="2" charset="2"/>
              <a:buChar char="§"/>
            </a:pPr>
            <a:r>
              <a:rPr lang="nb-NO" sz="2800" dirty="0"/>
              <a:t>Det tek mykje tid av det daglege å følge opp tilsyna som kom midt opp både pandemi og samanslåing, MEN : positive ting kjem ut av det: fagsjukepleiarar jobbar på tvers av gamle kommunegrenser.</a:t>
            </a:r>
          </a:p>
          <a:p>
            <a:pPr marL="0" indent="0">
              <a:buNone/>
            </a:pPr>
            <a:r>
              <a:rPr lang="nb-NO" sz="2800" dirty="0"/>
              <a:t>(Pålegg og evt avvik må lukkast). Eg tenkjer at dette positive arbeidet må fortsetje framover: dra nytte av kvarandre: er blitt gode på gruppearbeid på teams</a:t>
            </a:r>
            <a:r>
              <a:rPr lang="nb-NO" sz="2800" dirty="0">
                <a:sym typeface="Wingdings" panose="05000000000000000000" pitchFamily="2" charset="2"/>
              </a:rPr>
              <a:t></a:t>
            </a:r>
            <a:endParaRPr lang="nb-NO" sz="2800" dirty="0"/>
          </a:p>
          <a:p>
            <a:pPr>
              <a:buFont typeface="Wingdings" panose="05000000000000000000" pitchFamily="2" charset="2"/>
              <a:buChar char="§"/>
            </a:pPr>
            <a:endParaRPr lang="nn-NO" dirty="0"/>
          </a:p>
        </p:txBody>
      </p:sp>
      <p:sp>
        <p:nvSpPr>
          <p:cNvPr id="4" name="Plassholder for bunntekst 3">
            <a:extLst>
              <a:ext uri="{FF2B5EF4-FFF2-40B4-BE49-F238E27FC236}">
                <a16:creationId xmlns:a16="http://schemas.microsoft.com/office/drawing/2014/main" id="{D29C8DAF-41E7-4253-ADF4-90FEF238DD6B}"/>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22364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47D6EB-03EA-FA2C-BCFC-25B0DEE312C3}"/>
              </a:ext>
            </a:extLst>
          </p:cNvPr>
          <p:cNvSpPr>
            <a:spLocks noGrp="1"/>
          </p:cNvSpPr>
          <p:nvPr>
            <p:ph type="title"/>
          </p:nvPr>
        </p:nvSpPr>
        <p:spPr/>
        <p:txBody>
          <a:bodyPr/>
          <a:lstStyle/>
          <a:p>
            <a:r>
              <a:rPr lang="nb-NO" dirty="0"/>
              <a:t>Forts. ulike tilsyn</a:t>
            </a:r>
            <a:endParaRPr lang="nn-NO" dirty="0"/>
          </a:p>
        </p:txBody>
      </p:sp>
      <p:sp>
        <p:nvSpPr>
          <p:cNvPr id="3" name="Plassholder for innhold 2">
            <a:extLst>
              <a:ext uri="{FF2B5EF4-FFF2-40B4-BE49-F238E27FC236}">
                <a16:creationId xmlns:a16="http://schemas.microsoft.com/office/drawing/2014/main" id="{2569960F-10D5-D02F-A8AE-2971EDFA9544}"/>
              </a:ext>
            </a:extLst>
          </p:cNvPr>
          <p:cNvSpPr>
            <a:spLocks noGrp="1"/>
          </p:cNvSpPr>
          <p:nvPr>
            <p:ph idx="1"/>
          </p:nvPr>
        </p:nvSpPr>
        <p:spPr/>
        <p:txBody>
          <a:bodyPr/>
          <a:lstStyle/>
          <a:p>
            <a:pPr>
              <a:buFont typeface="Wingdings" panose="05000000000000000000" pitchFamily="2" charset="2"/>
              <a:buChar char="§"/>
            </a:pPr>
            <a:r>
              <a:rPr lang="nb-NO" sz="2800" dirty="0"/>
              <a:t>Dette går nok utover smittevernsarbeidet enkelte stader då det ofte er dei same folka som skal gjere alle desse oppgåvene. (I tillegg til å kanskje må gå ut i pleien pga sjukdom).</a:t>
            </a:r>
          </a:p>
          <a:p>
            <a:pPr>
              <a:buFont typeface="Wingdings" panose="05000000000000000000" pitchFamily="2" charset="2"/>
              <a:buChar char="§"/>
            </a:pPr>
            <a:r>
              <a:rPr lang="nb-NO" sz="2800" dirty="0"/>
              <a:t>MEN; det å prioritere vekk smittevernfokus kan få alvorlege konsekvensar. ( Og er </a:t>
            </a:r>
            <a:r>
              <a:rPr lang="nb-NO" sz="2800" b="1" dirty="0"/>
              <a:t>ikkje lønnsomt </a:t>
            </a:r>
            <a:r>
              <a:rPr lang="nb-NO" sz="2800" dirty="0"/>
              <a:t>på sikt, verken for pasienten som individ eller samfunnsøkonomisk. I tillegg går det ut over </a:t>
            </a:r>
            <a:r>
              <a:rPr lang="nb-NO" sz="2800" b="1" dirty="0"/>
              <a:t>fagleg forsvarlegheit)</a:t>
            </a:r>
          </a:p>
          <a:p>
            <a:endParaRPr lang="nn-NO" dirty="0"/>
          </a:p>
        </p:txBody>
      </p:sp>
      <p:sp>
        <p:nvSpPr>
          <p:cNvPr id="4" name="Plassholder for bunntekst 3">
            <a:extLst>
              <a:ext uri="{FF2B5EF4-FFF2-40B4-BE49-F238E27FC236}">
                <a16:creationId xmlns:a16="http://schemas.microsoft.com/office/drawing/2014/main" id="{FFCBE271-6E5F-9896-219A-026AAE9C6D2F}"/>
              </a:ext>
            </a:extLst>
          </p:cNvPr>
          <p:cNvSpPr>
            <a:spLocks noGrp="1"/>
          </p:cNvSpPr>
          <p:nvPr>
            <p:ph type="ftr" sz="quarter" idx="11"/>
          </p:nvPr>
        </p:nvSpPr>
        <p:spPr/>
        <p:txBody>
          <a:bodyPr/>
          <a:lstStyle/>
          <a:p>
            <a:r>
              <a:rPr lang="en-US"/>
              <a:t>Kathrine Sørum 2022</a:t>
            </a:r>
            <a:endParaRPr lang="en-US" dirty="0"/>
          </a:p>
        </p:txBody>
      </p:sp>
    </p:spTree>
    <p:extLst>
      <p:ext uri="{BB962C8B-B14F-4D97-AF65-F5344CB8AC3E}">
        <p14:creationId xmlns:p14="http://schemas.microsoft.com/office/powerpoint/2010/main" val="2885845514"/>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301B2C"/>
      </a:dk2>
      <a:lt2>
        <a:srgbClr val="F0F3F2"/>
      </a:lt2>
      <a:accent1>
        <a:srgbClr val="D23E7C"/>
      </a:accent1>
      <a:accent2>
        <a:srgbClr val="C02CA8"/>
      </a:accent2>
      <a:accent3>
        <a:srgbClr val="AC3ED2"/>
      </a:accent3>
      <a:accent4>
        <a:srgbClr val="6030C2"/>
      </a:accent4>
      <a:accent5>
        <a:srgbClr val="3E4BD2"/>
      </a:accent5>
      <a:accent6>
        <a:srgbClr val="2C77C0"/>
      </a:accent6>
      <a:hlink>
        <a:srgbClr val="493FBF"/>
      </a:hlink>
      <a:folHlink>
        <a:srgbClr val="7F7F7F"/>
      </a:folHlink>
    </a:clrScheme>
    <a:fontScheme name="Retrospect">
      <a:majorFont>
        <a:latin typeface="Tw Cen M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1250</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21</vt:i4>
      </vt:variant>
    </vt:vector>
  </HeadingPairs>
  <TitlesOfParts>
    <vt:vector size="26" baseType="lpstr">
      <vt:lpstr>Calibri</vt:lpstr>
      <vt:lpstr>Times New Roman</vt:lpstr>
      <vt:lpstr>Tw Cen MT</vt:lpstr>
      <vt:lpstr>Wingdings</vt:lpstr>
      <vt:lpstr>RetrospectVTI</vt:lpstr>
      <vt:lpstr>  Utfordringar ved omorganisering- korleis påverkar det smittevern?</vt:lpstr>
      <vt:lpstr>Omorganiseringar og andre utfordringar </vt:lpstr>
      <vt:lpstr>Forts. omorganisering</vt:lpstr>
      <vt:lpstr>Kommunesamanslåing</vt:lpstr>
      <vt:lpstr>Forts. kommunesamanslåing</vt:lpstr>
      <vt:lpstr>Pandemi</vt:lpstr>
      <vt:lpstr>Forts. pandemi</vt:lpstr>
      <vt:lpstr>Ulike tilsyn</vt:lpstr>
      <vt:lpstr>Forts. ulike tilsyn</vt:lpstr>
      <vt:lpstr>Korleis har samanslåing påverka personal gruppa?</vt:lpstr>
      <vt:lpstr>Forts. korleis samanslåing påverka… </vt:lpstr>
      <vt:lpstr>Faglege utfordringar</vt:lpstr>
      <vt:lpstr>Forts. faglege utfordinger</vt:lpstr>
      <vt:lpstr>Forts på utfordringer</vt:lpstr>
      <vt:lpstr>Forts. utfordringar</vt:lpstr>
      <vt:lpstr>Noko er nytt innan smittevern i Sogndal kommune</vt:lpstr>
      <vt:lpstr>Mandat</vt:lpstr>
      <vt:lpstr>Forts mandat</vt:lpstr>
      <vt:lpstr>Forts. mandat</vt:lpstr>
      <vt:lpstr>Få det til å fungere</vt:lpstr>
      <vt:lpstr>Spørsmål????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Utfordringar ved omorganinsering- korleis påverkar det smittevern?</dc:title>
  <dc:creator>Kathrine Sørum</dc:creator>
  <cp:lastModifiedBy>Kathrine Sørum</cp:lastModifiedBy>
  <cp:revision>6</cp:revision>
  <cp:lastPrinted>2022-05-02T12:51:21Z</cp:lastPrinted>
  <dcterms:created xsi:type="dcterms:W3CDTF">2022-03-18T14:45:35Z</dcterms:created>
  <dcterms:modified xsi:type="dcterms:W3CDTF">2022-05-03T07:28:36Z</dcterms:modified>
</cp:coreProperties>
</file>