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5" r:id="rId6"/>
    <p:sldId id="266" r:id="rId7"/>
    <p:sldId id="267" r:id="rId8"/>
    <p:sldId id="268" r:id="rId9"/>
    <p:sldId id="269" r:id="rId10"/>
    <p:sldId id="260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03F6D-79A2-615F-3A2A-D6E673A14396}" v="1367" dt="2022-05-04T19:18:14.858"/>
    <p1510:client id="{B6A692A4-849C-4BAA-9F40-92C913FB846F}" v="5" dt="2022-05-04T20:32:01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>
            <a:extLst>
              <a:ext uri="{FF2B5EF4-FFF2-40B4-BE49-F238E27FC236}">
                <a16:creationId xmlns:a16="http://schemas.microsoft.com/office/drawing/2014/main" id="{2BD76CFF-FCF2-E237-57FB-9BFA791B61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  <a:ea typeface="Calibri Light"/>
                <a:cs typeface="Calibri Light"/>
              </a:rPr>
              <a:t>Smittevern i praksis</a:t>
            </a:r>
            <a:br>
              <a:rPr lang="en-US" sz="5200">
                <a:solidFill>
                  <a:srgbClr val="FFFFFF"/>
                </a:solidFill>
              </a:rPr>
            </a:br>
            <a:r>
              <a:rPr lang="en-US" sz="5200">
                <a:solidFill>
                  <a:srgbClr val="FFFFFF"/>
                </a:solidFill>
                <a:ea typeface="Calibri Light"/>
                <a:cs typeface="Calibri Light"/>
              </a:rPr>
              <a:t>-litt bakover og litt framover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Jan Helge Dale</a:t>
            </a:r>
          </a:p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pensjonert kommuneoverlege</a:t>
            </a:r>
          </a:p>
        </p:txBody>
      </p:sp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C01076D-F3D6-5CA3-1C0E-C0319DC203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44" r="-2" b="-2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C92C32-FBFC-4659-9425-E52916CF8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40" r="15471"/>
          <a:stretch/>
        </p:blipFill>
        <p:spPr>
          <a:xfrm>
            <a:off x="6136640" y="-40630"/>
            <a:ext cx="6096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CB78E-0396-0303-0477-EDEFD846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Godt</a:t>
            </a:r>
            <a: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smittevern</a:t>
            </a:r>
            <a: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8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bygge</a:t>
            </a:r>
            <a: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murar</a:t>
            </a:r>
            <a: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eller</a:t>
            </a:r>
            <a: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bygge</a:t>
            </a:r>
            <a: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bruer</a:t>
            </a:r>
            <a: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372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D158C-08B3-3D3C-13C9-1F98CF940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Takk</a:t>
            </a:r>
            <a:r>
              <a:rPr lang="en-US" sz="5400" dirty="0"/>
              <a:t> for meg 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7B8106C-4B7B-F2C0-F079-A241E0904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39" r="1" b="862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5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BA7D-685F-BCA1-C41C-DD968AF0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Då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smittevernet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vart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lett</a:t>
            </a:r>
            <a:r>
              <a:rPr lang="en-US" dirty="0">
                <a:cs typeface="Calibri Light"/>
              </a:rPr>
              <a:t>(are)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6E70BEB-383A-0181-86C0-9DDBD12D0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95" y="1770302"/>
            <a:ext cx="2169543" cy="267041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1267F27-6714-DAE7-E6C4-46A7301A5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02" y="4719189"/>
            <a:ext cx="2466975" cy="184785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E0831F62-0A13-7C32-8DDF-3677A30CE9DC}"/>
              </a:ext>
            </a:extLst>
          </p:cNvPr>
          <p:cNvSpPr txBox="1"/>
          <p:nvPr/>
        </p:nvSpPr>
        <p:spPr>
          <a:xfrm>
            <a:off x="4814637" y="2137611"/>
            <a:ext cx="4878805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000" dirty="0"/>
              <a:t>Smittevernboka- først papirformat, med </a:t>
            </a:r>
            <a:r>
              <a:rPr lang="nb-NO" sz="2000" dirty="0" err="1"/>
              <a:t>oppdateringar</a:t>
            </a:r>
            <a:r>
              <a:rPr lang="nb-NO" sz="2000" dirty="0"/>
              <a:t>- så </a:t>
            </a:r>
            <a:r>
              <a:rPr lang="nb-NO" sz="2000" dirty="0" err="1"/>
              <a:t>heildigital</a:t>
            </a:r>
            <a:r>
              <a:rPr lang="nb-NO" sz="2000" dirty="0"/>
              <a:t>-oppdatert</a:t>
            </a:r>
            <a:endParaRPr lang="nb-NO" sz="2000" dirty="0">
              <a:cs typeface="Calibri"/>
            </a:endParaRPr>
          </a:p>
          <a:p>
            <a:endParaRPr lang="nb-NO" sz="2000" dirty="0">
              <a:cs typeface="Calibri"/>
            </a:endParaRPr>
          </a:p>
          <a:p>
            <a:r>
              <a:rPr lang="nb-NO" sz="2000" dirty="0">
                <a:cs typeface="Calibri"/>
              </a:rPr>
              <a:t>Smittevernvakta – 21076348</a:t>
            </a:r>
          </a:p>
          <a:p>
            <a:endParaRPr lang="nb-NO" sz="2000" dirty="0">
              <a:cs typeface="Calibri"/>
            </a:endParaRPr>
          </a:p>
          <a:p>
            <a:r>
              <a:rPr lang="nb-NO" sz="2000" dirty="0">
                <a:cs typeface="Calibri"/>
              </a:rPr>
              <a:t>Aksen </a:t>
            </a:r>
            <a:r>
              <a:rPr lang="nb-NO" sz="2000" dirty="0" err="1">
                <a:cs typeface="Calibri"/>
              </a:rPr>
              <a:t>kommuneoverlegane</a:t>
            </a:r>
            <a:r>
              <a:rPr lang="nb-NO" sz="2000" dirty="0">
                <a:cs typeface="Calibri"/>
              </a:rPr>
              <a:t>- FHI</a:t>
            </a:r>
          </a:p>
          <a:p>
            <a:endParaRPr lang="nb-NO" sz="2000" dirty="0">
              <a:cs typeface="Calibri"/>
            </a:endParaRPr>
          </a:p>
          <a:p>
            <a:r>
              <a:rPr lang="nb-NO" sz="2000" dirty="0" err="1">
                <a:cs typeface="Calibri"/>
              </a:rPr>
              <a:t>Smitteverndagane</a:t>
            </a:r>
            <a:r>
              <a:rPr lang="nb-NO" sz="2000" dirty="0">
                <a:cs typeface="Calibri"/>
              </a:rPr>
              <a:t>- kommunal kompetanse</a:t>
            </a:r>
          </a:p>
          <a:p>
            <a:endParaRPr lang="nb-NO" sz="2000" dirty="0">
              <a:cs typeface="Calibri"/>
            </a:endParaRPr>
          </a:p>
          <a:p>
            <a:r>
              <a:rPr lang="nb-NO" sz="2000" dirty="0">
                <a:cs typeface="Calibri"/>
              </a:rPr>
              <a:t>"Angsten" for </a:t>
            </a:r>
            <a:r>
              <a:rPr lang="nb-NO" sz="2000" dirty="0" err="1">
                <a:cs typeface="Calibri"/>
              </a:rPr>
              <a:t>sjukehusrutinane</a:t>
            </a:r>
            <a:r>
              <a:rPr lang="nb-NO" sz="2000" dirty="0">
                <a:cs typeface="Calibri"/>
              </a:rPr>
              <a:t>!</a:t>
            </a:r>
          </a:p>
          <a:p>
            <a:endParaRPr lang="nb-NO" sz="2000" dirty="0">
              <a:cs typeface="Calibri"/>
            </a:endParaRPr>
          </a:p>
          <a:p>
            <a:endParaRPr lang="nb-NO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331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CB78E-0396-0303-0477-EDEFD846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Hygienesjukepleiar(-en/-ane) kjem til heimefylket – og er velkomne!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C4FA17F-911F-EB99-A02E-9C1AC56D4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84" r="20896" b="1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55F709CC-004C-595B-3DA0-4F378BDB8CC0}"/>
              </a:ext>
            </a:extLst>
          </p:cNvPr>
          <p:cNvSpPr txBox="1"/>
          <p:nvPr/>
        </p:nvSpPr>
        <p:spPr>
          <a:xfrm>
            <a:off x="4905955" y="2071316"/>
            <a:ext cx="6713552" cy="41148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Karin Harris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Forskrift om smittevern i helse og omsorgstenesta- 2005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Infeksjonskontrollprogram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Lage i lag eller lage kvar for seg ? Kjøpe tenester 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Først må det lagast- så må det implementerast -så må det reviderast..............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0271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0BA233-2C62-BCC5-1386-25E15F47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Smittesirkelen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59345BB-7A36-C0D3-64C7-E30FEEF7CAF9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Sirkelen er lik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Konsekvensen av smitten er ulik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Kostnaden med å hindre smitten er ulik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3EE4214-8775-944E-E4BF-C6B1D227A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941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4BB26-72C7-2B09-4241-540283CC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Det basale smittevernet.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5F3D56A-B894-AB31-FAA8-0445C0E342D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Så enkelt og så vanskeleg...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Men hugsar og implementerer vi dette er det meste gjort i dei fleste tilfeller.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Til fleire "pålegg på toppen" til meir skeptiske skal vi vere i eit cost-nytte perspektiv.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EF8D032-BD21-3465-6EF2-6661BCB60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39" b="1541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622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582D-4EA7-1075-417C-1371DD42E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Så</a:t>
            </a:r>
            <a:r>
              <a:rPr lang="en-US" dirty="0">
                <a:cs typeface="Calibri Light"/>
              </a:rPr>
              <a:t> </a:t>
            </a:r>
            <a:r>
              <a:rPr lang="en-US" dirty="0" err="1">
                <a:cs typeface="Calibri Light"/>
              </a:rPr>
              <a:t>kom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Covid</a:t>
            </a:r>
            <a:r>
              <a:rPr lang="en-US" dirty="0">
                <a:cs typeface="Calibri Light"/>
              </a:rPr>
              <a:t> 19 </a:t>
            </a:r>
            <a:r>
              <a:rPr lang="en-US" dirty="0" err="1">
                <a:cs typeface="Calibri Light"/>
              </a:rPr>
              <a:t>pandemien</a:t>
            </a:r>
            <a:r>
              <a:rPr lang="en-US" dirty="0">
                <a:cs typeface="Calibri Light"/>
              </a:rPr>
              <a:t>.</a:t>
            </a: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20E85DE-C4C8-22CE-672C-34C0DFB18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75" y="2156972"/>
            <a:ext cx="3054015" cy="3156566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5B2B369-CFA9-47ED-1211-3142D6DE2F79}"/>
              </a:ext>
            </a:extLst>
          </p:cNvPr>
          <p:cNvSpPr txBox="1"/>
          <p:nvPr/>
        </p:nvSpPr>
        <p:spPr>
          <a:xfrm>
            <a:off x="4714374" y="2257927"/>
            <a:ext cx="567088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400" dirty="0">
                <a:cs typeface="Calibri"/>
              </a:rPr>
              <a:t>Nasjonale og lokale planar som </a:t>
            </a:r>
            <a:r>
              <a:rPr lang="nb-NO" sz="2400" dirty="0" err="1">
                <a:cs typeface="Calibri"/>
              </a:rPr>
              <a:t>korkje</a:t>
            </a:r>
            <a:r>
              <a:rPr lang="nb-NO" sz="2400" dirty="0">
                <a:cs typeface="Calibri"/>
              </a:rPr>
              <a:t> var rette eller samordna.</a:t>
            </a:r>
          </a:p>
          <a:p>
            <a:r>
              <a:rPr lang="nb-NO" sz="2400" dirty="0">
                <a:cs typeface="Calibri"/>
              </a:rPr>
              <a:t>Utstyrsmangel og </a:t>
            </a:r>
            <a:r>
              <a:rPr lang="nb-NO" sz="2400" dirty="0" err="1">
                <a:cs typeface="Calibri"/>
              </a:rPr>
              <a:t>ikkje</a:t>
            </a:r>
            <a:r>
              <a:rPr lang="nb-NO" sz="2400" dirty="0">
                <a:cs typeface="Calibri"/>
              </a:rPr>
              <a:t> tilpassa arealer.</a:t>
            </a:r>
          </a:p>
          <a:p>
            <a:endParaRPr lang="nb-NO" sz="2400" dirty="0">
              <a:cs typeface="Calibri"/>
            </a:endParaRPr>
          </a:p>
          <a:p>
            <a:r>
              <a:rPr lang="nb-NO" sz="2400" dirty="0">
                <a:cs typeface="Calibri"/>
              </a:rPr>
              <a:t>Personellmangel- kompetanse og kapasitet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FD0C359-AE4B-48B5-AB5A-57EEF5CCBC0E}"/>
              </a:ext>
            </a:extLst>
          </p:cNvPr>
          <p:cNvSpPr txBox="1"/>
          <p:nvPr/>
        </p:nvSpPr>
        <p:spPr>
          <a:xfrm>
            <a:off x="3329126" y="5980202"/>
            <a:ext cx="7663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Men aldri har så få </a:t>
            </a:r>
            <a:r>
              <a:rPr lang="nb-NO" sz="2400" dirty="0" err="1"/>
              <a:t>døydd</a:t>
            </a:r>
            <a:r>
              <a:rPr lang="nb-NO" sz="2400" dirty="0"/>
              <a:t> av </a:t>
            </a:r>
            <a:r>
              <a:rPr lang="nb-NO" sz="2400" dirty="0" err="1"/>
              <a:t>infeksjonssjukdommar</a:t>
            </a:r>
            <a:r>
              <a:rPr lang="nb-NO" sz="2400" dirty="0"/>
              <a:t> i </a:t>
            </a:r>
            <a:r>
              <a:rPr lang="nb-NO" sz="2400" dirty="0" err="1"/>
              <a:t>Noreg</a:t>
            </a:r>
            <a:r>
              <a:rPr lang="nb-NO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0855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F80D1AE-F980-481F-84CC-B067288E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Pandemilærdom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D31B11-ECEC-4B1C-8C42-47B675ED5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07" r="1498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147B450-7D2E-45DB-A3A3-FDCC0A7AFBAC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Landet</a:t>
            </a:r>
            <a:r>
              <a:rPr lang="en-US" sz="1900" dirty="0"/>
              <a:t> </a:t>
            </a:r>
            <a:r>
              <a:rPr lang="en-US" sz="1900" dirty="0" err="1"/>
              <a:t>vårt</a:t>
            </a:r>
            <a:r>
              <a:rPr lang="en-US" sz="1900" dirty="0"/>
              <a:t> er «</a:t>
            </a:r>
            <a:r>
              <a:rPr lang="en-US" sz="1900" dirty="0" err="1"/>
              <a:t>designa</a:t>
            </a:r>
            <a:r>
              <a:rPr lang="en-US" sz="1900" dirty="0"/>
              <a:t>» for å </a:t>
            </a:r>
            <a:r>
              <a:rPr lang="en-US" sz="1900" dirty="0" err="1"/>
              <a:t>tåle</a:t>
            </a:r>
            <a:r>
              <a:rPr lang="en-US" sz="1900" dirty="0"/>
              <a:t> </a:t>
            </a:r>
            <a:r>
              <a:rPr lang="en-US" sz="1900" dirty="0" err="1"/>
              <a:t>pandemiar</a:t>
            </a: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Landet</a:t>
            </a:r>
            <a:r>
              <a:rPr lang="en-US" sz="1900" dirty="0"/>
              <a:t> </a:t>
            </a:r>
            <a:r>
              <a:rPr lang="en-US" sz="1900" dirty="0" err="1"/>
              <a:t>vårt</a:t>
            </a:r>
            <a:r>
              <a:rPr lang="en-US" sz="1900" dirty="0"/>
              <a:t> er </a:t>
            </a:r>
            <a:r>
              <a:rPr lang="en-US" sz="1900" dirty="0" err="1"/>
              <a:t>ulikt</a:t>
            </a:r>
            <a:r>
              <a:rPr lang="en-US" sz="1900" dirty="0"/>
              <a:t> i </a:t>
            </a:r>
            <a:r>
              <a:rPr lang="en-US" sz="1900" dirty="0" err="1"/>
              <a:t>høve</a:t>
            </a:r>
            <a:r>
              <a:rPr lang="en-US" sz="1900" dirty="0"/>
              <a:t> </a:t>
            </a:r>
            <a:r>
              <a:rPr lang="en-US" sz="1900" dirty="0" err="1"/>
              <a:t>spreingsfare</a:t>
            </a:r>
            <a:r>
              <a:rPr lang="en-US" sz="1900" dirty="0"/>
              <a:t> </a:t>
            </a:r>
            <a:r>
              <a:rPr lang="en-US" sz="1900" dirty="0" err="1"/>
              <a:t>ved</a:t>
            </a:r>
            <a:r>
              <a:rPr lang="en-US" sz="1900" dirty="0"/>
              <a:t> </a:t>
            </a:r>
            <a:r>
              <a:rPr lang="en-US" sz="1900" dirty="0" err="1"/>
              <a:t>pandemiar</a:t>
            </a: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Innbyggarane</a:t>
            </a:r>
            <a:r>
              <a:rPr lang="en-US" sz="1900" dirty="0"/>
              <a:t> </a:t>
            </a:r>
            <a:r>
              <a:rPr lang="en-US" sz="1900" dirty="0" err="1"/>
              <a:t>stoler</a:t>
            </a:r>
            <a:r>
              <a:rPr lang="en-US" sz="1900" dirty="0"/>
              <a:t> </a:t>
            </a:r>
            <a:r>
              <a:rPr lang="en-US" sz="1900" dirty="0" err="1"/>
              <a:t>på</a:t>
            </a:r>
            <a:r>
              <a:rPr lang="en-US" sz="1900" dirty="0"/>
              <a:t> </a:t>
            </a:r>
            <a:r>
              <a:rPr lang="en-US" sz="1900" dirty="0" err="1"/>
              <a:t>myndigheiter</a:t>
            </a:r>
            <a:r>
              <a:rPr lang="en-US" sz="1900" dirty="0"/>
              <a:t> og </a:t>
            </a:r>
            <a:r>
              <a:rPr lang="en-US" sz="1900" dirty="0" err="1"/>
              <a:t>faglege</a:t>
            </a:r>
            <a:r>
              <a:rPr lang="en-US" sz="1900" dirty="0"/>
              <a:t> </a:t>
            </a:r>
            <a:r>
              <a:rPr lang="en-US" sz="1900" dirty="0" err="1"/>
              <a:t>råd</a:t>
            </a: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Smittefare</a:t>
            </a:r>
            <a:r>
              <a:rPr lang="en-US" sz="1900" dirty="0"/>
              <a:t> </a:t>
            </a:r>
            <a:r>
              <a:rPr lang="en-US" sz="1900" dirty="0" err="1"/>
              <a:t>lagar</a:t>
            </a:r>
            <a:r>
              <a:rPr lang="en-US" sz="1900" dirty="0"/>
              <a:t> angst </a:t>
            </a:r>
            <a:r>
              <a:rPr lang="en-US" sz="1900" dirty="0" err="1"/>
              <a:t>som</a:t>
            </a:r>
            <a:r>
              <a:rPr lang="en-US" sz="1900" dirty="0"/>
              <a:t> </a:t>
            </a:r>
            <a:r>
              <a:rPr lang="en-US" sz="1900" dirty="0" err="1"/>
              <a:t>kan</a:t>
            </a:r>
            <a:r>
              <a:rPr lang="en-US" sz="1900" dirty="0"/>
              <a:t> </a:t>
            </a:r>
            <a:r>
              <a:rPr lang="en-US" sz="1900" dirty="0" err="1"/>
              <a:t>vere</a:t>
            </a:r>
            <a:r>
              <a:rPr lang="en-US" sz="1900" dirty="0"/>
              <a:t> like </a:t>
            </a:r>
            <a:r>
              <a:rPr lang="en-US" sz="1900" dirty="0" err="1"/>
              <a:t>farleg</a:t>
            </a:r>
            <a:r>
              <a:rPr lang="en-US" sz="1900" dirty="0"/>
              <a:t> </a:t>
            </a:r>
            <a:r>
              <a:rPr lang="en-US" sz="1900" dirty="0" err="1"/>
              <a:t>som</a:t>
            </a:r>
            <a:r>
              <a:rPr lang="en-US" sz="1900" dirty="0"/>
              <a:t> smitten.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Helsepersonnell</a:t>
            </a:r>
            <a:r>
              <a:rPr lang="en-US" sz="1900" dirty="0"/>
              <a:t> </a:t>
            </a:r>
            <a:r>
              <a:rPr lang="en-US" sz="1900" dirty="0" err="1"/>
              <a:t>klarar</a:t>
            </a:r>
            <a:r>
              <a:rPr lang="en-US" sz="1900" dirty="0"/>
              <a:t> å </a:t>
            </a:r>
            <a:r>
              <a:rPr lang="en-US" sz="1900" dirty="0" err="1"/>
              <a:t>arbeide</a:t>
            </a:r>
            <a:r>
              <a:rPr lang="en-US" sz="1900" dirty="0"/>
              <a:t> over </a:t>
            </a:r>
            <a:r>
              <a:rPr lang="en-US" sz="1900" dirty="0" err="1"/>
              <a:t>tid</a:t>
            </a:r>
            <a:r>
              <a:rPr lang="en-US" sz="1900" dirty="0"/>
              <a:t> </a:t>
            </a:r>
            <a:r>
              <a:rPr lang="en-US" sz="1900" dirty="0" err="1"/>
              <a:t>langt</a:t>
            </a:r>
            <a:r>
              <a:rPr lang="en-US" sz="1900" dirty="0"/>
              <a:t> </a:t>
            </a:r>
            <a:r>
              <a:rPr lang="en-US" sz="1900" dirty="0" err="1"/>
              <a:t>meir</a:t>
            </a:r>
            <a:r>
              <a:rPr lang="en-US" sz="1900" dirty="0"/>
              <a:t> </a:t>
            </a:r>
            <a:r>
              <a:rPr lang="en-US" sz="1900" dirty="0" err="1"/>
              <a:t>enn</a:t>
            </a:r>
            <a:r>
              <a:rPr lang="en-US" sz="1900" dirty="0"/>
              <a:t> </a:t>
            </a:r>
            <a:r>
              <a:rPr lang="en-US" sz="1900" dirty="0" err="1"/>
              <a:t>dei</a:t>
            </a:r>
            <a:r>
              <a:rPr lang="en-US" sz="1900" dirty="0"/>
              <a:t> </a:t>
            </a:r>
            <a:r>
              <a:rPr lang="en-US" sz="1900" dirty="0" err="1"/>
              <a:t>trudde</a:t>
            </a: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90208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64E043-2983-4779-8109-47057567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Smittevern framover i Helsefellesskapet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ADDE12ED-0A33-419E-BB80-3BD31A461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err="1"/>
              <a:t>Meir</a:t>
            </a:r>
            <a:r>
              <a:rPr lang="nb-NO" dirty="0"/>
              <a:t> felles og samordna planar.</a:t>
            </a:r>
          </a:p>
          <a:p>
            <a:pPr lvl="1"/>
            <a:r>
              <a:rPr lang="nb-NO" dirty="0"/>
              <a:t>Smittevernplan(og beredskapsplan), pandemiplan, tuberkulosekontrollprogram.</a:t>
            </a:r>
          </a:p>
          <a:p>
            <a:pPr lvl="1"/>
            <a:r>
              <a:rPr lang="nb-NO" dirty="0"/>
              <a:t>Kommuneoverlegenettverket</a:t>
            </a:r>
          </a:p>
          <a:p>
            <a:pPr lvl="1"/>
            <a:r>
              <a:rPr lang="nb-NO" dirty="0"/>
              <a:t>Folkehelseavdelinga</a:t>
            </a:r>
          </a:p>
          <a:p>
            <a:r>
              <a:rPr lang="nb-NO" dirty="0"/>
              <a:t>Delavtale Smittevern</a:t>
            </a:r>
          </a:p>
          <a:p>
            <a:pPr lvl="1"/>
            <a:r>
              <a:rPr lang="nb-NO" dirty="0"/>
              <a:t>Smittevernkomiteen</a:t>
            </a:r>
          </a:p>
          <a:p>
            <a:pPr lvl="1"/>
            <a:r>
              <a:rPr lang="nb-NO" dirty="0" err="1"/>
              <a:t>Hygienespl</a:t>
            </a:r>
            <a:r>
              <a:rPr lang="nb-NO" dirty="0"/>
              <a:t> i seksjon for Smittevern</a:t>
            </a:r>
          </a:p>
          <a:p>
            <a:pPr lvl="1"/>
            <a:r>
              <a:rPr lang="nb-NO" dirty="0" err="1"/>
              <a:t>Hygienekontaktane</a:t>
            </a:r>
            <a:endParaRPr lang="nb-NO" dirty="0"/>
          </a:p>
          <a:p>
            <a:pPr lvl="1"/>
            <a:r>
              <a:rPr lang="nb-NO" dirty="0"/>
              <a:t>Infeksjonskontrollprogrammet</a:t>
            </a:r>
          </a:p>
          <a:p>
            <a:pPr lvl="1"/>
            <a:r>
              <a:rPr lang="nb-NO" dirty="0"/>
              <a:t>Mikrobiologisk </a:t>
            </a:r>
            <a:r>
              <a:rPr lang="nb-NO" dirty="0" err="1"/>
              <a:t>overvaking</a:t>
            </a:r>
            <a:endParaRPr lang="nb-NO" dirty="0"/>
          </a:p>
          <a:p>
            <a:pPr lvl="1"/>
            <a:r>
              <a:rPr lang="nb-NO" dirty="0" err="1"/>
              <a:t>Antibiotikabruk</a:t>
            </a:r>
            <a:endParaRPr lang="nb-NO" dirty="0"/>
          </a:p>
          <a:p>
            <a:pPr lvl="1"/>
            <a:endParaRPr lang="nb-NO" dirty="0"/>
          </a:p>
          <a:p>
            <a:r>
              <a:rPr lang="nb-NO" dirty="0"/>
              <a:t>Dei flinke fagfolka som hjelper </a:t>
            </a:r>
            <a:r>
              <a:rPr lang="nb-NO" dirty="0" err="1"/>
              <a:t>kvarandre</a:t>
            </a:r>
            <a:r>
              <a:rPr lang="nb-NO" dirty="0"/>
              <a:t> og rekrutterer nye</a:t>
            </a:r>
          </a:p>
        </p:txBody>
      </p:sp>
    </p:spTree>
    <p:extLst>
      <p:ext uri="{BB962C8B-B14F-4D97-AF65-F5344CB8AC3E}">
        <p14:creationId xmlns:p14="http://schemas.microsoft.com/office/powerpoint/2010/main" val="165720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5AD9CA-939D-4EC3-BAD5-F79228B9E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Smittevern framover i Helsefellesskapet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CE79653A-0592-4766-94F6-3B2A272B7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Arbeide kunnskapsbasert og med bruk av </a:t>
            </a:r>
            <a:r>
              <a:rPr lang="nb-NO" dirty="0" err="1"/>
              <a:t>forbetringsmetodikk</a:t>
            </a:r>
            <a:endParaRPr lang="nb-NO" dirty="0"/>
          </a:p>
          <a:p>
            <a:r>
              <a:rPr lang="nb-NO" dirty="0"/>
              <a:t>Infeksjonskontrollprogrammet- implementering- repetering</a:t>
            </a:r>
          </a:p>
          <a:p>
            <a:r>
              <a:rPr lang="nb-NO" dirty="0"/>
              <a:t>Planlegg- Utfør- Kontroller- Korriger.</a:t>
            </a:r>
          </a:p>
          <a:p>
            <a:r>
              <a:rPr lang="nb-NO" dirty="0"/>
              <a:t>Tilrettelegge for </a:t>
            </a:r>
            <a:r>
              <a:rPr lang="nb-NO" dirty="0" err="1"/>
              <a:t>dei</a:t>
            </a:r>
            <a:r>
              <a:rPr lang="nb-NO" dirty="0"/>
              <a:t> lokale </a:t>
            </a:r>
            <a:r>
              <a:rPr lang="nb-NO" dirty="0" err="1"/>
              <a:t>hygienekontaktane</a:t>
            </a:r>
            <a:r>
              <a:rPr lang="nb-NO" dirty="0"/>
              <a:t>.</a:t>
            </a:r>
          </a:p>
          <a:p>
            <a:pPr lvl="1"/>
            <a:r>
              <a:rPr lang="nb-NO" dirty="0"/>
              <a:t>Tid</a:t>
            </a:r>
          </a:p>
          <a:p>
            <a:pPr lvl="1"/>
            <a:r>
              <a:rPr lang="nb-NO" dirty="0"/>
              <a:t>Rollemodell</a:t>
            </a:r>
          </a:p>
          <a:p>
            <a:pPr lvl="1"/>
            <a:r>
              <a:rPr lang="nb-NO" dirty="0" err="1"/>
              <a:t>Kunnskapsspreiar</a:t>
            </a:r>
            <a:endParaRPr lang="nb-NO" dirty="0"/>
          </a:p>
          <a:p>
            <a:pPr lvl="1"/>
            <a:r>
              <a:rPr lang="nb-NO" dirty="0"/>
              <a:t>Observatør</a:t>
            </a:r>
          </a:p>
          <a:p>
            <a:pPr lvl="1"/>
            <a:r>
              <a:rPr lang="nb-NO" dirty="0" err="1"/>
              <a:t>Bekymringsmeldar</a:t>
            </a:r>
            <a:endParaRPr lang="nb-NO" dirty="0"/>
          </a:p>
          <a:p>
            <a:r>
              <a:rPr lang="nb-NO" dirty="0"/>
              <a:t>Regelmessige </a:t>
            </a:r>
            <a:r>
              <a:rPr lang="nb-NO" dirty="0" err="1"/>
              <a:t>målingar</a:t>
            </a:r>
            <a:r>
              <a:rPr lang="nb-NO" dirty="0"/>
              <a:t>- </a:t>
            </a:r>
            <a:r>
              <a:rPr lang="nb-NO" dirty="0" err="1"/>
              <a:t>infeksjonar</a:t>
            </a:r>
            <a:r>
              <a:rPr lang="nb-NO" dirty="0"/>
              <a:t>/</a:t>
            </a:r>
            <a:r>
              <a:rPr lang="nb-NO" dirty="0" err="1"/>
              <a:t>antibiotikabruk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047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333</Words>
  <Application>Microsoft Office PowerPoint</Application>
  <PresentationFormat>Breiskjerm</PresentationFormat>
  <Paragraphs>78</Paragraphs>
  <Slides>11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Smittevern i praksis -litt bakover og litt framover</vt:lpstr>
      <vt:lpstr>Då smittevernet vart lett(are)</vt:lpstr>
      <vt:lpstr>Hygienesjukepleiar(-en/-ane) kjem til heimefylket – og er velkomne!</vt:lpstr>
      <vt:lpstr>Smittesirkelen</vt:lpstr>
      <vt:lpstr>Det basale smittevernet.</vt:lpstr>
      <vt:lpstr>Så kom Covid 19 pandemien.</vt:lpstr>
      <vt:lpstr>Pandemilærdom</vt:lpstr>
      <vt:lpstr>Smittevern framover i Helsefellesskapet</vt:lpstr>
      <vt:lpstr>Smittevern framover i Helsefellesskapet</vt:lpstr>
      <vt:lpstr>Godt smittevern- bygge murar eller bygge bruer ?</vt:lpstr>
      <vt:lpstr>Takk for meg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Jan Helge Dale</cp:lastModifiedBy>
  <cp:revision>286</cp:revision>
  <dcterms:created xsi:type="dcterms:W3CDTF">2022-05-02T07:31:55Z</dcterms:created>
  <dcterms:modified xsi:type="dcterms:W3CDTF">2022-05-04T20:54:02Z</dcterms:modified>
</cp:coreProperties>
</file>