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95D353-EE26-4C35-83D3-4DB67FA50A18}" v="62" dt="2022-05-03T07:32:15.4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rine Sørum" userId="a313d588-eff9-4ba8-96ee-8f0bcb7e616c" providerId="ADAL" clId="{A395D353-EE26-4C35-83D3-4DB67FA50A18}"/>
    <pc:docChg chg="custSel addSld modSld modNotesMaster">
      <pc:chgData name="Kathrine Sørum" userId="a313d588-eff9-4ba8-96ee-8f0bcb7e616c" providerId="ADAL" clId="{A395D353-EE26-4C35-83D3-4DB67FA50A18}" dt="2022-05-03T07:31:32.510" v="1321" actId="20577"/>
      <pc:docMkLst>
        <pc:docMk/>
      </pc:docMkLst>
      <pc:sldChg chg="modSp mod">
        <pc:chgData name="Kathrine Sørum" userId="a313d588-eff9-4ba8-96ee-8f0bcb7e616c" providerId="ADAL" clId="{A395D353-EE26-4C35-83D3-4DB67FA50A18}" dt="2022-05-03T07:29:03.035" v="1319" actId="313"/>
        <pc:sldMkLst>
          <pc:docMk/>
          <pc:sldMk cId="2096782692" sldId="257"/>
        </pc:sldMkLst>
        <pc:spChg chg="mod">
          <ac:chgData name="Kathrine Sørum" userId="a313d588-eff9-4ba8-96ee-8f0bcb7e616c" providerId="ADAL" clId="{A395D353-EE26-4C35-83D3-4DB67FA50A18}" dt="2022-05-03T07:29:03.035" v="1319" actId="313"/>
          <ac:spMkLst>
            <pc:docMk/>
            <pc:sldMk cId="2096782692" sldId="257"/>
            <ac:spMk id="3" creationId="{31C5E3B0-4915-4CEB-A002-BBDFCA18F258}"/>
          </ac:spMkLst>
        </pc:spChg>
      </pc:sldChg>
      <pc:sldChg chg="modSp mod">
        <pc:chgData name="Kathrine Sørum" userId="a313d588-eff9-4ba8-96ee-8f0bcb7e616c" providerId="ADAL" clId="{A395D353-EE26-4C35-83D3-4DB67FA50A18}" dt="2022-05-02T13:22:18.182" v="1313" actId="20577"/>
        <pc:sldMkLst>
          <pc:docMk/>
          <pc:sldMk cId="2718068565" sldId="258"/>
        </pc:sldMkLst>
        <pc:spChg chg="mod">
          <ac:chgData name="Kathrine Sørum" userId="a313d588-eff9-4ba8-96ee-8f0bcb7e616c" providerId="ADAL" clId="{A395D353-EE26-4C35-83D3-4DB67FA50A18}" dt="2022-05-02T13:22:18.182" v="1313" actId="20577"/>
          <ac:spMkLst>
            <pc:docMk/>
            <pc:sldMk cId="2718068565" sldId="258"/>
            <ac:spMk id="3" creationId="{3BD90465-A599-46F2-8656-DB273FE9E9C1}"/>
          </ac:spMkLst>
        </pc:spChg>
      </pc:sldChg>
      <pc:sldChg chg="modSp mod">
        <pc:chgData name="Kathrine Sørum" userId="a313d588-eff9-4ba8-96ee-8f0bcb7e616c" providerId="ADAL" clId="{A395D353-EE26-4C35-83D3-4DB67FA50A18}" dt="2022-05-02T11:22:07.864" v="425" actId="20577"/>
        <pc:sldMkLst>
          <pc:docMk/>
          <pc:sldMk cId="2932754485" sldId="259"/>
        </pc:sldMkLst>
        <pc:spChg chg="mod">
          <ac:chgData name="Kathrine Sørum" userId="a313d588-eff9-4ba8-96ee-8f0bcb7e616c" providerId="ADAL" clId="{A395D353-EE26-4C35-83D3-4DB67FA50A18}" dt="2022-05-02T11:22:07.864" v="425" actId="20577"/>
          <ac:spMkLst>
            <pc:docMk/>
            <pc:sldMk cId="2932754485" sldId="259"/>
            <ac:spMk id="3" creationId="{F9CAFBD6-2ACF-41E2-B3C8-DCF46B719CA6}"/>
          </ac:spMkLst>
        </pc:spChg>
      </pc:sldChg>
      <pc:sldChg chg="modSp mod">
        <pc:chgData name="Kathrine Sørum" userId="a313d588-eff9-4ba8-96ee-8f0bcb7e616c" providerId="ADAL" clId="{A395D353-EE26-4C35-83D3-4DB67FA50A18}" dt="2022-05-02T13:22:47.676" v="1315" actId="20577"/>
        <pc:sldMkLst>
          <pc:docMk/>
          <pc:sldMk cId="3459351363" sldId="261"/>
        </pc:sldMkLst>
        <pc:spChg chg="mod">
          <ac:chgData name="Kathrine Sørum" userId="a313d588-eff9-4ba8-96ee-8f0bcb7e616c" providerId="ADAL" clId="{A395D353-EE26-4C35-83D3-4DB67FA50A18}" dt="2022-05-02T13:22:47.676" v="1315" actId="20577"/>
          <ac:spMkLst>
            <pc:docMk/>
            <pc:sldMk cId="3459351363" sldId="261"/>
            <ac:spMk id="3" creationId="{ECB3EB85-6ECD-4453-8CE0-D91D0A1FBCCC}"/>
          </ac:spMkLst>
        </pc:spChg>
      </pc:sldChg>
      <pc:sldChg chg="modSp mod">
        <pc:chgData name="Kathrine Sørum" userId="a313d588-eff9-4ba8-96ee-8f0bcb7e616c" providerId="ADAL" clId="{A395D353-EE26-4C35-83D3-4DB67FA50A18}" dt="2022-05-03T07:30:43.919" v="1320" actId="20577"/>
        <pc:sldMkLst>
          <pc:docMk/>
          <pc:sldMk cId="2841837169" sldId="262"/>
        </pc:sldMkLst>
        <pc:spChg chg="mod">
          <ac:chgData name="Kathrine Sørum" userId="a313d588-eff9-4ba8-96ee-8f0bcb7e616c" providerId="ADAL" clId="{A395D353-EE26-4C35-83D3-4DB67FA50A18}" dt="2022-05-03T07:30:43.919" v="1320" actId="20577"/>
          <ac:spMkLst>
            <pc:docMk/>
            <pc:sldMk cId="2841837169" sldId="262"/>
            <ac:spMk id="3" creationId="{6A6B707D-A9F0-4F40-AE9E-57F8DE1403CF}"/>
          </ac:spMkLst>
        </pc:spChg>
      </pc:sldChg>
      <pc:sldChg chg="modSp mod">
        <pc:chgData name="Kathrine Sørum" userId="a313d588-eff9-4ba8-96ee-8f0bcb7e616c" providerId="ADAL" clId="{A395D353-EE26-4C35-83D3-4DB67FA50A18}" dt="2022-05-02T11:25:16.467" v="609" actId="20577"/>
        <pc:sldMkLst>
          <pc:docMk/>
          <pc:sldMk cId="1684245782" sldId="264"/>
        </pc:sldMkLst>
        <pc:spChg chg="mod">
          <ac:chgData name="Kathrine Sørum" userId="a313d588-eff9-4ba8-96ee-8f0bcb7e616c" providerId="ADAL" clId="{A395D353-EE26-4C35-83D3-4DB67FA50A18}" dt="2022-05-02T11:25:16.467" v="609" actId="20577"/>
          <ac:spMkLst>
            <pc:docMk/>
            <pc:sldMk cId="1684245782" sldId="264"/>
            <ac:spMk id="3" creationId="{A83C99B2-C627-45D2-84E6-4755CDB75720}"/>
          </ac:spMkLst>
        </pc:spChg>
      </pc:sldChg>
      <pc:sldChg chg="modSp mod">
        <pc:chgData name="Kathrine Sørum" userId="a313d588-eff9-4ba8-96ee-8f0bcb7e616c" providerId="ADAL" clId="{A395D353-EE26-4C35-83D3-4DB67FA50A18}" dt="2022-05-02T11:30:04.165" v="1086" actId="20577"/>
        <pc:sldMkLst>
          <pc:docMk/>
          <pc:sldMk cId="1533800199" sldId="265"/>
        </pc:sldMkLst>
        <pc:spChg chg="mod">
          <ac:chgData name="Kathrine Sørum" userId="a313d588-eff9-4ba8-96ee-8f0bcb7e616c" providerId="ADAL" clId="{A395D353-EE26-4C35-83D3-4DB67FA50A18}" dt="2022-05-02T11:26:19.147" v="641" actId="20577"/>
          <ac:spMkLst>
            <pc:docMk/>
            <pc:sldMk cId="1533800199" sldId="265"/>
            <ac:spMk id="2" creationId="{96BF5C10-1D87-4B89-9312-35892DEE162B}"/>
          </ac:spMkLst>
        </pc:spChg>
        <pc:spChg chg="mod">
          <ac:chgData name="Kathrine Sørum" userId="a313d588-eff9-4ba8-96ee-8f0bcb7e616c" providerId="ADAL" clId="{A395D353-EE26-4C35-83D3-4DB67FA50A18}" dt="2022-05-02T11:30:04.165" v="1086" actId="20577"/>
          <ac:spMkLst>
            <pc:docMk/>
            <pc:sldMk cId="1533800199" sldId="265"/>
            <ac:spMk id="3" creationId="{FED978E7-C942-443C-BD29-AE4853849C7F}"/>
          </ac:spMkLst>
        </pc:spChg>
      </pc:sldChg>
      <pc:sldChg chg="addSp delSp modSp mod">
        <pc:chgData name="Kathrine Sørum" userId="a313d588-eff9-4ba8-96ee-8f0bcb7e616c" providerId="ADAL" clId="{A395D353-EE26-4C35-83D3-4DB67FA50A18}" dt="2022-05-02T11:33:05.715" v="1229" actId="20577"/>
        <pc:sldMkLst>
          <pc:docMk/>
          <pc:sldMk cId="3549265241" sldId="266"/>
        </pc:sldMkLst>
        <pc:spChg chg="mod">
          <ac:chgData name="Kathrine Sørum" userId="a313d588-eff9-4ba8-96ee-8f0bcb7e616c" providerId="ADAL" clId="{A395D353-EE26-4C35-83D3-4DB67FA50A18}" dt="2022-05-02T11:33:05.715" v="1229" actId="20577"/>
          <ac:spMkLst>
            <pc:docMk/>
            <pc:sldMk cId="3549265241" sldId="266"/>
            <ac:spMk id="3" creationId="{39483E02-808E-4572-BA24-704F339F0588}"/>
          </ac:spMkLst>
        </pc:spChg>
        <pc:spChg chg="add del mod">
          <ac:chgData name="Kathrine Sørum" userId="a313d588-eff9-4ba8-96ee-8f0bcb7e616c" providerId="ADAL" clId="{A395D353-EE26-4C35-83D3-4DB67FA50A18}" dt="2022-05-02T11:32:39.334" v="1218" actId="478"/>
          <ac:spMkLst>
            <pc:docMk/>
            <pc:sldMk cId="3549265241" sldId="266"/>
            <ac:spMk id="5" creationId="{123226EB-D67E-956E-F94C-C5946AD275CE}"/>
          </ac:spMkLst>
        </pc:spChg>
      </pc:sldChg>
      <pc:sldChg chg="modSp mod">
        <pc:chgData name="Kathrine Sørum" userId="a313d588-eff9-4ba8-96ee-8f0bcb7e616c" providerId="ADAL" clId="{A395D353-EE26-4C35-83D3-4DB67FA50A18}" dt="2022-05-03T06:47:46.142" v="1318" actId="20577"/>
        <pc:sldMkLst>
          <pc:docMk/>
          <pc:sldMk cId="225386059" sldId="267"/>
        </pc:sldMkLst>
        <pc:spChg chg="mod">
          <ac:chgData name="Kathrine Sørum" userId="a313d588-eff9-4ba8-96ee-8f0bcb7e616c" providerId="ADAL" clId="{A395D353-EE26-4C35-83D3-4DB67FA50A18}" dt="2022-05-03T06:47:46.142" v="1318" actId="20577"/>
          <ac:spMkLst>
            <pc:docMk/>
            <pc:sldMk cId="225386059" sldId="267"/>
            <ac:spMk id="3" creationId="{BF629BC1-FB8D-46FB-94DB-F87CF76AE460}"/>
          </ac:spMkLst>
        </pc:spChg>
      </pc:sldChg>
      <pc:sldChg chg="modSp new mod">
        <pc:chgData name="Kathrine Sørum" userId="a313d588-eff9-4ba8-96ee-8f0bcb7e616c" providerId="ADAL" clId="{A395D353-EE26-4C35-83D3-4DB67FA50A18}" dt="2022-05-03T07:31:32.510" v="1321" actId="20577"/>
        <pc:sldMkLst>
          <pc:docMk/>
          <pc:sldMk cId="1491385191" sldId="269"/>
        </pc:sldMkLst>
        <pc:spChg chg="mod">
          <ac:chgData name="Kathrine Sørum" userId="a313d588-eff9-4ba8-96ee-8f0bcb7e616c" providerId="ADAL" clId="{A395D353-EE26-4C35-83D3-4DB67FA50A18}" dt="2022-05-02T11:25:59.612" v="630" actId="20577"/>
          <ac:spMkLst>
            <pc:docMk/>
            <pc:sldMk cId="1491385191" sldId="269"/>
            <ac:spMk id="2" creationId="{8D88A21B-D236-9748-1279-2C74F62119CE}"/>
          </ac:spMkLst>
        </pc:spChg>
        <pc:spChg chg="mod">
          <ac:chgData name="Kathrine Sørum" userId="a313d588-eff9-4ba8-96ee-8f0bcb7e616c" providerId="ADAL" clId="{A395D353-EE26-4C35-83D3-4DB67FA50A18}" dt="2022-05-03T07:31:32.510" v="1321" actId="20577"/>
          <ac:spMkLst>
            <pc:docMk/>
            <pc:sldMk cId="1491385191" sldId="269"/>
            <ac:spMk id="3" creationId="{FCD02F50-C415-EC45-EFE1-CDF3DF12CEC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B2D01-AF88-45F1-B103-28FB866F6FBE}" type="datetimeFigureOut">
              <a:rPr lang="nn-NO" smtClean="0"/>
              <a:t>03.05.2022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49E27-B3C7-4453-8174-81D62DC16388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448733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B32D330-2993-441C-8448-3A96F9273C4D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/>
              <a:t>Kathrine Sørum 2022</a:t>
            </a:r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744992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F4320-C598-423C-9E4A-0686939E0F20}" type="datetime1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443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E6A2-10C5-4027-820E-63358FA3CE92}" type="datetime1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226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DA5E7-3593-4550-AB52-27B56C182577}" type="datetime1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3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221B2-EEF3-4E75-87D2-05088F6D4940}" type="datetime1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5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25553-1EAD-4252-A40E-D65ACCE2D73F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164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1A60-013A-45A0-AB44-93A96B901B53}" type="datetime1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47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C8895-BDDA-4D09-BFDE-2DED6CCFB69E}" type="datetime1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06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0B9BA-63DC-42A6-81DD-4F7FF9BFF7FE}" type="datetime1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9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180D-31FF-4ECF-B7A9-46D49E9DBCDA}" type="datetime1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56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AE592-32CA-47D5-A64E-8953935CD606}" type="datetime1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3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B55FE5CC-4282-41C8-8697-9264CB8BA8B2}" type="datetime1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z="1000"/>
              <a:t>Kathrine Sørum 2022</a:t>
            </a:r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90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08C1B7AA-6F6E-4F32-948F-3ED5564152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743804"/>
            <a:ext cx="4102609" cy="3793482"/>
          </a:xfrm>
        </p:spPr>
        <p:txBody>
          <a:bodyPr anchor="ctr">
            <a:normAutofit/>
          </a:bodyPr>
          <a:lstStyle/>
          <a:p>
            <a:pPr algn="l"/>
            <a:r>
              <a:rPr lang="nb-NO" dirty="0"/>
              <a:t>Hygiene/</a:t>
            </a:r>
            <a:br>
              <a:rPr lang="nb-NO" dirty="0"/>
            </a:br>
            <a:r>
              <a:rPr lang="nb-NO" dirty="0"/>
              <a:t>Smittevernkontakt</a:t>
            </a:r>
            <a:endParaRPr lang="nn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DFF2D73-4269-41D8-9236-0E935C3B06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691564"/>
            <a:ext cx="4102609" cy="1422631"/>
          </a:xfrm>
        </p:spPr>
        <p:txBody>
          <a:bodyPr>
            <a:normAutofit/>
          </a:bodyPr>
          <a:lstStyle/>
          <a:p>
            <a:pPr algn="l"/>
            <a:r>
              <a:rPr lang="nb-NO" dirty="0"/>
              <a:t>Kva inneber det?</a:t>
            </a:r>
            <a:endParaRPr lang="nn-NO" dirty="0"/>
          </a:p>
        </p:txBody>
      </p:sp>
      <p:pic>
        <p:nvPicPr>
          <p:cNvPr id="4" name="Picture 3" descr="Nærbilde av løvetannfrø">
            <a:extLst>
              <a:ext uri="{FF2B5EF4-FFF2-40B4-BE49-F238E27FC236}">
                <a16:creationId xmlns:a16="http://schemas.microsoft.com/office/drawing/2014/main" id="{F1BD81B0-95FF-934B-517B-D526EE5FFA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736" r="22661" b="-1"/>
          <a:stretch/>
        </p:blipFill>
        <p:spPr>
          <a:xfrm>
            <a:off x="5349241" y="10"/>
            <a:ext cx="6842759" cy="6857990"/>
          </a:xfrm>
          <a:prstGeom prst="rect">
            <a:avLst/>
          </a:prstGeom>
        </p:spPr>
      </p:pic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1CF5142-B4E3-40C8-A337-6C03DAF00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/>
              <a:t>Kathrine Sørum 2022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28693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88A21B-D236-9748-1279-2C74F6211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Tips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CD02F50-C415-EC45-EFE1-CDF3DF12C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Ta deg litt tid og sjekk opp før du svarer: det er lett å kanskje i starten føle på at du </a:t>
            </a:r>
            <a:r>
              <a:rPr lang="nb-NO" b="1" dirty="0"/>
              <a:t>må</a:t>
            </a:r>
            <a:r>
              <a:rPr lang="nb-NO" dirty="0"/>
              <a:t> ha eit svar klart umiddelbart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Tenk kost/nytte når du får spørmål om t.d. ulike produkt.   ( lett å «hoppe på» det første og «beste (?)»</a:t>
            </a:r>
          </a:p>
          <a:p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8D3764F-9418-EED8-76DE-C88C5D5E2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</p:spTree>
    <p:extLst>
      <p:ext uri="{BB962C8B-B14F-4D97-AF65-F5344CB8AC3E}">
        <p14:creationId xmlns:p14="http://schemas.microsoft.com/office/powerpoint/2010/main" val="1491385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BF5C10-1D87-4B89-9312-35892DEE1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Forts. tips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D978E7-C942-443C-BD29-AE4853849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Ver tolmodig og ha humor</a:t>
            </a:r>
            <a:r>
              <a:rPr lang="nb-NO" dirty="0">
                <a:sym typeface="Wingdings" panose="05000000000000000000" pitchFamily="2" charset="2"/>
              </a:rPr>
              <a:t>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>
                <a:sym typeface="Wingdings" panose="05000000000000000000" pitchFamily="2" charset="2"/>
              </a:rPr>
              <a:t>Ver truverdig og open.( Alle kan gjere feil)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>
                <a:sym typeface="Wingdings" panose="05000000000000000000" pitchFamily="2" charset="2"/>
              </a:rPr>
              <a:t>Ver «streng» og seriøs, men ikkje negativ, nedlatande og «betrevitar».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>
                <a:sym typeface="Wingdings" panose="05000000000000000000" pitchFamily="2" charset="2"/>
              </a:rPr>
              <a:t>Ingen spørsmål er «dumme». Ver open for forslag.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>
                <a:sym typeface="Wingdings" panose="05000000000000000000" pitchFamily="2" charset="2"/>
              </a:rPr>
              <a:t>La personalet bli kjend med deg og trygg på deg.</a:t>
            </a:r>
          </a:p>
          <a:p>
            <a:pPr marL="0" indent="0">
              <a:buNone/>
            </a:pPr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F528DCB-7DB5-4CCB-882D-C1937B23D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</p:spTree>
    <p:extLst>
      <p:ext uri="{BB962C8B-B14F-4D97-AF65-F5344CB8AC3E}">
        <p14:creationId xmlns:p14="http://schemas.microsoft.com/office/powerpoint/2010/main" val="1533800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01E616-2D3C-4425-B92F-18DA7B021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Vil eg anbefalle rolla?</a:t>
            </a:r>
            <a:br>
              <a:rPr lang="nb-NO" dirty="0"/>
            </a:b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9483E02-808E-4572-BA24-704F339F0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Ja</a:t>
            </a:r>
            <a:r>
              <a:rPr lang="nb-NO" dirty="0">
                <a:sym typeface="Wingdings" panose="05000000000000000000" pitchFamily="2" charset="2"/>
              </a:rPr>
              <a:t>!!!!! Har hatt rolla i over 12 år, lærer fortsatt mykje. </a:t>
            </a:r>
          </a:p>
          <a:p>
            <a:pPr marL="0" indent="0">
              <a:buNone/>
            </a:pPr>
            <a:r>
              <a:rPr lang="nb-NO" dirty="0">
                <a:sym typeface="Wingdings" panose="05000000000000000000" pitchFamily="2" charset="2"/>
              </a:rPr>
              <a:t>I tillegg til å få stadfeste at det ein jobbar med held standard. ( « at ein ikkje er heilt på jordet»).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>
                <a:sym typeface="Wingdings" panose="05000000000000000000" pitchFamily="2" charset="2"/>
              </a:rPr>
              <a:t>Er ein fordel om ein er interessert i smittevern, eller ein bør bli det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>
                <a:sym typeface="Wingdings" panose="05000000000000000000" pitchFamily="2" charset="2"/>
              </a:rPr>
              <a:t>Fordel om ein jobber på « golvet» og har personlege erfaringer frå den daglege drifta. ( Teori og praksis)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>
                <a:sym typeface="Wingdings" panose="05000000000000000000" pitchFamily="2" charset="2"/>
              </a:rPr>
              <a:t>Kurs og konferanser: treff andre med same interesser.</a:t>
            </a:r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F67FD69-5B59-4121-9059-D95A0517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</p:spTree>
    <p:extLst>
      <p:ext uri="{BB962C8B-B14F-4D97-AF65-F5344CB8AC3E}">
        <p14:creationId xmlns:p14="http://schemas.microsoft.com/office/powerpoint/2010/main" val="3549265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7E1CAEA-191A-43AB-AAFD-074E89DCD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Før og etter/under pandemien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F629BC1-FB8D-46FB-94DB-F87CF76AE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Merkar at me er blitt meir «populære»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Stor etterspurnad etter undervisning.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«Alle» ville lære ( kanskje det me før burde kunne: basale smitteverntiltak osv).( Har ein det på plass kjem ein langt; sitert Laila )</a:t>
            </a:r>
          </a:p>
          <a:p>
            <a:pPr>
              <a:buFont typeface="Wingdings" panose="05000000000000000000" pitchFamily="2" charset="2"/>
              <a:buChar char="§"/>
            </a:pPr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5B7FDCF-9A8B-4F3D-B655-B073C8F74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</p:spTree>
    <p:extLst>
      <p:ext uri="{BB962C8B-B14F-4D97-AF65-F5344CB8AC3E}">
        <p14:creationId xmlns:p14="http://schemas.microsoft.com/office/powerpoint/2010/main" val="2253860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980639-0155-4062-B6F0-7F1898636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Lokal gruppe og mandat i Sogndal kommune. 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3D1DD5-68A8-4AF5-9AC5-AFB0B9B9C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Eige mandat for smittevernkontakter på tvers av gamle kommune grenser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Plan: 2 faste møter i året ,1 der smittevernlegen deltek.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Neste innlegg: kjem meir inn på korleis det har gått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4794095-4E1A-4593-9AC2-5AA7A2729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</p:spTree>
    <p:extLst>
      <p:ext uri="{BB962C8B-B14F-4D97-AF65-F5344CB8AC3E}">
        <p14:creationId xmlns:p14="http://schemas.microsoft.com/office/powerpoint/2010/main" val="1846873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05DD87F-9AAB-4190-94B7-80F900F75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Kontinuerleg arbeid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C5E3B0-4915-4CEB-A002-BBDFCA18F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Kven er eg? Kom gjerne med spørsmål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nb-NO" dirty="0"/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Vore i rolla sidan 2009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Tenkte då : «Eg blir vel ferdig med t.d. handhygieneundervisning? Og kva skal eg då jobbe med?»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Men nei</a:t>
            </a:r>
            <a:r>
              <a:rPr lang="nb-NO" dirty="0">
                <a:sym typeface="Wingdings" panose="05000000000000000000" pitchFamily="2" charset="2"/>
              </a:rPr>
              <a:t> Jmf Karin Harris som jobba i mange år etter at ho hadde tenkt å gje seg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>
                <a:sym typeface="Wingdings" panose="05000000000000000000" pitchFamily="2" charset="2"/>
              </a:rPr>
              <a:t>Ein blir aldri ferdig; smittevern er ein kontinurleg jobb der ein alltid må holde fokus oppe</a:t>
            </a:r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E883F44-FB88-4B82-8255-2D6B8372D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</p:spTree>
    <p:extLst>
      <p:ext uri="{BB962C8B-B14F-4D97-AF65-F5344CB8AC3E}">
        <p14:creationId xmlns:p14="http://schemas.microsoft.com/office/powerpoint/2010/main" val="2096782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ACDADA-D3D7-4618-9F4A-1D978F8F8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Lærerikt og spennande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BD90465-A599-46F2-8656-DB273FE9E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Smittevern er noko alt  helsepersonell jobbar med </a:t>
            </a:r>
            <a:r>
              <a:rPr lang="nb-NO" b="1" dirty="0"/>
              <a:t>kvar dag</a:t>
            </a:r>
            <a:r>
              <a:rPr lang="nb-NO" dirty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Det er ein prosedyre for alt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b="1" dirty="0"/>
              <a:t>Alle</a:t>
            </a:r>
            <a:r>
              <a:rPr lang="nb-NO" dirty="0"/>
              <a:t> som jobbar som helsepersonell har eit ansvar:! </a:t>
            </a:r>
          </a:p>
          <a:p>
            <a:pPr marL="0" indent="0">
              <a:buNone/>
            </a:pPr>
            <a:r>
              <a:rPr lang="nb-NO" dirty="0"/>
              <a:t>( Ikkje berre dei med helsefaglegutdanning jmf </a:t>
            </a:r>
            <a:r>
              <a:rPr lang="nb-NO" b="1" dirty="0"/>
              <a:t>fagleg forsvarlegheit</a:t>
            </a:r>
            <a:r>
              <a:rPr lang="nb-NO" dirty="0"/>
              <a:t>: obs Opplæring assistentar osv).</a:t>
            </a:r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119DF01-FAA1-4246-BD03-E0635FF54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</p:spTree>
    <p:extLst>
      <p:ext uri="{BB962C8B-B14F-4D97-AF65-F5344CB8AC3E}">
        <p14:creationId xmlns:p14="http://schemas.microsoft.com/office/powerpoint/2010/main" val="2718068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CABA2B-9EC1-4138-B7D5-A6423FD1E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Sjølve rolla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9CAFBD6-2ACF-41E2-B3C8-DCF46B719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Kvar institusjon peikar ut ein smittevernkontakt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Ivaretek samarbeidet med helse Førde (hygienesjukepleiar)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Avklare roller og oppgåver; god opplæring!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Men: </a:t>
            </a:r>
            <a:r>
              <a:rPr lang="nb-NO" b="1" dirty="0"/>
              <a:t>Hovudanvsaret</a:t>
            </a:r>
            <a:r>
              <a:rPr lang="nb-NO" dirty="0"/>
              <a:t> ligg hjå </a:t>
            </a:r>
            <a:r>
              <a:rPr lang="nb-NO" b="1" dirty="0"/>
              <a:t>leiinga! ( </a:t>
            </a:r>
            <a:r>
              <a:rPr lang="nb-NO" dirty="0"/>
              <a:t>jmf prosedyrer, opplæring osv)</a:t>
            </a:r>
            <a:endParaRPr lang="nb-NO" b="1" dirty="0"/>
          </a:p>
          <a:p>
            <a:pPr>
              <a:buFont typeface="Wingdings" panose="05000000000000000000" pitchFamily="2" charset="2"/>
              <a:buChar char="§"/>
            </a:pPr>
            <a:endParaRPr lang="nb-NO" dirty="0"/>
          </a:p>
          <a:p>
            <a:pPr>
              <a:buFont typeface="Wingdings" panose="05000000000000000000" pitchFamily="2" charset="2"/>
              <a:buChar char="§"/>
            </a:pPr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37C698E-F48C-41EE-821D-A64DC70D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</p:spTree>
    <p:extLst>
      <p:ext uri="{BB962C8B-B14F-4D97-AF65-F5344CB8AC3E}">
        <p14:creationId xmlns:p14="http://schemas.microsoft.com/office/powerpoint/2010/main" val="2932754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964DA4-2758-44B9-A855-4FC55117B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Forts sjølve rolla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4B89F00-0C33-4803-852B-AE3A8012D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Forankring i leiinga er avgjerande.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Dialog om avsatt tid til denne viktige jobben!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Samarbeid om godkjenning av prosedyrer og planlegging av undervisning</a:t>
            </a:r>
          </a:p>
          <a:p>
            <a:pPr>
              <a:buFont typeface="Wingdings" panose="05000000000000000000" pitchFamily="2" charset="2"/>
              <a:buChar char="§"/>
            </a:pPr>
            <a:endParaRPr lang="nb-NO" dirty="0"/>
          </a:p>
          <a:p>
            <a:pPr>
              <a:buFont typeface="Wingdings" panose="05000000000000000000" pitchFamily="2" charset="2"/>
              <a:buChar char="§"/>
            </a:pPr>
            <a:endParaRPr lang="nb-NO" dirty="0"/>
          </a:p>
          <a:p>
            <a:pPr>
              <a:buFont typeface="Wingdings" panose="05000000000000000000" pitchFamily="2" charset="2"/>
              <a:buChar char="§"/>
            </a:pPr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C79706D-D5CD-4061-BBBC-3C3ED41FB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</p:spTree>
    <p:extLst>
      <p:ext uri="{BB962C8B-B14F-4D97-AF65-F5344CB8AC3E}">
        <p14:creationId xmlns:p14="http://schemas.microsoft.com/office/powerpoint/2010/main" val="2793655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88AABB-8011-491F-BA49-8FAB3A965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Samarbeid med hygienesjukepeiar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CB3EB85-6ECD-4453-8CE0-D91D0A1FB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Helse Førde bistår ut mot institusjonane.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Bruk dei og revisjonane for å løfte fram rolla.(Gode personlege erfaringer med det).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Revisjon (avvik og/eller merknad) er eit godt verkemiddel til å få gjennomslag ulike forbetringar</a:t>
            </a:r>
            <a:r>
              <a:rPr lang="nb-NO" dirty="0">
                <a:sym typeface="Wingdings" panose="05000000000000000000" pitchFamily="2" charset="2"/>
              </a:rPr>
              <a:t></a:t>
            </a:r>
            <a:endParaRPr lang="nb-NO" dirty="0"/>
          </a:p>
          <a:p>
            <a:pPr>
              <a:buFont typeface="Wingdings" panose="05000000000000000000" pitchFamily="2" charset="2"/>
              <a:buChar char="§"/>
            </a:pPr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8AF9A75-FCB7-44B5-9C94-DA89813A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</p:spTree>
    <p:extLst>
      <p:ext uri="{BB962C8B-B14F-4D97-AF65-F5344CB8AC3E}">
        <p14:creationId xmlns:p14="http://schemas.microsoft.com/office/powerpoint/2010/main" val="3459351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75ACC0-B710-4BDA-A556-D0F77EFC8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Tidsbruk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A6B707D-A9F0-4F40-AE9E-57F8DE140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Varierer lokalt kor mykje tid som er avsatt.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Faste dager er å anbefalle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Varierer ; går i bølgjer: t.d. utbrudd, pandemi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Avsett meir tid i perioder.</a:t>
            </a:r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C9EE98A-D50D-4D83-B268-8968221C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</p:spTree>
    <p:extLst>
      <p:ext uri="{BB962C8B-B14F-4D97-AF65-F5344CB8AC3E}">
        <p14:creationId xmlns:p14="http://schemas.microsoft.com/office/powerpoint/2010/main" val="2841837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388D673-E096-4CBA-9FC6-0F2A4C69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Konkrete oppgåver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0D078A3-7D81-4FC0-A572-03794E81B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Oppdatere infeksjonskontrollprogrammet og prosedyrer.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Bidra med internundervisning, både til nytilsette og vikarer , men også oppfrisking og repitisjon. ( jmf aldri ferdig</a:t>
            </a:r>
            <a:r>
              <a:rPr lang="nb-NO" dirty="0">
                <a:sym typeface="Wingdings" panose="05000000000000000000" pitchFamily="2" charset="2"/>
              </a:rPr>
              <a:t>).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>
                <a:sym typeface="Wingdings" panose="05000000000000000000" pitchFamily="2" charset="2"/>
              </a:rPr>
              <a:t>Delta i ROS</a:t>
            </a:r>
            <a:endParaRPr lang="nb-NO" dirty="0"/>
          </a:p>
          <a:p>
            <a:pPr>
              <a:buFont typeface="Wingdings" panose="05000000000000000000" pitchFamily="2" charset="2"/>
              <a:buChar char="§"/>
            </a:pPr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227A6005-5BCA-41C1-B6D5-7B7D6ECD8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</p:spTree>
    <p:extLst>
      <p:ext uri="{BB962C8B-B14F-4D97-AF65-F5344CB8AC3E}">
        <p14:creationId xmlns:p14="http://schemas.microsoft.com/office/powerpoint/2010/main" val="2284407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A6F7BA-7E60-4283-849F-3991112AA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Forts konkrete oppgåver</a:t>
            </a:r>
            <a:endParaRPr lang="nn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83C99B2-C627-45D2-84E6-4755CDB75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Delta på årlege revisjonar med hygienesjukepleiar.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Saman med leiar løpande vurdere trong for smitteverntiltak i daglege drifta.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Halde seg fagleg oppdatert: kurs og fagdagar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b-NO" dirty="0"/>
              <a:t>Gå litt djupare inn i problemstillingane og spørsmål som kjem; og søk råd frå t.d hygienesjukepleiere </a:t>
            </a:r>
          </a:p>
          <a:p>
            <a:pPr>
              <a:buFont typeface="Wingdings" panose="05000000000000000000" pitchFamily="2" charset="2"/>
              <a:buChar char="§"/>
            </a:pPr>
            <a:endParaRPr lang="nb-NO" dirty="0"/>
          </a:p>
          <a:p>
            <a:pPr>
              <a:buFont typeface="Wingdings" panose="05000000000000000000" pitchFamily="2" charset="2"/>
              <a:buChar char="§"/>
            </a:pPr>
            <a:endParaRPr lang="nb-NO" dirty="0"/>
          </a:p>
          <a:p>
            <a:pPr>
              <a:buFont typeface="Wingdings" panose="05000000000000000000" pitchFamily="2" charset="2"/>
              <a:buChar char="§"/>
            </a:pPr>
            <a:endParaRPr lang="nn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788E820-B5A2-4C96-A921-8C81EEF8D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Kathrine Sørum 2022</a:t>
            </a:r>
          </a:p>
        </p:txBody>
      </p:sp>
    </p:spTree>
    <p:extLst>
      <p:ext uri="{BB962C8B-B14F-4D97-AF65-F5344CB8AC3E}">
        <p14:creationId xmlns:p14="http://schemas.microsoft.com/office/powerpoint/2010/main" val="1684245782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LightSeedLeftStep">
      <a:dk1>
        <a:srgbClr val="000000"/>
      </a:dk1>
      <a:lt1>
        <a:srgbClr val="FFFFFF"/>
      </a:lt1>
      <a:dk2>
        <a:srgbClr val="233A3E"/>
      </a:dk2>
      <a:lt2>
        <a:srgbClr val="E8E7E2"/>
      </a:lt2>
      <a:accent1>
        <a:srgbClr val="939ECA"/>
      </a:accent1>
      <a:accent2>
        <a:srgbClr val="7BA4BE"/>
      </a:accent2>
      <a:accent3>
        <a:srgbClr val="7EADAB"/>
      </a:accent3>
      <a:accent4>
        <a:srgbClr val="71AF93"/>
      </a:accent4>
      <a:accent5>
        <a:srgbClr val="7CAE83"/>
      </a:accent5>
      <a:accent6>
        <a:srgbClr val="82AE70"/>
      </a:accent6>
      <a:hlink>
        <a:srgbClr val="8E8256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693</Words>
  <Application>Microsoft Office PowerPoint</Application>
  <PresentationFormat>Widescreen</PresentationFormat>
  <Paragraphs>79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0" baseType="lpstr">
      <vt:lpstr>Aharoni</vt:lpstr>
      <vt:lpstr>Arial</vt:lpstr>
      <vt:lpstr>Avenir Next LT Pro</vt:lpstr>
      <vt:lpstr>Calibri</vt:lpstr>
      <vt:lpstr>Wingdings</vt:lpstr>
      <vt:lpstr>PrismaticVTI</vt:lpstr>
      <vt:lpstr>Hygiene/ Smittevernkontakt</vt:lpstr>
      <vt:lpstr>Kontinuerleg arbeid</vt:lpstr>
      <vt:lpstr>Lærerikt og spennande</vt:lpstr>
      <vt:lpstr>Sjølve rolla</vt:lpstr>
      <vt:lpstr>Forts sjølve rolla</vt:lpstr>
      <vt:lpstr>Samarbeid med hygienesjukepeiar</vt:lpstr>
      <vt:lpstr>Tidsbruk</vt:lpstr>
      <vt:lpstr>Konkrete oppgåver</vt:lpstr>
      <vt:lpstr>Forts konkrete oppgåver</vt:lpstr>
      <vt:lpstr>Tips</vt:lpstr>
      <vt:lpstr>Forts. tips</vt:lpstr>
      <vt:lpstr>Vil eg anbefalle rolla? </vt:lpstr>
      <vt:lpstr>Før og etter/under pandemien</vt:lpstr>
      <vt:lpstr>Lokal gruppe og mandat i Sogndal kommune.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Hygiene/ Smittevernkontakt</dc:title>
  <dc:creator>Kathrine Sørum</dc:creator>
  <cp:lastModifiedBy>Kathrine Sørum</cp:lastModifiedBy>
  <cp:revision>1</cp:revision>
  <cp:lastPrinted>2022-05-02T11:33:29Z</cp:lastPrinted>
  <dcterms:created xsi:type="dcterms:W3CDTF">2022-03-18T11:44:43Z</dcterms:created>
  <dcterms:modified xsi:type="dcterms:W3CDTF">2022-05-03T07:32:17Z</dcterms:modified>
</cp:coreProperties>
</file>