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66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5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6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49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77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1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6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94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5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75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6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9EFC-D706-405D-A431-C6BD8AEDB68A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151F-EEFC-48D8-8350-2050671E21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9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4919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Orientering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praksiskonsulentane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Fagrådet 26.11.20</a:t>
            </a:r>
            <a:endParaRPr lang="nb-NO" dirty="0"/>
          </a:p>
        </p:txBody>
      </p:sp>
      <p:pic>
        <p:nvPicPr>
          <p:cNvPr id="1026" name="Bilde 1" descr="pko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" y="505052"/>
            <a:ext cx="11847568" cy="19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Pågåande</a:t>
            </a:r>
            <a:r>
              <a:rPr lang="nb-NO" dirty="0" smtClean="0"/>
              <a:t> arbeid….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A</a:t>
            </a:r>
            <a:r>
              <a:rPr lang="nb-NO" dirty="0" smtClean="0"/>
              <a:t>rbeidsgruppe for etablering av Helsefelleskap</a:t>
            </a:r>
          </a:p>
          <a:p>
            <a:r>
              <a:rPr lang="nb-NO" dirty="0" smtClean="0"/>
              <a:t>Akutt medisinsk kjede</a:t>
            </a:r>
          </a:p>
          <a:p>
            <a:r>
              <a:rPr lang="nb-NO" dirty="0" smtClean="0"/>
              <a:t>Vegleiing LIS 2 og 3 Helse </a:t>
            </a:r>
            <a:r>
              <a:rPr lang="nb-NO" dirty="0"/>
              <a:t>F</a:t>
            </a:r>
            <a:r>
              <a:rPr lang="nb-NO" dirty="0" smtClean="0"/>
              <a:t>ørde (under etablering)</a:t>
            </a:r>
          </a:p>
          <a:p>
            <a:r>
              <a:rPr lang="nb-NO" dirty="0" smtClean="0"/>
              <a:t>«Snakke om selvmord»</a:t>
            </a:r>
          </a:p>
          <a:p>
            <a:r>
              <a:rPr lang="nb-NO" dirty="0" smtClean="0"/>
              <a:t>Helseatlas – diabetes, </a:t>
            </a:r>
            <a:r>
              <a:rPr lang="nb-NO" dirty="0" err="1" smtClean="0"/>
              <a:t>hjerteinfark</a:t>
            </a:r>
            <a:r>
              <a:rPr lang="nb-NO" dirty="0" smtClean="0"/>
              <a:t>, </a:t>
            </a:r>
            <a:r>
              <a:rPr lang="nb-NO" dirty="0" err="1" smtClean="0"/>
              <a:t>sjukleg</a:t>
            </a:r>
            <a:r>
              <a:rPr lang="nb-NO" dirty="0" smtClean="0"/>
              <a:t> overvekt</a:t>
            </a:r>
          </a:p>
          <a:p>
            <a:r>
              <a:rPr lang="nb-NO" dirty="0" smtClean="0"/>
              <a:t>Taktisk samhandlingsgruppe</a:t>
            </a:r>
          </a:p>
          <a:p>
            <a:r>
              <a:rPr lang="nb-NO" dirty="0" smtClean="0"/>
              <a:t>Fagrådet</a:t>
            </a:r>
          </a:p>
          <a:p>
            <a:r>
              <a:rPr lang="nb-NO" dirty="0" smtClean="0"/>
              <a:t>Oppdatering av PKO nettsider og regelmessig utsending av samhandlingsinfo via «Nytt </a:t>
            </a:r>
            <a:r>
              <a:rPr lang="nb-NO" dirty="0" err="1" smtClean="0"/>
              <a:t>frå</a:t>
            </a:r>
            <a:r>
              <a:rPr lang="nb-NO" dirty="0" smtClean="0"/>
              <a:t> PKO» til alle </a:t>
            </a:r>
            <a:r>
              <a:rPr lang="nb-NO" dirty="0" err="1"/>
              <a:t>f</a:t>
            </a:r>
            <a:r>
              <a:rPr lang="nb-NO" dirty="0" err="1" smtClean="0"/>
              <a:t>astlegar</a:t>
            </a:r>
            <a:r>
              <a:rPr lang="nb-NO" dirty="0" smtClean="0"/>
              <a:t> i Helse Førde området – kopi til diverse bl.a. kolleger i Helse Førde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00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Nettsider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531" y="1220262"/>
            <a:ext cx="10027537" cy="563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Praksiskonsulentane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92235" y="4738642"/>
            <a:ext cx="10515600" cy="435133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b="1" dirty="0">
                <a:solidFill>
                  <a:srgbClr val="252525"/>
                </a:solidFill>
                <a:latin typeface="Arial" panose="020B0604020202020204" pitchFamily="34" charset="0"/>
              </a:rPr>
              <a:t>Anita Sørheim</a:t>
            </a:r>
            <a:endParaRPr lang="nb-NO" altLang="nb-NO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dirty="0">
                <a:solidFill>
                  <a:srgbClr val="252525"/>
                </a:solidFill>
                <a:latin typeface="Arial" panose="020B0604020202020204" pitchFamily="34" charset="0"/>
              </a:rPr>
              <a:t>Kommunelege/fastlege i Gloppen </a:t>
            </a:r>
            <a:br>
              <a:rPr lang="nb-NO" altLang="nb-NO" dirty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nb-NO" altLang="nb-NO" dirty="0">
                <a:solidFill>
                  <a:srgbClr val="252525"/>
                </a:solidFill>
                <a:latin typeface="Arial" panose="020B0604020202020204" pitchFamily="34" charset="0"/>
              </a:rPr>
              <a:t>PKO kontakt for </a:t>
            </a:r>
            <a:r>
              <a:rPr lang="nb-NO" altLang="nb-NO" dirty="0" err="1">
                <a:solidFill>
                  <a:srgbClr val="252525"/>
                </a:solidFill>
                <a:latin typeface="Arial" panose="020B0604020202020204" pitchFamily="34" charset="0"/>
              </a:rPr>
              <a:t>kommunane</a:t>
            </a:r>
            <a:r>
              <a:rPr lang="nb-NO" altLang="nb-NO" dirty="0">
                <a:solidFill>
                  <a:srgbClr val="252525"/>
                </a:solidFill>
                <a:latin typeface="Arial" panose="020B0604020202020204" pitchFamily="34" charset="0"/>
              </a:rPr>
              <a:t> i Nordfjord.</a:t>
            </a:r>
            <a:br>
              <a:rPr lang="nb-NO" altLang="nb-NO" dirty="0">
                <a:solidFill>
                  <a:srgbClr val="252525"/>
                </a:solidFill>
                <a:latin typeface="Arial" panose="020B0604020202020204" pitchFamily="34" charset="0"/>
              </a:rPr>
            </a:br>
            <a:endParaRPr lang="nb-NO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4035" y="281845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nb-NO" altLang="nb-NO" sz="16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b-NO" altLang="nb-NO" sz="16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rofiblide anita sårhe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3" y="1586184"/>
            <a:ext cx="26670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Praksiskonsulentane</a:t>
            </a:r>
            <a:endParaRPr lang="nb-NO" dirty="0"/>
          </a:p>
        </p:txBody>
      </p:sp>
      <p:pic>
        <p:nvPicPr>
          <p:cNvPr id="4098" name="Picture 2" descr="profiblide anita sårhe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1" y="2168139"/>
            <a:ext cx="2468881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002972" y="49006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b="1" dirty="0" smtClean="0">
                <a:effectLst/>
              </a:rPr>
              <a:t>Jan Ove Tryti</a:t>
            </a:r>
            <a:endParaRPr lang="nn-NO" dirty="0" smtClean="0">
              <a:effectLst/>
            </a:endParaRPr>
          </a:p>
          <a:p>
            <a:r>
              <a:rPr lang="nn-NO" dirty="0" smtClean="0">
                <a:effectLst/>
              </a:rPr>
              <a:t>Kommunelege/fastlege i Sogndal.</a:t>
            </a:r>
            <a:br>
              <a:rPr lang="nn-NO" dirty="0" smtClean="0">
                <a:effectLst/>
              </a:rPr>
            </a:br>
            <a:r>
              <a:rPr lang="nn-NO" dirty="0" smtClean="0">
                <a:effectLst/>
              </a:rPr>
              <a:t>PKO kontakt for kommunane i Indre Sogn</a:t>
            </a:r>
            <a:endParaRPr lang="nn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0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Praksiskonsulentane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76400" y="3954871"/>
            <a:ext cx="10515600" cy="4351338"/>
          </a:xfrm>
        </p:spPr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n-NO" b="1" dirty="0" smtClean="0">
                <a:effectLst/>
              </a:rPr>
              <a:t>Normund Svoen</a:t>
            </a:r>
            <a:endParaRPr lang="nn-NO" dirty="0" smtClean="0">
              <a:effectLst/>
            </a:endParaRPr>
          </a:p>
          <a:p>
            <a:r>
              <a:rPr lang="nn-NO" dirty="0" smtClean="0">
                <a:effectLst/>
              </a:rPr>
              <a:t>Kommunelege/fastlege i Flora/leiar for PKO i Helse Førde</a:t>
            </a:r>
            <a:br>
              <a:rPr lang="nn-NO" dirty="0" smtClean="0">
                <a:effectLst/>
              </a:rPr>
            </a:br>
            <a:r>
              <a:rPr lang="nn-NO" dirty="0" smtClean="0">
                <a:effectLst/>
              </a:rPr>
              <a:t>PKO kontakt for kommunane i </a:t>
            </a:r>
            <a:r>
              <a:rPr lang="nn-NO" dirty="0" err="1" smtClean="0">
                <a:effectLst/>
              </a:rPr>
              <a:t>Sunnfjord,midtre</a:t>
            </a:r>
            <a:r>
              <a:rPr lang="nn-NO" dirty="0" smtClean="0">
                <a:effectLst/>
              </a:rPr>
              <a:t> og Ytre Sogn.</a:t>
            </a:r>
          </a:p>
          <a:p>
            <a:endParaRPr lang="nb-NO" dirty="0"/>
          </a:p>
        </p:txBody>
      </p:sp>
      <p:pic>
        <p:nvPicPr>
          <p:cNvPr id="6146" name="Picture 2" descr="profiblide anita sårhe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99272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Nettsider PKO Helse Førde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77" t="10280" r="56864" b="12268"/>
          <a:stretch/>
        </p:blipFill>
        <p:spPr>
          <a:xfrm>
            <a:off x="7341326" y="183251"/>
            <a:ext cx="2795451" cy="67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 </a:t>
            </a:r>
            <a:r>
              <a:rPr lang="nb-NO" dirty="0" err="1" smtClean="0"/>
              <a:t>frå</a:t>
            </a:r>
            <a:r>
              <a:rPr lang="nb-NO" dirty="0" smtClean="0"/>
              <a:t> PKO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980" y="1305202"/>
            <a:ext cx="10132039" cy="56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Nytt </a:t>
            </a:r>
            <a:r>
              <a:rPr lang="nb-NO" dirty="0" err="1" smtClean="0"/>
              <a:t>frå</a:t>
            </a:r>
            <a:r>
              <a:rPr lang="nb-NO" dirty="0" smtClean="0"/>
              <a:t> PKO</a:t>
            </a:r>
            <a:br>
              <a:rPr lang="nb-NO" dirty="0" smtClean="0"/>
            </a:br>
            <a:r>
              <a:rPr lang="nb-NO" sz="1600" dirty="0" smtClean="0"/>
              <a:t>https://samhandling-sfj.no/samhandlingstiltak/praksiskonsulentane/</a:t>
            </a:r>
            <a:endParaRPr lang="nb-NO" sz="1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82" t="19735" r="49839" b="7060"/>
          <a:stretch/>
        </p:blipFill>
        <p:spPr>
          <a:xfrm>
            <a:off x="6844938" y="488320"/>
            <a:ext cx="3370216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Pågåande</a:t>
            </a:r>
            <a:r>
              <a:rPr lang="nb-NO" dirty="0" smtClean="0"/>
              <a:t> arbeid for PKO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nb-NO" dirty="0" err="1" smtClean="0"/>
              <a:t>Avdelingsvise</a:t>
            </a:r>
            <a:r>
              <a:rPr lang="nb-NO" dirty="0" smtClean="0"/>
              <a:t> </a:t>
            </a:r>
            <a:r>
              <a:rPr lang="nb-NO" dirty="0" err="1" smtClean="0"/>
              <a:t>halvårlege</a:t>
            </a:r>
            <a:r>
              <a:rPr lang="nb-NO" dirty="0" smtClean="0"/>
              <a:t> samarbeidsmøter i Helse Førde;  førebels etablert er </a:t>
            </a:r>
          </a:p>
          <a:p>
            <a:pPr lvl="1"/>
            <a:r>
              <a:rPr lang="nb-NO" dirty="0" smtClean="0"/>
              <a:t>Lab – mikro/LMBB/patologi</a:t>
            </a:r>
          </a:p>
          <a:p>
            <a:pPr lvl="1"/>
            <a:r>
              <a:rPr lang="nb-NO" dirty="0" err="1" smtClean="0"/>
              <a:t>Revma</a:t>
            </a:r>
            <a:r>
              <a:rPr lang="nb-NO" dirty="0" smtClean="0"/>
              <a:t>, </a:t>
            </a:r>
            <a:r>
              <a:rPr lang="nb-NO" dirty="0" err="1" smtClean="0"/>
              <a:t>nevro</a:t>
            </a:r>
            <a:r>
              <a:rPr lang="nb-NO" dirty="0" smtClean="0"/>
              <a:t>, </a:t>
            </a:r>
            <a:r>
              <a:rPr lang="nb-NO" dirty="0" err="1" smtClean="0"/>
              <a:t>fysmed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Voksenpsykiatri</a:t>
            </a:r>
          </a:p>
          <a:p>
            <a:pPr lvl="1"/>
            <a:r>
              <a:rPr lang="nb-NO" dirty="0" smtClean="0"/>
              <a:t>Ortopedi</a:t>
            </a:r>
          </a:p>
          <a:p>
            <a:pPr lvl="1"/>
            <a:r>
              <a:rPr lang="nb-NO" dirty="0" smtClean="0"/>
              <a:t>Indremedisin (under etablering) </a:t>
            </a:r>
          </a:p>
          <a:p>
            <a:pPr lvl="1"/>
            <a:r>
              <a:rPr lang="nb-NO" dirty="0" smtClean="0"/>
              <a:t>Barn (under etablering) </a:t>
            </a:r>
          </a:p>
          <a:p>
            <a:pPr lvl="1"/>
            <a:r>
              <a:rPr lang="nb-NO" dirty="0" smtClean="0"/>
              <a:t>Lokalsjukehusa og </a:t>
            </a:r>
            <a:r>
              <a:rPr lang="nb-NO" dirty="0" err="1" smtClean="0"/>
              <a:t>poliklinikkane</a:t>
            </a:r>
            <a:r>
              <a:rPr lang="nb-NO" dirty="0" smtClean="0"/>
              <a:t> </a:t>
            </a:r>
            <a:r>
              <a:rPr lang="nb-NO" dirty="0" err="1" smtClean="0"/>
              <a:t>utanfor</a:t>
            </a:r>
            <a:r>
              <a:rPr lang="nb-NO" dirty="0" smtClean="0"/>
              <a:t> Førde (under etablering) 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4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192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  Orientering frå praksiskonsulentane</vt:lpstr>
      <vt:lpstr>Nettsider</vt:lpstr>
      <vt:lpstr>Praksiskonsulentane</vt:lpstr>
      <vt:lpstr>Praksiskonsulentane</vt:lpstr>
      <vt:lpstr>Praksiskonsulentane</vt:lpstr>
      <vt:lpstr>Nettsider PKO Helse Førde</vt:lpstr>
      <vt:lpstr>Nytt frå PKO</vt:lpstr>
      <vt:lpstr>Nytt frå PKO https://samhandling-sfj.no/samhandlingstiltak/praksiskonsulentane/</vt:lpstr>
      <vt:lpstr>Pågåande arbeid for PKO</vt:lpstr>
      <vt:lpstr>Pågåande arbeid….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frå PKO</dc:title>
  <dc:creator>Svoen, Normund Rolleiv</dc:creator>
  <cp:lastModifiedBy>Svoen, Normund Rolleiv</cp:lastModifiedBy>
  <cp:revision>11</cp:revision>
  <dcterms:created xsi:type="dcterms:W3CDTF">2020-11-19T10:28:23Z</dcterms:created>
  <dcterms:modified xsi:type="dcterms:W3CDTF">2020-11-19T12:42:26Z</dcterms:modified>
</cp:coreProperties>
</file>