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0" r:id="rId6"/>
    <p:sldId id="278" r:id="rId7"/>
    <p:sldId id="259" r:id="rId8"/>
    <p:sldId id="263" r:id="rId9"/>
    <p:sldId id="261" r:id="rId10"/>
    <p:sldId id="262" r:id="rId11"/>
    <p:sldId id="274" r:id="rId12"/>
    <p:sldId id="271" r:id="rId13"/>
    <p:sldId id="270" r:id="rId14"/>
    <p:sldId id="272" r:id="rId15"/>
    <p:sldId id="273" r:id="rId16"/>
    <p:sldId id="275" r:id="rId17"/>
  </p:sldIdLst>
  <p:sldSz cx="14630400" cy="8229600"/>
  <p:notesSz cx="6858000" cy="9144000"/>
  <p:defaultTextStyle>
    <a:defPPr>
      <a:defRPr lang="nb-NO"/>
    </a:defPPr>
    <a:lvl1pPr marL="0" algn="l" defTabSz="1306220" rtl="0" eaLnBrk="1" latinLnBrk="0" hangingPunct="1">
      <a:defRPr sz="2571" kern="1200">
        <a:solidFill>
          <a:schemeClr val="tx1"/>
        </a:solidFill>
        <a:latin typeface="+mn-lt"/>
        <a:ea typeface="+mn-ea"/>
        <a:cs typeface="+mn-cs"/>
      </a:defRPr>
    </a:lvl1pPr>
    <a:lvl2pPr marL="653110" algn="l" defTabSz="1306220" rtl="0" eaLnBrk="1" latinLnBrk="0" hangingPunct="1">
      <a:defRPr sz="2571" kern="1200">
        <a:solidFill>
          <a:schemeClr val="tx1"/>
        </a:solidFill>
        <a:latin typeface="+mn-lt"/>
        <a:ea typeface="+mn-ea"/>
        <a:cs typeface="+mn-cs"/>
      </a:defRPr>
    </a:lvl2pPr>
    <a:lvl3pPr marL="1306220" algn="l" defTabSz="1306220" rtl="0" eaLnBrk="1" latinLnBrk="0" hangingPunct="1">
      <a:defRPr sz="2571" kern="1200">
        <a:solidFill>
          <a:schemeClr val="tx1"/>
        </a:solidFill>
        <a:latin typeface="+mn-lt"/>
        <a:ea typeface="+mn-ea"/>
        <a:cs typeface="+mn-cs"/>
      </a:defRPr>
    </a:lvl3pPr>
    <a:lvl4pPr marL="1959331" algn="l" defTabSz="1306220" rtl="0" eaLnBrk="1" latinLnBrk="0" hangingPunct="1">
      <a:defRPr sz="2571" kern="1200">
        <a:solidFill>
          <a:schemeClr val="tx1"/>
        </a:solidFill>
        <a:latin typeface="+mn-lt"/>
        <a:ea typeface="+mn-ea"/>
        <a:cs typeface="+mn-cs"/>
      </a:defRPr>
    </a:lvl4pPr>
    <a:lvl5pPr marL="2612441" algn="l" defTabSz="1306220" rtl="0" eaLnBrk="1" latinLnBrk="0" hangingPunct="1">
      <a:defRPr sz="2571" kern="1200">
        <a:solidFill>
          <a:schemeClr val="tx1"/>
        </a:solidFill>
        <a:latin typeface="+mn-lt"/>
        <a:ea typeface="+mn-ea"/>
        <a:cs typeface="+mn-cs"/>
      </a:defRPr>
    </a:lvl5pPr>
    <a:lvl6pPr marL="3265551" algn="l" defTabSz="1306220" rtl="0" eaLnBrk="1" latinLnBrk="0" hangingPunct="1">
      <a:defRPr sz="2571" kern="1200">
        <a:solidFill>
          <a:schemeClr val="tx1"/>
        </a:solidFill>
        <a:latin typeface="+mn-lt"/>
        <a:ea typeface="+mn-ea"/>
        <a:cs typeface="+mn-cs"/>
      </a:defRPr>
    </a:lvl6pPr>
    <a:lvl7pPr marL="3918661" algn="l" defTabSz="1306220" rtl="0" eaLnBrk="1" latinLnBrk="0" hangingPunct="1">
      <a:defRPr sz="2571" kern="1200">
        <a:solidFill>
          <a:schemeClr val="tx1"/>
        </a:solidFill>
        <a:latin typeface="+mn-lt"/>
        <a:ea typeface="+mn-ea"/>
        <a:cs typeface="+mn-cs"/>
      </a:defRPr>
    </a:lvl7pPr>
    <a:lvl8pPr marL="4571771" algn="l" defTabSz="1306220" rtl="0" eaLnBrk="1" latinLnBrk="0" hangingPunct="1">
      <a:defRPr sz="2571" kern="1200">
        <a:solidFill>
          <a:schemeClr val="tx1"/>
        </a:solidFill>
        <a:latin typeface="+mn-lt"/>
        <a:ea typeface="+mn-ea"/>
        <a:cs typeface="+mn-cs"/>
      </a:defRPr>
    </a:lvl8pPr>
    <a:lvl9pPr marL="5224882" algn="l" defTabSz="1306220" rtl="0" eaLnBrk="1" latinLnBrk="0" hangingPunct="1">
      <a:defRPr sz="257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09B"/>
    <a:srgbClr val="DBD6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1" autoAdjust="0"/>
  </p:normalViewPr>
  <p:slideViewPr>
    <p:cSldViewPr snapToGrid="0">
      <p:cViewPr varScale="1">
        <p:scale>
          <a:sx n="57" d="100"/>
          <a:sy n="57" d="100"/>
        </p:scale>
        <p:origin x="500" y="52"/>
      </p:cViewPr>
      <p:guideLst>
        <p:guide orient="horz" pos="2592"/>
        <p:guide pos="460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E0D115-979D-4F29-A5FB-45C4E097D383}" type="doc">
      <dgm:prSet loTypeId="urn:microsoft.com/office/officeart/2005/8/layout/chevron2" loCatId="process" qsTypeId="urn:microsoft.com/office/officeart/2005/8/quickstyle/simple1" qsCatId="simple" csTypeId="urn:microsoft.com/office/officeart/2005/8/colors/colorful3" csCatId="colorful" phldr="1"/>
      <dgm:spPr/>
      <dgm:t>
        <a:bodyPr/>
        <a:lstStyle/>
        <a:p>
          <a:endParaRPr lang="nb-NO"/>
        </a:p>
      </dgm:t>
    </dgm:pt>
    <dgm:pt modelId="{D62AB9A1-0B27-4D3A-AC52-953FA805DEE3}">
      <dgm:prSet phldrT="[Tekst]"/>
      <dgm:spPr/>
      <dgm:t>
        <a:bodyPr/>
        <a:lstStyle/>
        <a:p>
          <a:r>
            <a:rPr lang="nb-NO" dirty="0" smtClean="0"/>
            <a:t>2012</a:t>
          </a:r>
          <a:endParaRPr lang="nb-NO" dirty="0"/>
        </a:p>
      </dgm:t>
    </dgm:pt>
    <dgm:pt modelId="{78914E31-D2E4-4B85-BF8F-F2DA06D528D5}" type="parTrans" cxnId="{3AE99EB8-0451-44B7-9527-6F2A0DF42D4D}">
      <dgm:prSet/>
      <dgm:spPr/>
      <dgm:t>
        <a:bodyPr/>
        <a:lstStyle/>
        <a:p>
          <a:endParaRPr lang="nb-NO"/>
        </a:p>
      </dgm:t>
    </dgm:pt>
    <dgm:pt modelId="{E9F64B54-22CF-48C9-AA24-8FB25447FCEB}" type="sibTrans" cxnId="{3AE99EB8-0451-44B7-9527-6F2A0DF42D4D}">
      <dgm:prSet/>
      <dgm:spPr/>
      <dgm:t>
        <a:bodyPr/>
        <a:lstStyle/>
        <a:p>
          <a:endParaRPr lang="nb-NO"/>
        </a:p>
      </dgm:t>
    </dgm:pt>
    <dgm:pt modelId="{A8668DE0-0A0B-4675-8580-A1A9662571FA}">
      <dgm:prSet phldrT="[Tekst]" custT="1"/>
      <dgm:spPr/>
      <dgm:t>
        <a:bodyPr/>
        <a:lstStyle/>
        <a:p>
          <a:r>
            <a:rPr lang="nb-NO" sz="3200" dirty="0" smtClean="0"/>
            <a:t>Helse Førde </a:t>
          </a:r>
          <a:endParaRPr lang="nb-NO" sz="3200" dirty="0"/>
        </a:p>
      </dgm:t>
    </dgm:pt>
    <dgm:pt modelId="{04B3FFC7-8615-44D3-A6F5-357E3DF03969}" type="parTrans" cxnId="{10821215-321C-44B3-9603-EEA2B9D61F3C}">
      <dgm:prSet/>
      <dgm:spPr/>
      <dgm:t>
        <a:bodyPr/>
        <a:lstStyle/>
        <a:p>
          <a:endParaRPr lang="nb-NO"/>
        </a:p>
      </dgm:t>
    </dgm:pt>
    <dgm:pt modelId="{249CED3D-1890-4A6B-ABAA-EC05A2E440CE}" type="sibTrans" cxnId="{10821215-321C-44B3-9603-EEA2B9D61F3C}">
      <dgm:prSet/>
      <dgm:spPr/>
      <dgm:t>
        <a:bodyPr/>
        <a:lstStyle/>
        <a:p>
          <a:endParaRPr lang="nb-NO"/>
        </a:p>
      </dgm:t>
    </dgm:pt>
    <dgm:pt modelId="{897BF5E8-8411-4148-AB3D-AF3368D6B7BE}">
      <dgm:prSet phldrT="[Tekst]"/>
      <dgm:spPr/>
      <dgm:t>
        <a:bodyPr/>
        <a:lstStyle/>
        <a:p>
          <a:r>
            <a:rPr lang="nb-NO" dirty="0" smtClean="0"/>
            <a:t>2013</a:t>
          </a:r>
          <a:endParaRPr lang="nb-NO" dirty="0"/>
        </a:p>
      </dgm:t>
    </dgm:pt>
    <dgm:pt modelId="{E819DFC3-5B57-4020-BD34-13ECDE7E298E}" type="parTrans" cxnId="{DB3547E3-6E75-45B7-9B6E-8C591F4BB552}">
      <dgm:prSet/>
      <dgm:spPr/>
      <dgm:t>
        <a:bodyPr/>
        <a:lstStyle/>
        <a:p>
          <a:endParaRPr lang="nb-NO"/>
        </a:p>
      </dgm:t>
    </dgm:pt>
    <dgm:pt modelId="{FDEB6264-A33D-4879-9703-F2885F87ACB8}" type="sibTrans" cxnId="{DB3547E3-6E75-45B7-9B6E-8C591F4BB552}">
      <dgm:prSet/>
      <dgm:spPr/>
      <dgm:t>
        <a:bodyPr/>
        <a:lstStyle/>
        <a:p>
          <a:endParaRPr lang="nb-NO"/>
        </a:p>
      </dgm:t>
    </dgm:pt>
    <dgm:pt modelId="{6CFAA42C-2518-4AA5-8D3B-05811AB7C917}">
      <dgm:prSet phldrT="[Tekst]" custT="1"/>
      <dgm:spPr/>
      <dgm:t>
        <a:bodyPr/>
        <a:lstStyle/>
        <a:p>
          <a:r>
            <a:rPr lang="nb-NO" sz="3200" dirty="0" smtClean="0"/>
            <a:t>Helse Bergen og Haraldsplass</a:t>
          </a:r>
          <a:endParaRPr lang="nb-NO" sz="3200" dirty="0"/>
        </a:p>
      </dgm:t>
    </dgm:pt>
    <dgm:pt modelId="{ADD66F27-4062-427A-B43C-4439DC966B51}" type="parTrans" cxnId="{54DC78FD-4C0E-47ED-A51B-7BBDD4BC5612}">
      <dgm:prSet/>
      <dgm:spPr/>
      <dgm:t>
        <a:bodyPr/>
        <a:lstStyle/>
        <a:p>
          <a:endParaRPr lang="nb-NO"/>
        </a:p>
      </dgm:t>
    </dgm:pt>
    <dgm:pt modelId="{E0D04480-BDB0-4DFD-8EE8-2152E5D40A34}" type="sibTrans" cxnId="{54DC78FD-4C0E-47ED-A51B-7BBDD4BC5612}">
      <dgm:prSet/>
      <dgm:spPr/>
      <dgm:t>
        <a:bodyPr/>
        <a:lstStyle/>
        <a:p>
          <a:endParaRPr lang="nb-NO"/>
        </a:p>
      </dgm:t>
    </dgm:pt>
    <dgm:pt modelId="{65269B30-C81C-438B-A494-E781E174888B}">
      <dgm:prSet phldrT="[Tekst]"/>
      <dgm:spPr/>
      <dgm:t>
        <a:bodyPr/>
        <a:lstStyle/>
        <a:p>
          <a:r>
            <a:rPr lang="nb-NO" dirty="0" smtClean="0"/>
            <a:t>2016</a:t>
          </a:r>
          <a:endParaRPr lang="nb-NO" dirty="0"/>
        </a:p>
      </dgm:t>
    </dgm:pt>
    <dgm:pt modelId="{B1A7DEBC-29C0-437F-AF02-AEA2C3E2D8FD}" type="parTrans" cxnId="{B6F430A8-FBAC-4B44-8EFE-73A92B4DFB16}">
      <dgm:prSet/>
      <dgm:spPr/>
      <dgm:t>
        <a:bodyPr/>
        <a:lstStyle/>
        <a:p>
          <a:endParaRPr lang="nb-NO"/>
        </a:p>
      </dgm:t>
    </dgm:pt>
    <dgm:pt modelId="{E16C15BA-840C-4470-AFFF-5F151A2C14E6}" type="sibTrans" cxnId="{B6F430A8-FBAC-4B44-8EFE-73A92B4DFB16}">
      <dgm:prSet/>
      <dgm:spPr/>
      <dgm:t>
        <a:bodyPr/>
        <a:lstStyle/>
        <a:p>
          <a:endParaRPr lang="nb-NO"/>
        </a:p>
      </dgm:t>
    </dgm:pt>
    <dgm:pt modelId="{60084F42-70E4-42DC-85AA-EA65A63AA6B6}">
      <dgm:prSet phldrT="[Tekst]" custT="1"/>
      <dgm:spPr/>
      <dgm:t>
        <a:bodyPr/>
        <a:lstStyle/>
        <a:p>
          <a:r>
            <a:rPr lang="nb-NO" sz="3200" dirty="0" smtClean="0"/>
            <a:t>Helse Nord/UNN</a:t>
          </a:r>
          <a:endParaRPr lang="nb-NO" sz="3200" dirty="0"/>
        </a:p>
      </dgm:t>
    </dgm:pt>
    <dgm:pt modelId="{7E301424-39EF-4EBD-9BBD-3582EF96390E}" type="parTrans" cxnId="{8166EC4D-C1F3-4D7D-9E22-8277C16CEB68}">
      <dgm:prSet/>
      <dgm:spPr/>
      <dgm:t>
        <a:bodyPr/>
        <a:lstStyle/>
        <a:p>
          <a:endParaRPr lang="nb-NO"/>
        </a:p>
      </dgm:t>
    </dgm:pt>
    <dgm:pt modelId="{59ED3FF2-72BF-4E0E-9E5B-E503662AD6D7}" type="sibTrans" cxnId="{8166EC4D-C1F3-4D7D-9E22-8277C16CEB68}">
      <dgm:prSet/>
      <dgm:spPr/>
      <dgm:t>
        <a:bodyPr/>
        <a:lstStyle/>
        <a:p>
          <a:endParaRPr lang="nb-NO"/>
        </a:p>
      </dgm:t>
    </dgm:pt>
    <dgm:pt modelId="{348F45ED-0657-467A-AA5A-DE31EA2B0C13}">
      <dgm:prSet/>
      <dgm:spPr/>
      <dgm:t>
        <a:bodyPr/>
        <a:lstStyle/>
        <a:p>
          <a:r>
            <a:rPr lang="nb-NO" dirty="0" smtClean="0"/>
            <a:t>2019</a:t>
          </a:r>
          <a:endParaRPr lang="nb-NO" dirty="0"/>
        </a:p>
      </dgm:t>
    </dgm:pt>
    <dgm:pt modelId="{F4C9F051-F04C-4717-A33C-45F1FA7AB40A}" type="parTrans" cxnId="{BB970F38-3C96-43CE-99C2-E4FC9AD1940C}">
      <dgm:prSet/>
      <dgm:spPr/>
      <dgm:t>
        <a:bodyPr/>
        <a:lstStyle/>
        <a:p>
          <a:endParaRPr lang="nb-NO"/>
        </a:p>
      </dgm:t>
    </dgm:pt>
    <dgm:pt modelId="{5236E2B1-97BD-4CD4-A856-B619A12731C7}" type="sibTrans" cxnId="{BB970F38-3C96-43CE-99C2-E4FC9AD1940C}">
      <dgm:prSet/>
      <dgm:spPr/>
      <dgm:t>
        <a:bodyPr/>
        <a:lstStyle/>
        <a:p>
          <a:endParaRPr lang="nb-NO"/>
        </a:p>
      </dgm:t>
    </dgm:pt>
    <dgm:pt modelId="{4848BF15-BB6C-416B-B8A0-D913B0049662}">
      <dgm:prSet custT="1"/>
      <dgm:spPr/>
      <dgm:t>
        <a:bodyPr/>
        <a:lstStyle/>
        <a:p>
          <a:r>
            <a:rPr lang="nb-NO" sz="3200" dirty="0" smtClean="0"/>
            <a:t>Helse Fonna og Helse Stavanger</a:t>
          </a:r>
          <a:endParaRPr lang="nb-NO" sz="3200" dirty="0"/>
        </a:p>
      </dgm:t>
    </dgm:pt>
    <dgm:pt modelId="{F05730A0-FCC4-4609-BA41-C80B16360528}" type="parTrans" cxnId="{2902D2EE-7B76-436C-BF13-1CB0700D1944}">
      <dgm:prSet/>
      <dgm:spPr/>
      <dgm:t>
        <a:bodyPr/>
        <a:lstStyle/>
        <a:p>
          <a:endParaRPr lang="nb-NO"/>
        </a:p>
      </dgm:t>
    </dgm:pt>
    <dgm:pt modelId="{1BDD84A4-6830-4F05-8F24-94CD0664A764}" type="sibTrans" cxnId="{2902D2EE-7B76-436C-BF13-1CB0700D1944}">
      <dgm:prSet/>
      <dgm:spPr/>
      <dgm:t>
        <a:bodyPr/>
        <a:lstStyle/>
        <a:p>
          <a:endParaRPr lang="nb-NO"/>
        </a:p>
      </dgm:t>
    </dgm:pt>
    <dgm:pt modelId="{F136E794-1B36-494F-9A38-69A498829F0D}">
      <dgm:prSet phldrT="[Tekst]" custT="1"/>
      <dgm:spPr/>
      <dgm:t>
        <a:bodyPr/>
        <a:lstStyle/>
        <a:p>
          <a:r>
            <a:rPr lang="nb-NO" sz="1800" dirty="0" smtClean="0"/>
            <a:t>2018</a:t>
          </a:r>
          <a:endParaRPr lang="nb-NO" sz="1800" dirty="0"/>
        </a:p>
      </dgm:t>
    </dgm:pt>
    <dgm:pt modelId="{8A3EDCF6-4A5D-4A55-BAF3-A6579E21236C}" type="parTrans" cxnId="{FE40C4A4-EF2B-40A0-AA85-4E4910412C07}">
      <dgm:prSet/>
      <dgm:spPr/>
      <dgm:t>
        <a:bodyPr/>
        <a:lstStyle/>
        <a:p>
          <a:endParaRPr lang="nb-NO"/>
        </a:p>
      </dgm:t>
    </dgm:pt>
    <dgm:pt modelId="{8E587B01-8C2C-4115-A8C7-571F6ED7D40C}" type="sibTrans" cxnId="{FE40C4A4-EF2B-40A0-AA85-4E4910412C07}">
      <dgm:prSet/>
      <dgm:spPr/>
      <dgm:t>
        <a:bodyPr/>
        <a:lstStyle/>
        <a:p>
          <a:endParaRPr lang="nb-NO"/>
        </a:p>
      </dgm:t>
    </dgm:pt>
    <dgm:pt modelId="{421C0547-CE69-4839-94FB-78C4B4CA81BC}">
      <dgm:prSet custT="1"/>
      <dgm:spPr/>
      <dgm:t>
        <a:bodyPr/>
        <a:lstStyle/>
        <a:p>
          <a:r>
            <a:rPr lang="nb-NO" sz="3200" dirty="0" smtClean="0"/>
            <a:t>Alle </a:t>
          </a:r>
          <a:r>
            <a:rPr lang="nb-NO" sz="3200" dirty="0" err="1" smtClean="0"/>
            <a:t>føretaka</a:t>
          </a:r>
          <a:r>
            <a:rPr lang="nb-NO" sz="3200" dirty="0" smtClean="0"/>
            <a:t> i Helse Nord</a:t>
          </a:r>
          <a:endParaRPr lang="nb-NO" sz="3200" dirty="0"/>
        </a:p>
      </dgm:t>
    </dgm:pt>
    <dgm:pt modelId="{1F44E534-4EC7-4F0C-83BE-401800581843}" type="parTrans" cxnId="{0FDAA775-48BC-443F-99DB-D3A8E6DAA67E}">
      <dgm:prSet/>
      <dgm:spPr/>
      <dgm:t>
        <a:bodyPr/>
        <a:lstStyle/>
        <a:p>
          <a:endParaRPr lang="nb-NO"/>
        </a:p>
      </dgm:t>
    </dgm:pt>
    <dgm:pt modelId="{4FBE99D1-04AB-46AE-ADC8-B48FDC91C9FE}" type="sibTrans" cxnId="{0FDAA775-48BC-443F-99DB-D3A8E6DAA67E}">
      <dgm:prSet/>
      <dgm:spPr/>
      <dgm:t>
        <a:bodyPr/>
        <a:lstStyle/>
        <a:p>
          <a:endParaRPr lang="nb-NO"/>
        </a:p>
      </dgm:t>
    </dgm:pt>
    <dgm:pt modelId="{BFB170C7-C2DF-4274-949D-7D12E1FEB5B6}" type="pres">
      <dgm:prSet presAssocID="{A6E0D115-979D-4F29-A5FB-45C4E097D383}" presName="linearFlow" presStyleCnt="0">
        <dgm:presLayoutVars>
          <dgm:dir/>
          <dgm:animLvl val="lvl"/>
          <dgm:resizeHandles val="exact"/>
        </dgm:presLayoutVars>
      </dgm:prSet>
      <dgm:spPr/>
      <dgm:t>
        <a:bodyPr/>
        <a:lstStyle/>
        <a:p>
          <a:endParaRPr lang="nb-NO"/>
        </a:p>
      </dgm:t>
    </dgm:pt>
    <dgm:pt modelId="{0004ED2F-CBCB-41CF-B483-E888F81C3E5A}" type="pres">
      <dgm:prSet presAssocID="{D62AB9A1-0B27-4D3A-AC52-953FA805DEE3}" presName="composite" presStyleCnt="0"/>
      <dgm:spPr/>
    </dgm:pt>
    <dgm:pt modelId="{018CEB89-15E7-4687-BAE6-0171DFCEF29E}" type="pres">
      <dgm:prSet presAssocID="{D62AB9A1-0B27-4D3A-AC52-953FA805DEE3}" presName="parentText" presStyleLbl="alignNode1" presStyleIdx="0" presStyleCnt="5">
        <dgm:presLayoutVars>
          <dgm:chMax val="1"/>
          <dgm:bulletEnabled val="1"/>
        </dgm:presLayoutVars>
      </dgm:prSet>
      <dgm:spPr/>
      <dgm:t>
        <a:bodyPr/>
        <a:lstStyle/>
        <a:p>
          <a:endParaRPr lang="nb-NO"/>
        </a:p>
      </dgm:t>
    </dgm:pt>
    <dgm:pt modelId="{C3154DF7-2DC9-496F-B61C-70B962992D6A}" type="pres">
      <dgm:prSet presAssocID="{D62AB9A1-0B27-4D3A-AC52-953FA805DEE3}" presName="descendantText" presStyleLbl="alignAcc1" presStyleIdx="0" presStyleCnt="5" custLinFactNeighborX="-364" custLinFactNeighborY="-73">
        <dgm:presLayoutVars>
          <dgm:bulletEnabled val="1"/>
        </dgm:presLayoutVars>
      </dgm:prSet>
      <dgm:spPr/>
      <dgm:t>
        <a:bodyPr/>
        <a:lstStyle/>
        <a:p>
          <a:endParaRPr lang="nb-NO"/>
        </a:p>
      </dgm:t>
    </dgm:pt>
    <dgm:pt modelId="{455F53B7-7D11-4819-AAFA-3970ED85F0D0}" type="pres">
      <dgm:prSet presAssocID="{E9F64B54-22CF-48C9-AA24-8FB25447FCEB}" presName="sp" presStyleCnt="0"/>
      <dgm:spPr/>
    </dgm:pt>
    <dgm:pt modelId="{6A085219-6422-4FB5-BA55-1988B18DBCE6}" type="pres">
      <dgm:prSet presAssocID="{897BF5E8-8411-4148-AB3D-AF3368D6B7BE}" presName="composite" presStyleCnt="0"/>
      <dgm:spPr/>
    </dgm:pt>
    <dgm:pt modelId="{DDF940CD-E87E-4CC1-8002-96BC05A59D40}" type="pres">
      <dgm:prSet presAssocID="{897BF5E8-8411-4148-AB3D-AF3368D6B7BE}" presName="parentText" presStyleLbl="alignNode1" presStyleIdx="1" presStyleCnt="5">
        <dgm:presLayoutVars>
          <dgm:chMax val="1"/>
          <dgm:bulletEnabled val="1"/>
        </dgm:presLayoutVars>
      </dgm:prSet>
      <dgm:spPr/>
      <dgm:t>
        <a:bodyPr/>
        <a:lstStyle/>
        <a:p>
          <a:endParaRPr lang="nb-NO"/>
        </a:p>
      </dgm:t>
    </dgm:pt>
    <dgm:pt modelId="{90FA72A2-714E-421B-B002-C0935D8E1275}" type="pres">
      <dgm:prSet presAssocID="{897BF5E8-8411-4148-AB3D-AF3368D6B7BE}" presName="descendantText" presStyleLbl="alignAcc1" presStyleIdx="1" presStyleCnt="5">
        <dgm:presLayoutVars>
          <dgm:bulletEnabled val="1"/>
        </dgm:presLayoutVars>
      </dgm:prSet>
      <dgm:spPr/>
      <dgm:t>
        <a:bodyPr/>
        <a:lstStyle/>
        <a:p>
          <a:endParaRPr lang="nb-NO"/>
        </a:p>
      </dgm:t>
    </dgm:pt>
    <dgm:pt modelId="{345139B3-27C4-4B9A-B93A-85F3E28CAB74}" type="pres">
      <dgm:prSet presAssocID="{FDEB6264-A33D-4879-9703-F2885F87ACB8}" presName="sp" presStyleCnt="0"/>
      <dgm:spPr/>
    </dgm:pt>
    <dgm:pt modelId="{3ED83E65-B3A8-4B8C-91B4-C2AD0B72918F}" type="pres">
      <dgm:prSet presAssocID="{65269B30-C81C-438B-A494-E781E174888B}" presName="composite" presStyleCnt="0"/>
      <dgm:spPr/>
    </dgm:pt>
    <dgm:pt modelId="{8B5CFF5F-B03E-4262-813E-ADB7A81F2C1A}" type="pres">
      <dgm:prSet presAssocID="{65269B30-C81C-438B-A494-E781E174888B}" presName="parentText" presStyleLbl="alignNode1" presStyleIdx="2" presStyleCnt="5">
        <dgm:presLayoutVars>
          <dgm:chMax val="1"/>
          <dgm:bulletEnabled val="1"/>
        </dgm:presLayoutVars>
      </dgm:prSet>
      <dgm:spPr/>
      <dgm:t>
        <a:bodyPr/>
        <a:lstStyle/>
        <a:p>
          <a:endParaRPr lang="nb-NO"/>
        </a:p>
      </dgm:t>
    </dgm:pt>
    <dgm:pt modelId="{7812A0FC-901A-456A-BC6F-BA687FFA2E7B}" type="pres">
      <dgm:prSet presAssocID="{65269B30-C81C-438B-A494-E781E174888B}" presName="descendantText" presStyleLbl="alignAcc1" presStyleIdx="2" presStyleCnt="5">
        <dgm:presLayoutVars>
          <dgm:bulletEnabled val="1"/>
        </dgm:presLayoutVars>
      </dgm:prSet>
      <dgm:spPr/>
      <dgm:t>
        <a:bodyPr/>
        <a:lstStyle/>
        <a:p>
          <a:endParaRPr lang="nb-NO"/>
        </a:p>
      </dgm:t>
    </dgm:pt>
    <dgm:pt modelId="{3E2C43BB-1846-4C1F-A63B-74E4A9B17F3A}" type="pres">
      <dgm:prSet presAssocID="{E16C15BA-840C-4470-AFFF-5F151A2C14E6}" presName="sp" presStyleCnt="0"/>
      <dgm:spPr/>
    </dgm:pt>
    <dgm:pt modelId="{4186F4E8-6461-4371-8FD3-D07DEE881C69}" type="pres">
      <dgm:prSet presAssocID="{F136E794-1B36-494F-9A38-69A498829F0D}" presName="composite" presStyleCnt="0"/>
      <dgm:spPr/>
    </dgm:pt>
    <dgm:pt modelId="{D2764BBB-DAC5-4FD8-92C7-47D756B7DFA0}" type="pres">
      <dgm:prSet presAssocID="{F136E794-1B36-494F-9A38-69A498829F0D}" presName="parentText" presStyleLbl="alignNode1" presStyleIdx="3" presStyleCnt="5">
        <dgm:presLayoutVars>
          <dgm:chMax val="1"/>
          <dgm:bulletEnabled val="1"/>
        </dgm:presLayoutVars>
      </dgm:prSet>
      <dgm:spPr/>
      <dgm:t>
        <a:bodyPr/>
        <a:lstStyle/>
        <a:p>
          <a:endParaRPr lang="nb-NO"/>
        </a:p>
      </dgm:t>
    </dgm:pt>
    <dgm:pt modelId="{4907A4A8-52FB-4818-AC8A-2D548EDCAD80}" type="pres">
      <dgm:prSet presAssocID="{F136E794-1B36-494F-9A38-69A498829F0D}" presName="descendantText" presStyleLbl="alignAcc1" presStyleIdx="3" presStyleCnt="5">
        <dgm:presLayoutVars>
          <dgm:bulletEnabled val="1"/>
        </dgm:presLayoutVars>
      </dgm:prSet>
      <dgm:spPr/>
      <dgm:t>
        <a:bodyPr/>
        <a:lstStyle/>
        <a:p>
          <a:endParaRPr lang="nb-NO"/>
        </a:p>
      </dgm:t>
    </dgm:pt>
    <dgm:pt modelId="{6855C25D-9FC2-4006-AE1C-11CEB5DF64A4}" type="pres">
      <dgm:prSet presAssocID="{8E587B01-8C2C-4115-A8C7-571F6ED7D40C}" presName="sp" presStyleCnt="0"/>
      <dgm:spPr/>
    </dgm:pt>
    <dgm:pt modelId="{B5DFE5C4-6A87-4BA2-94CF-FF6FDFDD5AF9}" type="pres">
      <dgm:prSet presAssocID="{348F45ED-0657-467A-AA5A-DE31EA2B0C13}" presName="composite" presStyleCnt="0"/>
      <dgm:spPr/>
    </dgm:pt>
    <dgm:pt modelId="{9836C79B-1825-43A1-80F8-1F356CAF19EB}" type="pres">
      <dgm:prSet presAssocID="{348F45ED-0657-467A-AA5A-DE31EA2B0C13}" presName="parentText" presStyleLbl="alignNode1" presStyleIdx="4" presStyleCnt="5">
        <dgm:presLayoutVars>
          <dgm:chMax val="1"/>
          <dgm:bulletEnabled val="1"/>
        </dgm:presLayoutVars>
      </dgm:prSet>
      <dgm:spPr/>
      <dgm:t>
        <a:bodyPr/>
        <a:lstStyle/>
        <a:p>
          <a:endParaRPr lang="nb-NO"/>
        </a:p>
      </dgm:t>
    </dgm:pt>
    <dgm:pt modelId="{938B9D78-9118-4FA9-91D0-24B7123216AE}" type="pres">
      <dgm:prSet presAssocID="{348F45ED-0657-467A-AA5A-DE31EA2B0C13}" presName="descendantText" presStyleLbl="alignAcc1" presStyleIdx="4" presStyleCnt="5">
        <dgm:presLayoutVars>
          <dgm:bulletEnabled val="1"/>
        </dgm:presLayoutVars>
      </dgm:prSet>
      <dgm:spPr/>
      <dgm:t>
        <a:bodyPr/>
        <a:lstStyle/>
        <a:p>
          <a:endParaRPr lang="nb-NO"/>
        </a:p>
      </dgm:t>
    </dgm:pt>
  </dgm:ptLst>
  <dgm:cxnLst>
    <dgm:cxn modelId="{FD82D2CC-924F-4B44-8867-1B6C43317E58}" type="presOf" srcId="{60084F42-70E4-42DC-85AA-EA65A63AA6B6}" destId="{7812A0FC-901A-456A-BC6F-BA687FFA2E7B}" srcOrd="0" destOrd="0" presId="urn:microsoft.com/office/officeart/2005/8/layout/chevron2"/>
    <dgm:cxn modelId="{EED4E307-80DD-4E8B-8E66-A22726F02C0D}" type="presOf" srcId="{F136E794-1B36-494F-9A38-69A498829F0D}" destId="{D2764BBB-DAC5-4FD8-92C7-47D756B7DFA0}" srcOrd="0" destOrd="0" presId="urn:microsoft.com/office/officeart/2005/8/layout/chevron2"/>
    <dgm:cxn modelId="{54DC78FD-4C0E-47ED-A51B-7BBDD4BC5612}" srcId="{897BF5E8-8411-4148-AB3D-AF3368D6B7BE}" destId="{6CFAA42C-2518-4AA5-8D3B-05811AB7C917}" srcOrd="0" destOrd="0" parTransId="{ADD66F27-4062-427A-B43C-4439DC966B51}" sibTransId="{E0D04480-BDB0-4DFD-8EE8-2152E5D40A34}"/>
    <dgm:cxn modelId="{DB3547E3-6E75-45B7-9B6E-8C591F4BB552}" srcId="{A6E0D115-979D-4F29-A5FB-45C4E097D383}" destId="{897BF5E8-8411-4148-AB3D-AF3368D6B7BE}" srcOrd="1" destOrd="0" parTransId="{E819DFC3-5B57-4020-BD34-13ECDE7E298E}" sibTransId="{FDEB6264-A33D-4879-9703-F2885F87ACB8}"/>
    <dgm:cxn modelId="{440F6A3F-793A-4077-B9AF-5D579576C285}" type="presOf" srcId="{A8668DE0-0A0B-4675-8580-A1A9662571FA}" destId="{C3154DF7-2DC9-496F-B61C-70B962992D6A}" srcOrd="0" destOrd="0" presId="urn:microsoft.com/office/officeart/2005/8/layout/chevron2"/>
    <dgm:cxn modelId="{8166EC4D-C1F3-4D7D-9E22-8277C16CEB68}" srcId="{65269B30-C81C-438B-A494-E781E174888B}" destId="{60084F42-70E4-42DC-85AA-EA65A63AA6B6}" srcOrd="0" destOrd="0" parTransId="{7E301424-39EF-4EBD-9BBD-3582EF96390E}" sibTransId="{59ED3FF2-72BF-4E0E-9E5B-E503662AD6D7}"/>
    <dgm:cxn modelId="{2902D2EE-7B76-436C-BF13-1CB0700D1944}" srcId="{348F45ED-0657-467A-AA5A-DE31EA2B0C13}" destId="{4848BF15-BB6C-416B-B8A0-D913B0049662}" srcOrd="0" destOrd="0" parTransId="{F05730A0-FCC4-4609-BA41-C80B16360528}" sibTransId="{1BDD84A4-6830-4F05-8F24-94CD0664A764}"/>
    <dgm:cxn modelId="{FE40C4A4-EF2B-40A0-AA85-4E4910412C07}" srcId="{A6E0D115-979D-4F29-A5FB-45C4E097D383}" destId="{F136E794-1B36-494F-9A38-69A498829F0D}" srcOrd="3" destOrd="0" parTransId="{8A3EDCF6-4A5D-4A55-BAF3-A6579E21236C}" sibTransId="{8E587B01-8C2C-4115-A8C7-571F6ED7D40C}"/>
    <dgm:cxn modelId="{0FDAA775-48BC-443F-99DB-D3A8E6DAA67E}" srcId="{F136E794-1B36-494F-9A38-69A498829F0D}" destId="{421C0547-CE69-4839-94FB-78C4B4CA81BC}" srcOrd="0" destOrd="0" parTransId="{1F44E534-4EC7-4F0C-83BE-401800581843}" sibTransId="{4FBE99D1-04AB-46AE-ADC8-B48FDC91C9FE}"/>
    <dgm:cxn modelId="{B6F430A8-FBAC-4B44-8EFE-73A92B4DFB16}" srcId="{A6E0D115-979D-4F29-A5FB-45C4E097D383}" destId="{65269B30-C81C-438B-A494-E781E174888B}" srcOrd="2" destOrd="0" parTransId="{B1A7DEBC-29C0-437F-AF02-AEA2C3E2D8FD}" sibTransId="{E16C15BA-840C-4470-AFFF-5F151A2C14E6}"/>
    <dgm:cxn modelId="{0867AD95-D0B4-4930-9170-EFD0A40ED6C4}" type="presOf" srcId="{4848BF15-BB6C-416B-B8A0-D913B0049662}" destId="{938B9D78-9118-4FA9-91D0-24B7123216AE}" srcOrd="0" destOrd="0" presId="urn:microsoft.com/office/officeart/2005/8/layout/chevron2"/>
    <dgm:cxn modelId="{32745E68-65EE-4A6D-8325-B37A3E786840}" type="presOf" srcId="{65269B30-C81C-438B-A494-E781E174888B}" destId="{8B5CFF5F-B03E-4262-813E-ADB7A81F2C1A}" srcOrd="0" destOrd="0" presId="urn:microsoft.com/office/officeart/2005/8/layout/chevron2"/>
    <dgm:cxn modelId="{C2ED0F12-EC75-484F-869B-A12C1D825CBD}" type="presOf" srcId="{421C0547-CE69-4839-94FB-78C4B4CA81BC}" destId="{4907A4A8-52FB-4818-AC8A-2D548EDCAD80}" srcOrd="0" destOrd="0" presId="urn:microsoft.com/office/officeart/2005/8/layout/chevron2"/>
    <dgm:cxn modelId="{F0E59933-EE91-4B54-9330-ED92A2A11811}" type="presOf" srcId="{897BF5E8-8411-4148-AB3D-AF3368D6B7BE}" destId="{DDF940CD-E87E-4CC1-8002-96BC05A59D40}" srcOrd="0" destOrd="0" presId="urn:microsoft.com/office/officeart/2005/8/layout/chevron2"/>
    <dgm:cxn modelId="{0D5E7F90-C648-4A8A-82FE-26F14F8BE76A}" type="presOf" srcId="{348F45ED-0657-467A-AA5A-DE31EA2B0C13}" destId="{9836C79B-1825-43A1-80F8-1F356CAF19EB}" srcOrd="0" destOrd="0" presId="urn:microsoft.com/office/officeart/2005/8/layout/chevron2"/>
    <dgm:cxn modelId="{F4587B1E-8C1E-424E-A7E5-33B834BA02C5}" type="presOf" srcId="{A6E0D115-979D-4F29-A5FB-45C4E097D383}" destId="{BFB170C7-C2DF-4274-949D-7D12E1FEB5B6}" srcOrd="0" destOrd="0" presId="urn:microsoft.com/office/officeart/2005/8/layout/chevron2"/>
    <dgm:cxn modelId="{10821215-321C-44B3-9603-EEA2B9D61F3C}" srcId="{D62AB9A1-0B27-4D3A-AC52-953FA805DEE3}" destId="{A8668DE0-0A0B-4675-8580-A1A9662571FA}" srcOrd="0" destOrd="0" parTransId="{04B3FFC7-8615-44D3-A6F5-357E3DF03969}" sibTransId="{249CED3D-1890-4A6B-ABAA-EC05A2E440CE}"/>
    <dgm:cxn modelId="{34843D2C-5EEF-4F22-BBFA-07C9BFF94F6C}" type="presOf" srcId="{6CFAA42C-2518-4AA5-8D3B-05811AB7C917}" destId="{90FA72A2-714E-421B-B002-C0935D8E1275}" srcOrd="0" destOrd="0" presId="urn:microsoft.com/office/officeart/2005/8/layout/chevron2"/>
    <dgm:cxn modelId="{3AE99EB8-0451-44B7-9527-6F2A0DF42D4D}" srcId="{A6E0D115-979D-4F29-A5FB-45C4E097D383}" destId="{D62AB9A1-0B27-4D3A-AC52-953FA805DEE3}" srcOrd="0" destOrd="0" parTransId="{78914E31-D2E4-4B85-BF8F-F2DA06D528D5}" sibTransId="{E9F64B54-22CF-48C9-AA24-8FB25447FCEB}"/>
    <dgm:cxn modelId="{BB970F38-3C96-43CE-99C2-E4FC9AD1940C}" srcId="{A6E0D115-979D-4F29-A5FB-45C4E097D383}" destId="{348F45ED-0657-467A-AA5A-DE31EA2B0C13}" srcOrd="4" destOrd="0" parTransId="{F4C9F051-F04C-4717-A33C-45F1FA7AB40A}" sibTransId="{5236E2B1-97BD-4CD4-A856-B619A12731C7}"/>
    <dgm:cxn modelId="{176F9B06-38DF-4C74-8D2E-64B8B4A4FBFF}" type="presOf" srcId="{D62AB9A1-0B27-4D3A-AC52-953FA805DEE3}" destId="{018CEB89-15E7-4687-BAE6-0171DFCEF29E}" srcOrd="0" destOrd="0" presId="urn:microsoft.com/office/officeart/2005/8/layout/chevron2"/>
    <dgm:cxn modelId="{221A9AD9-3013-477B-B7C3-C81D3F5D029E}" type="presParOf" srcId="{BFB170C7-C2DF-4274-949D-7D12E1FEB5B6}" destId="{0004ED2F-CBCB-41CF-B483-E888F81C3E5A}" srcOrd="0" destOrd="0" presId="urn:microsoft.com/office/officeart/2005/8/layout/chevron2"/>
    <dgm:cxn modelId="{B2CC7734-3A7C-44EB-B801-71A83F63DF50}" type="presParOf" srcId="{0004ED2F-CBCB-41CF-B483-E888F81C3E5A}" destId="{018CEB89-15E7-4687-BAE6-0171DFCEF29E}" srcOrd="0" destOrd="0" presId="urn:microsoft.com/office/officeart/2005/8/layout/chevron2"/>
    <dgm:cxn modelId="{B0BABEDF-AA7F-458B-90A2-9F1E09735D0D}" type="presParOf" srcId="{0004ED2F-CBCB-41CF-B483-E888F81C3E5A}" destId="{C3154DF7-2DC9-496F-B61C-70B962992D6A}" srcOrd="1" destOrd="0" presId="urn:microsoft.com/office/officeart/2005/8/layout/chevron2"/>
    <dgm:cxn modelId="{5410B266-2EFF-48C4-A06D-44CCD7F44088}" type="presParOf" srcId="{BFB170C7-C2DF-4274-949D-7D12E1FEB5B6}" destId="{455F53B7-7D11-4819-AAFA-3970ED85F0D0}" srcOrd="1" destOrd="0" presId="urn:microsoft.com/office/officeart/2005/8/layout/chevron2"/>
    <dgm:cxn modelId="{89E19345-EB82-4AA1-803A-B0892135D872}" type="presParOf" srcId="{BFB170C7-C2DF-4274-949D-7D12E1FEB5B6}" destId="{6A085219-6422-4FB5-BA55-1988B18DBCE6}" srcOrd="2" destOrd="0" presId="urn:microsoft.com/office/officeart/2005/8/layout/chevron2"/>
    <dgm:cxn modelId="{9BBB38A3-6A8B-431D-9D46-A236CBE482D1}" type="presParOf" srcId="{6A085219-6422-4FB5-BA55-1988B18DBCE6}" destId="{DDF940CD-E87E-4CC1-8002-96BC05A59D40}" srcOrd="0" destOrd="0" presId="urn:microsoft.com/office/officeart/2005/8/layout/chevron2"/>
    <dgm:cxn modelId="{F28355B2-B42A-4753-8EEA-6FA67B62D1D4}" type="presParOf" srcId="{6A085219-6422-4FB5-BA55-1988B18DBCE6}" destId="{90FA72A2-714E-421B-B002-C0935D8E1275}" srcOrd="1" destOrd="0" presId="urn:microsoft.com/office/officeart/2005/8/layout/chevron2"/>
    <dgm:cxn modelId="{E24DFB34-9490-41DF-A0EA-CA300C35C349}" type="presParOf" srcId="{BFB170C7-C2DF-4274-949D-7D12E1FEB5B6}" destId="{345139B3-27C4-4B9A-B93A-85F3E28CAB74}" srcOrd="3" destOrd="0" presId="urn:microsoft.com/office/officeart/2005/8/layout/chevron2"/>
    <dgm:cxn modelId="{777FAEE5-0CD2-4BFE-9054-916DB0DA76EA}" type="presParOf" srcId="{BFB170C7-C2DF-4274-949D-7D12E1FEB5B6}" destId="{3ED83E65-B3A8-4B8C-91B4-C2AD0B72918F}" srcOrd="4" destOrd="0" presId="urn:microsoft.com/office/officeart/2005/8/layout/chevron2"/>
    <dgm:cxn modelId="{F02EDBB6-FFDC-4708-BFB4-2A138C030003}" type="presParOf" srcId="{3ED83E65-B3A8-4B8C-91B4-C2AD0B72918F}" destId="{8B5CFF5F-B03E-4262-813E-ADB7A81F2C1A}" srcOrd="0" destOrd="0" presId="urn:microsoft.com/office/officeart/2005/8/layout/chevron2"/>
    <dgm:cxn modelId="{CE33864A-9189-4C15-9D7E-E19AF21C3BC3}" type="presParOf" srcId="{3ED83E65-B3A8-4B8C-91B4-C2AD0B72918F}" destId="{7812A0FC-901A-456A-BC6F-BA687FFA2E7B}" srcOrd="1" destOrd="0" presId="urn:microsoft.com/office/officeart/2005/8/layout/chevron2"/>
    <dgm:cxn modelId="{3AF0B4D7-79D6-44ED-8728-E5762D1395FC}" type="presParOf" srcId="{BFB170C7-C2DF-4274-949D-7D12E1FEB5B6}" destId="{3E2C43BB-1846-4C1F-A63B-74E4A9B17F3A}" srcOrd="5" destOrd="0" presId="urn:microsoft.com/office/officeart/2005/8/layout/chevron2"/>
    <dgm:cxn modelId="{9BB8DD36-BEEC-4CBE-A9FA-159D34BF4502}" type="presParOf" srcId="{BFB170C7-C2DF-4274-949D-7D12E1FEB5B6}" destId="{4186F4E8-6461-4371-8FD3-D07DEE881C69}" srcOrd="6" destOrd="0" presId="urn:microsoft.com/office/officeart/2005/8/layout/chevron2"/>
    <dgm:cxn modelId="{988D5985-E627-4E9B-B661-364CDF6226E1}" type="presParOf" srcId="{4186F4E8-6461-4371-8FD3-D07DEE881C69}" destId="{D2764BBB-DAC5-4FD8-92C7-47D756B7DFA0}" srcOrd="0" destOrd="0" presId="urn:microsoft.com/office/officeart/2005/8/layout/chevron2"/>
    <dgm:cxn modelId="{79094DC9-50FA-4E17-B9ED-34212C7B9978}" type="presParOf" srcId="{4186F4E8-6461-4371-8FD3-D07DEE881C69}" destId="{4907A4A8-52FB-4818-AC8A-2D548EDCAD80}" srcOrd="1" destOrd="0" presId="urn:microsoft.com/office/officeart/2005/8/layout/chevron2"/>
    <dgm:cxn modelId="{C6866466-BE08-494C-A0AC-8A97CB1C3058}" type="presParOf" srcId="{BFB170C7-C2DF-4274-949D-7D12E1FEB5B6}" destId="{6855C25D-9FC2-4006-AE1C-11CEB5DF64A4}" srcOrd="7" destOrd="0" presId="urn:microsoft.com/office/officeart/2005/8/layout/chevron2"/>
    <dgm:cxn modelId="{D3F3524D-9A5D-42DB-A9DD-3DEA25499A91}" type="presParOf" srcId="{BFB170C7-C2DF-4274-949D-7D12E1FEB5B6}" destId="{B5DFE5C4-6A87-4BA2-94CF-FF6FDFDD5AF9}" srcOrd="8" destOrd="0" presId="urn:microsoft.com/office/officeart/2005/8/layout/chevron2"/>
    <dgm:cxn modelId="{C5D2B1B7-90A9-4E9C-837E-5C09CD0E2AD1}" type="presParOf" srcId="{B5DFE5C4-6A87-4BA2-94CF-FF6FDFDD5AF9}" destId="{9836C79B-1825-43A1-80F8-1F356CAF19EB}" srcOrd="0" destOrd="0" presId="urn:microsoft.com/office/officeart/2005/8/layout/chevron2"/>
    <dgm:cxn modelId="{706816BE-A2B5-4D76-8BF7-7670B69991E4}" type="presParOf" srcId="{B5DFE5C4-6A87-4BA2-94CF-FF6FDFDD5AF9}" destId="{938B9D78-9118-4FA9-91D0-24B7123216A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CEB89-15E7-4687-BAE6-0171DFCEF29E}">
      <dsp:nvSpPr>
        <dsp:cNvPr id="0" name=""/>
        <dsp:cNvSpPr/>
      </dsp:nvSpPr>
      <dsp:spPr>
        <a:xfrm rot="5400000">
          <a:off x="-140397" y="140841"/>
          <a:ext cx="935980" cy="655186"/>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b-NO" sz="1800" kern="1200" dirty="0" smtClean="0"/>
            <a:t>2012</a:t>
          </a:r>
          <a:endParaRPr lang="nb-NO" sz="1800" kern="1200" dirty="0"/>
        </a:p>
      </dsp:txBody>
      <dsp:txXfrm rot="-5400000">
        <a:off x="0" y="328037"/>
        <a:ext cx="655186" cy="280794"/>
      </dsp:txXfrm>
    </dsp:sp>
    <dsp:sp modelId="{C3154DF7-2DC9-496F-B61C-70B962992D6A}">
      <dsp:nvSpPr>
        <dsp:cNvPr id="0" name=""/>
        <dsp:cNvSpPr/>
      </dsp:nvSpPr>
      <dsp:spPr>
        <a:xfrm rot="5400000">
          <a:off x="4243007" y="-3616362"/>
          <a:ext cx="608387" cy="7841113"/>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nb-NO" sz="3200" kern="1200" dirty="0" smtClean="0"/>
            <a:t>Helse Førde </a:t>
          </a:r>
          <a:endParaRPr lang="nb-NO" sz="3200" kern="1200" dirty="0"/>
        </a:p>
      </dsp:txBody>
      <dsp:txXfrm rot="-5400000">
        <a:off x="626645" y="29699"/>
        <a:ext cx="7811414" cy="548989"/>
      </dsp:txXfrm>
    </dsp:sp>
    <dsp:sp modelId="{DDF940CD-E87E-4CC1-8002-96BC05A59D40}">
      <dsp:nvSpPr>
        <dsp:cNvPr id="0" name=""/>
        <dsp:cNvSpPr/>
      </dsp:nvSpPr>
      <dsp:spPr>
        <a:xfrm rot="5400000">
          <a:off x="-140397" y="957549"/>
          <a:ext cx="935980" cy="655186"/>
        </a:xfrm>
        <a:prstGeom prst="chevron">
          <a:avLst/>
        </a:prstGeom>
        <a:solidFill>
          <a:schemeClr val="accent3">
            <a:hueOff val="-2331662"/>
            <a:satOff val="8427"/>
            <a:lumOff val="-1618"/>
            <a:alphaOff val="0"/>
          </a:schemeClr>
        </a:solidFill>
        <a:ln w="12700" cap="flat" cmpd="sng" algn="ctr">
          <a:solidFill>
            <a:schemeClr val="accent3">
              <a:hueOff val="-2331662"/>
              <a:satOff val="8427"/>
              <a:lumOff val="-16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b-NO" sz="1800" kern="1200" dirty="0" smtClean="0"/>
            <a:t>2013</a:t>
          </a:r>
          <a:endParaRPr lang="nb-NO" sz="1800" kern="1200" dirty="0"/>
        </a:p>
      </dsp:txBody>
      <dsp:txXfrm rot="-5400000">
        <a:off x="0" y="1144745"/>
        <a:ext cx="655186" cy="280794"/>
      </dsp:txXfrm>
    </dsp:sp>
    <dsp:sp modelId="{90FA72A2-714E-421B-B002-C0935D8E1275}">
      <dsp:nvSpPr>
        <dsp:cNvPr id="0" name=""/>
        <dsp:cNvSpPr/>
      </dsp:nvSpPr>
      <dsp:spPr>
        <a:xfrm rot="5400000">
          <a:off x="4271549" y="-2799211"/>
          <a:ext cx="608387" cy="7841113"/>
        </a:xfrm>
        <a:prstGeom prst="round2SameRect">
          <a:avLst/>
        </a:prstGeom>
        <a:solidFill>
          <a:schemeClr val="lt1">
            <a:alpha val="90000"/>
            <a:hueOff val="0"/>
            <a:satOff val="0"/>
            <a:lumOff val="0"/>
            <a:alphaOff val="0"/>
          </a:schemeClr>
        </a:solidFill>
        <a:ln w="12700" cap="flat" cmpd="sng" algn="ctr">
          <a:solidFill>
            <a:schemeClr val="accent3">
              <a:hueOff val="-2331662"/>
              <a:satOff val="8427"/>
              <a:lumOff val="-16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nb-NO" sz="3200" kern="1200" dirty="0" smtClean="0"/>
            <a:t>Helse Bergen og Haraldsplass</a:t>
          </a:r>
          <a:endParaRPr lang="nb-NO" sz="3200" kern="1200" dirty="0"/>
        </a:p>
      </dsp:txBody>
      <dsp:txXfrm rot="-5400000">
        <a:off x="655187" y="846850"/>
        <a:ext cx="7811414" cy="548989"/>
      </dsp:txXfrm>
    </dsp:sp>
    <dsp:sp modelId="{8B5CFF5F-B03E-4262-813E-ADB7A81F2C1A}">
      <dsp:nvSpPr>
        <dsp:cNvPr id="0" name=""/>
        <dsp:cNvSpPr/>
      </dsp:nvSpPr>
      <dsp:spPr>
        <a:xfrm rot="5400000">
          <a:off x="-140397" y="1774256"/>
          <a:ext cx="935980" cy="655186"/>
        </a:xfrm>
        <a:prstGeom prst="chevron">
          <a:avLst/>
        </a:prstGeom>
        <a:solidFill>
          <a:schemeClr val="accent3">
            <a:hueOff val="-4663324"/>
            <a:satOff val="16854"/>
            <a:lumOff val="-3235"/>
            <a:alphaOff val="0"/>
          </a:schemeClr>
        </a:solidFill>
        <a:ln w="12700" cap="flat" cmpd="sng" algn="ctr">
          <a:solidFill>
            <a:schemeClr val="accent3">
              <a:hueOff val="-4663324"/>
              <a:satOff val="16854"/>
              <a:lumOff val="-3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b-NO" sz="1800" kern="1200" dirty="0" smtClean="0"/>
            <a:t>2016</a:t>
          </a:r>
          <a:endParaRPr lang="nb-NO" sz="1800" kern="1200" dirty="0"/>
        </a:p>
      </dsp:txBody>
      <dsp:txXfrm rot="-5400000">
        <a:off x="0" y="1961452"/>
        <a:ext cx="655186" cy="280794"/>
      </dsp:txXfrm>
    </dsp:sp>
    <dsp:sp modelId="{7812A0FC-901A-456A-BC6F-BA687FFA2E7B}">
      <dsp:nvSpPr>
        <dsp:cNvPr id="0" name=""/>
        <dsp:cNvSpPr/>
      </dsp:nvSpPr>
      <dsp:spPr>
        <a:xfrm rot="5400000">
          <a:off x="4271549" y="-1982503"/>
          <a:ext cx="608387" cy="7841113"/>
        </a:xfrm>
        <a:prstGeom prst="round2SameRect">
          <a:avLst/>
        </a:prstGeom>
        <a:solidFill>
          <a:schemeClr val="lt1">
            <a:alpha val="90000"/>
            <a:hueOff val="0"/>
            <a:satOff val="0"/>
            <a:lumOff val="0"/>
            <a:alphaOff val="0"/>
          </a:schemeClr>
        </a:solidFill>
        <a:ln w="12700" cap="flat" cmpd="sng" algn="ctr">
          <a:solidFill>
            <a:schemeClr val="accent3">
              <a:hueOff val="-4663324"/>
              <a:satOff val="16854"/>
              <a:lumOff val="-323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nb-NO" sz="3200" kern="1200" dirty="0" smtClean="0"/>
            <a:t>Helse Nord/UNN</a:t>
          </a:r>
          <a:endParaRPr lang="nb-NO" sz="3200" kern="1200" dirty="0"/>
        </a:p>
      </dsp:txBody>
      <dsp:txXfrm rot="-5400000">
        <a:off x="655187" y="1663558"/>
        <a:ext cx="7811414" cy="548989"/>
      </dsp:txXfrm>
    </dsp:sp>
    <dsp:sp modelId="{D2764BBB-DAC5-4FD8-92C7-47D756B7DFA0}">
      <dsp:nvSpPr>
        <dsp:cNvPr id="0" name=""/>
        <dsp:cNvSpPr/>
      </dsp:nvSpPr>
      <dsp:spPr>
        <a:xfrm rot="5400000">
          <a:off x="-140397" y="2590964"/>
          <a:ext cx="935980" cy="655186"/>
        </a:xfrm>
        <a:prstGeom prst="chevron">
          <a:avLst/>
        </a:prstGeom>
        <a:solidFill>
          <a:schemeClr val="accent3">
            <a:hueOff val="-6994986"/>
            <a:satOff val="25280"/>
            <a:lumOff val="-4853"/>
            <a:alphaOff val="0"/>
          </a:schemeClr>
        </a:solidFill>
        <a:ln w="12700" cap="flat" cmpd="sng" algn="ctr">
          <a:solidFill>
            <a:schemeClr val="accent3">
              <a:hueOff val="-6994986"/>
              <a:satOff val="25280"/>
              <a:lumOff val="-48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b-NO" sz="1800" kern="1200" dirty="0" smtClean="0"/>
            <a:t>2018</a:t>
          </a:r>
          <a:endParaRPr lang="nb-NO" sz="1800" kern="1200" dirty="0"/>
        </a:p>
      </dsp:txBody>
      <dsp:txXfrm rot="-5400000">
        <a:off x="0" y="2778160"/>
        <a:ext cx="655186" cy="280794"/>
      </dsp:txXfrm>
    </dsp:sp>
    <dsp:sp modelId="{4907A4A8-52FB-4818-AC8A-2D548EDCAD80}">
      <dsp:nvSpPr>
        <dsp:cNvPr id="0" name=""/>
        <dsp:cNvSpPr/>
      </dsp:nvSpPr>
      <dsp:spPr>
        <a:xfrm rot="5400000">
          <a:off x="4271549" y="-1165795"/>
          <a:ext cx="608387" cy="7841113"/>
        </a:xfrm>
        <a:prstGeom prst="round2SameRect">
          <a:avLst/>
        </a:prstGeom>
        <a:solidFill>
          <a:schemeClr val="lt1">
            <a:alpha val="90000"/>
            <a:hueOff val="0"/>
            <a:satOff val="0"/>
            <a:lumOff val="0"/>
            <a:alphaOff val="0"/>
          </a:schemeClr>
        </a:solidFill>
        <a:ln w="12700" cap="flat" cmpd="sng" algn="ctr">
          <a:solidFill>
            <a:schemeClr val="accent3">
              <a:hueOff val="-6994986"/>
              <a:satOff val="25280"/>
              <a:lumOff val="-48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nb-NO" sz="3200" kern="1200" dirty="0" smtClean="0"/>
            <a:t>Alle </a:t>
          </a:r>
          <a:r>
            <a:rPr lang="nb-NO" sz="3200" kern="1200" dirty="0" err="1" smtClean="0"/>
            <a:t>føretaka</a:t>
          </a:r>
          <a:r>
            <a:rPr lang="nb-NO" sz="3200" kern="1200" dirty="0" smtClean="0"/>
            <a:t> i Helse Nord</a:t>
          </a:r>
          <a:endParaRPr lang="nb-NO" sz="3200" kern="1200" dirty="0"/>
        </a:p>
      </dsp:txBody>
      <dsp:txXfrm rot="-5400000">
        <a:off x="655187" y="2480266"/>
        <a:ext cx="7811414" cy="548989"/>
      </dsp:txXfrm>
    </dsp:sp>
    <dsp:sp modelId="{9836C79B-1825-43A1-80F8-1F356CAF19EB}">
      <dsp:nvSpPr>
        <dsp:cNvPr id="0" name=""/>
        <dsp:cNvSpPr/>
      </dsp:nvSpPr>
      <dsp:spPr>
        <a:xfrm rot="5400000">
          <a:off x="-140397" y="3407672"/>
          <a:ext cx="935980" cy="655186"/>
        </a:xfrm>
        <a:prstGeom prst="chevron">
          <a:avLst/>
        </a:prstGeom>
        <a:solidFill>
          <a:schemeClr val="accent3">
            <a:hueOff val="-9326648"/>
            <a:satOff val="33707"/>
            <a:lumOff val="-6471"/>
            <a:alphaOff val="0"/>
          </a:schemeClr>
        </a:solidFill>
        <a:ln w="12700" cap="flat" cmpd="sng" algn="ctr">
          <a:solidFill>
            <a:schemeClr val="accent3">
              <a:hueOff val="-9326648"/>
              <a:satOff val="33707"/>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nb-NO" sz="1800" kern="1200" dirty="0" smtClean="0"/>
            <a:t>2019</a:t>
          </a:r>
          <a:endParaRPr lang="nb-NO" sz="1800" kern="1200" dirty="0"/>
        </a:p>
      </dsp:txBody>
      <dsp:txXfrm rot="-5400000">
        <a:off x="0" y="3594868"/>
        <a:ext cx="655186" cy="280794"/>
      </dsp:txXfrm>
    </dsp:sp>
    <dsp:sp modelId="{938B9D78-9118-4FA9-91D0-24B7123216AE}">
      <dsp:nvSpPr>
        <dsp:cNvPr id="0" name=""/>
        <dsp:cNvSpPr/>
      </dsp:nvSpPr>
      <dsp:spPr>
        <a:xfrm rot="5400000">
          <a:off x="4271549" y="-349088"/>
          <a:ext cx="608387" cy="7841113"/>
        </a:xfrm>
        <a:prstGeom prst="round2SameRect">
          <a:avLst/>
        </a:prstGeom>
        <a:solidFill>
          <a:schemeClr val="lt1">
            <a:alpha val="90000"/>
            <a:hueOff val="0"/>
            <a:satOff val="0"/>
            <a:lumOff val="0"/>
            <a:alphaOff val="0"/>
          </a:schemeClr>
        </a:solidFill>
        <a:ln w="12700" cap="flat" cmpd="sng" algn="ctr">
          <a:solidFill>
            <a:schemeClr val="accent3">
              <a:hueOff val="-9326648"/>
              <a:satOff val="33707"/>
              <a:lumOff val="-647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nb-NO" sz="3200" kern="1200" dirty="0" smtClean="0"/>
            <a:t>Helse Fonna og Helse Stavanger</a:t>
          </a:r>
          <a:endParaRPr lang="nb-NO" sz="3200" kern="1200" dirty="0"/>
        </a:p>
      </dsp:txBody>
      <dsp:txXfrm rot="-5400000">
        <a:off x="655187" y="3296973"/>
        <a:ext cx="7811414" cy="54898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29308-A14F-43FA-A3C5-58A53CCC2EBF}" type="datetimeFigureOut">
              <a:rPr lang="nb-NO" smtClean="0"/>
              <a:t>26.11.2019</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42DEB9-A34F-4D3C-9735-5DD337EAC3A4}" type="slidenum">
              <a:rPr lang="nb-NO" smtClean="0"/>
              <a:t>‹#›</a:t>
            </a:fld>
            <a:endParaRPr lang="nb-NO"/>
          </a:p>
        </p:txBody>
      </p:sp>
    </p:spTree>
    <p:extLst>
      <p:ext uri="{BB962C8B-B14F-4D97-AF65-F5344CB8AC3E}">
        <p14:creationId xmlns:p14="http://schemas.microsoft.com/office/powerpoint/2010/main" val="797502547"/>
      </p:ext>
    </p:extLst>
  </p:cSld>
  <p:clrMap bg1="lt1" tx1="dk1" bg2="lt2" tx2="dk2" accent1="accent1" accent2="accent2" accent3="accent3" accent4="accent4" accent5="accent5" accent6="accent6" hlink="hlink" folHlink="folHlink"/>
  <p:notesStyle>
    <a:lvl1pPr marL="0" algn="l" defTabSz="1306220" rtl="0" eaLnBrk="1" latinLnBrk="0" hangingPunct="1">
      <a:defRPr sz="1714" kern="1200">
        <a:solidFill>
          <a:schemeClr val="tx1"/>
        </a:solidFill>
        <a:latin typeface="+mn-lt"/>
        <a:ea typeface="+mn-ea"/>
        <a:cs typeface="+mn-cs"/>
      </a:defRPr>
    </a:lvl1pPr>
    <a:lvl2pPr marL="653110" algn="l" defTabSz="1306220" rtl="0" eaLnBrk="1" latinLnBrk="0" hangingPunct="1">
      <a:defRPr sz="1714" kern="1200">
        <a:solidFill>
          <a:schemeClr val="tx1"/>
        </a:solidFill>
        <a:latin typeface="+mn-lt"/>
        <a:ea typeface="+mn-ea"/>
        <a:cs typeface="+mn-cs"/>
      </a:defRPr>
    </a:lvl2pPr>
    <a:lvl3pPr marL="1306220" algn="l" defTabSz="1306220" rtl="0" eaLnBrk="1" latinLnBrk="0" hangingPunct="1">
      <a:defRPr sz="1714" kern="1200">
        <a:solidFill>
          <a:schemeClr val="tx1"/>
        </a:solidFill>
        <a:latin typeface="+mn-lt"/>
        <a:ea typeface="+mn-ea"/>
        <a:cs typeface="+mn-cs"/>
      </a:defRPr>
    </a:lvl3pPr>
    <a:lvl4pPr marL="1959331" algn="l" defTabSz="1306220" rtl="0" eaLnBrk="1" latinLnBrk="0" hangingPunct="1">
      <a:defRPr sz="1714" kern="1200">
        <a:solidFill>
          <a:schemeClr val="tx1"/>
        </a:solidFill>
        <a:latin typeface="+mn-lt"/>
        <a:ea typeface="+mn-ea"/>
        <a:cs typeface="+mn-cs"/>
      </a:defRPr>
    </a:lvl4pPr>
    <a:lvl5pPr marL="2612441" algn="l" defTabSz="1306220" rtl="0" eaLnBrk="1" latinLnBrk="0" hangingPunct="1">
      <a:defRPr sz="1714" kern="1200">
        <a:solidFill>
          <a:schemeClr val="tx1"/>
        </a:solidFill>
        <a:latin typeface="+mn-lt"/>
        <a:ea typeface="+mn-ea"/>
        <a:cs typeface="+mn-cs"/>
      </a:defRPr>
    </a:lvl5pPr>
    <a:lvl6pPr marL="3265551" algn="l" defTabSz="1306220" rtl="0" eaLnBrk="1" latinLnBrk="0" hangingPunct="1">
      <a:defRPr sz="1714" kern="1200">
        <a:solidFill>
          <a:schemeClr val="tx1"/>
        </a:solidFill>
        <a:latin typeface="+mn-lt"/>
        <a:ea typeface="+mn-ea"/>
        <a:cs typeface="+mn-cs"/>
      </a:defRPr>
    </a:lvl6pPr>
    <a:lvl7pPr marL="3918661" algn="l" defTabSz="1306220" rtl="0" eaLnBrk="1" latinLnBrk="0" hangingPunct="1">
      <a:defRPr sz="1714" kern="1200">
        <a:solidFill>
          <a:schemeClr val="tx1"/>
        </a:solidFill>
        <a:latin typeface="+mn-lt"/>
        <a:ea typeface="+mn-ea"/>
        <a:cs typeface="+mn-cs"/>
      </a:defRPr>
    </a:lvl7pPr>
    <a:lvl8pPr marL="4571771" algn="l" defTabSz="1306220" rtl="0" eaLnBrk="1" latinLnBrk="0" hangingPunct="1">
      <a:defRPr sz="1714" kern="1200">
        <a:solidFill>
          <a:schemeClr val="tx1"/>
        </a:solidFill>
        <a:latin typeface="+mn-lt"/>
        <a:ea typeface="+mn-ea"/>
        <a:cs typeface="+mn-cs"/>
      </a:defRPr>
    </a:lvl8pPr>
    <a:lvl9pPr marL="5224882" algn="l" defTabSz="1306220" rtl="0" eaLnBrk="1" latinLnBrk="0" hangingPunct="1">
      <a:defRPr sz="171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BCB9FA17-B402-4B9C-8262-2C1CB042E344}" type="slidenum">
              <a:rPr lang="nb-NO" smtClean="0"/>
              <a:t>13</a:t>
            </a:fld>
            <a:endParaRPr lang="nb-NO"/>
          </a:p>
        </p:txBody>
      </p:sp>
    </p:spTree>
    <p:extLst>
      <p:ext uri="{BB962C8B-B14F-4D97-AF65-F5344CB8AC3E}">
        <p14:creationId xmlns:p14="http://schemas.microsoft.com/office/powerpoint/2010/main" val="1795285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720090" y="1080136"/>
            <a:ext cx="13159645" cy="6480810"/>
          </a:xfrm>
          <a:solidFill>
            <a:schemeClr val="accent1"/>
          </a:solidFill>
        </p:spPr>
        <p:txBody>
          <a:bodyPr lIns="540000" tIns="540000" rIns="5040000" bIns="2448000" anchor="t"/>
          <a:lstStyle>
            <a:lvl1pPr algn="l">
              <a:lnSpc>
                <a:spcPct val="90000"/>
              </a:lnSpc>
              <a:defRPr sz="6000">
                <a:solidFill>
                  <a:schemeClr val="bg1"/>
                </a:solidFill>
              </a:defRPr>
            </a:lvl1pPr>
          </a:lstStyle>
          <a:p>
            <a:r>
              <a:rPr lang="nb-NO" smtClean="0"/>
              <a:t>Klikk for å redigere tittelstil</a:t>
            </a:r>
            <a:endParaRPr lang="nb-NO" dirty="0"/>
          </a:p>
        </p:txBody>
      </p:sp>
      <p:sp>
        <p:nvSpPr>
          <p:cNvPr id="4" name="Plassholder for dato 3"/>
          <p:cNvSpPr>
            <a:spLocks noGrp="1"/>
          </p:cNvSpPr>
          <p:nvPr>
            <p:ph type="dt" sz="half" idx="10"/>
          </p:nvPr>
        </p:nvSpPr>
        <p:spPr>
          <a:xfrm>
            <a:off x="1296162" y="6660833"/>
            <a:ext cx="1008126" cy="324040"/>
          </a:xfrm>
        </p:spPr>
        <p:txBody>
          <a:bodyPr/>
          <a:lstStyle>
            <a:lvl1pPr algn="l">
              <a:defRPr sz="1600" b="0">
                <a:solidFill>
                  <a:schemeClr val="bg1"/>
                </a:solidFill>
              </a:defRPr>
            </a:lvl1pPr>
          </a:lstStyle>
          <a:p>
            <a:fld id="{983651F3-9B16-40C6-B209-3688FC9C95F6}" type="datetimeFigureOut">
              <a:rPr lang="nb-NO" smtClean="0"/>
              <a:pPr/>
              <a:t>26.11.2019</a:t>
            </a:fld>
            <a:endParaRPr lang="nb-NO" dirty="0"/>
          </a:p>
        </p:txBody>
      </p:sp>
      <p:sp>
        <p:nvSpPr>
          <p:cNvPr id="5" name="Plassholder for bunntekst 4"/>
          <p:cNvSpPr>
            <a:spLocks noGrp="1"/>
          </p:cNvSpPr>
          <p:nvPr>
            <p:ph type="ftr" sz="quarter" idx="11"/>
          </p:nvPr>
        </p:nvSpPr>
        <p:spPr>
          <a:xfrm>
            <a:off x="2520315" y="6660833"/>
            <a:ext cx="5040630" cy="324040"/>
          </a:xfrm>
        </p:spPr>
        <p:txBody>
          <a:bodyPr>
            <a:noAutofit/>
          </a:bodyPr>
          <a:lstStyle>
            <a:lvl1pPr algn="l">
              <a:defRPr sz="1600" b="0">
                <a:solidFill>
                  <a:schemeClr val="bg1"/>
                </a:solidFill>
              </a:defRPr>
            </a:lvl1pPr>
          </a:lstStyle>
          <a:p>
            <a:r>
              <a:rPr lang="nb-NO" dirty="0"/>
              <a:t>Navn </a:t>
            </a:r>
            <a:r>
              <a:rPr lang="nb-NO" dirty="0" err="1"/>
              <a:t>Navnesen</a:t>
            </a:r>
            <a:r>
              <a:rPr lang="nb-NO" dirty="0"/>
              <a:t> og sted</a:t>
            </a:r>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dirty="0"/>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0035" y="455558"/>
            <a:ext cx="1914144" cy="390144"/>
          </a:xfrm>
          <a:prstGeom prst="rect">
            <a:avLst/>
          </a:prstGeom>
        </p:spPr>
      </p:pic>
    </p:spTree>
    <p:extLst>
      <p:ext uri="{BB962C8B-B14F-4D97-AF65-F5344CB8AC3E}">
        <p14:creationId xmlns:p14="http://schemas.microsoft.com/office/powerpoint/2010/main" val="21424064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x bilder /m tekstboks">
    <p:spTree>
      <p:nvGrpSpPr>
        <p:cNvPr id="1" name=""/>
        <p:cNvGrpSpPr/>
        <p:nvPr/>
      </p:nvGrpSpPr>
      <p:grpSpPr>
        <a:xfrm>
          <a:off x="0" y="0"/>
          <a:ext cx="0" cy="0"/>
          <a:chOff x="0" y="0"/>
          <a:chExt cx="0" cy="0"/>
        </a:xfrm>
      </p:grpSpPr>
      <p:sp>
        <p:nvSpPr>
          <p:cNvPr id="7" name="Plassholder for bilde 6"/>
          <p:cNvSpPr>
            <a:spLocks noGrp="1"/>
          </p:cNvSpPr>
          <p:nvPr>
            <p:ph type="pic" sz="quarter" idx="10"/>
          </p:nvPr>
        </p:nvSpPr>
        <p:spPr>
          <a:xfrm>
            <a:off x="720090" y="1080136"/>
            <a:ext cx="4320540" cy="2160270"/>
          </a:xfrm>
          <a:prstGeom prst="rect">
            <a:avLst/>
          </a:prstGeom>
          <a:solidFill>
            <a:schemeClr val="lt2"/>
          </a:solidFill>
        </p:spPr>
        <p:txBody>
          <a:bodyPr lIns="0" tIns="360000" rIns="0" bIns="0" anchor="t" anchorCtr="1"/>
          <a:lstStyle>
            <a:lvl1pPr marL="0" indent="0">
              <a:buNone/>
              <a:defRPr sz="1800"/>
            </a:lvl1pPr>
          </a:lstStyle>
          <a:p>
            <a:r>
              <a:rPr lang="nb-NO" smtClean="0"/>
              <a:t>Klikk ikonet for å legge til et bilde</a:t>
            </a:r>
            <a:endParaRPr lang="nb-NO"/>
          </a:p>
        </p:txBody>
      </p:sp>
      <p:sp>
        <p:nvSpPr>
          <p:cNvPr id="9" name="Plassholder for bilde 6"/>
          <p:cNvSpPr>
            <a:spLocks noGrp="1"/>
          </p:cNvSpPr>
          <p:nvPr>
            <p:ph type="pic" sz="quarter" idx="11"/>
          </p:nvPr>
        </p:nvSpPr>
        <p:spPr>
          <a:xfrm>
            <a:off x="5238656" y="1080137"/>
            <a:ext cx="4140517" cy="3240405"/>
          </a:xfrm>
          <a:prstGeom prst="rect">
            <a:avLst/>
          </a:prstGeom>
          <a:solidFill>
            <a:schemeClr val="lt2"/>
          </a:solidFill>
        </p:spPr>
        <p:txBody>
          <a:bodyPr lIns="0" tIns="360000" rIns="0" bIns="0" anchor="t" anchorCtr="1"/>
          <a:lstStyle>
            <a:lvl1pPr marL="0" indent="0">
              <a:buNone/>
              <a:defRPr sz="1800"/>
            </a:lvl1pPr>
          </a:lstStyle>
          <a:p>
            <a:r>
              <a:rPr lang="nb-NO" smtClean="0"/>
              <a:t>Klikk ikonet for å legge til et bilde</a:t>
            </a:r>
            <a:endParaRPr lang="nb-NO" dirty="0"/>
          </a:p>
        </p:txBody>
      </p:sp>
      <p:sp>
        <p:nvSpPr>
          <p:cNvPr id="10" name="Plassholder for bilde 6"/>
          <p:cNvSpPr>
            <a:spLocks noGrp="1"/>
          </p:cNvSpPr>
          <p:nvPr>
            <p:ph type="pic" sz="quarter" idx="12"/>
          </p:nvPr>
        </p:nvSpPr>
        <p:spPr>
          <a:xfrm>
            <a:off x="5238656" y="4500563"/>
            <a:ext cx="4140517" cy="3060383"/>
          </a:xfrm>
          <a:prstGeom prst="rect">
            <a:avLst/>
          </a:prstGeom>
          <a:solidFill>
            <a:schemeClr val="lt2"/>
          </a:solidFill>
        </p:spPr>
        <p:txBody>
          <a:bodyPr lIns="0" tIns="360000" rIns="0" bIns="0" anchor="t" anchorCtr="1"/>
          <a:lstStyle>
            <a:lvl1pPr marL="0" indent="0">
              <a:buNone/>
              <a:defRPr sz="1800"/>
            </a:lvl1pPr>
          </a:lstStyle>
          <a:p>
            <a:r>
              <a:rPr lang="nb-NO" smtClean="0"/>
              <a:t>Klikk ikonet for å legge til et bilde</a:t>
            </a:r>
            <a:endParaRPr lang="nb-NO"/>
          </a:p>
        </p:txBody>
      </p:sp>
      <p:sp>
        <p:nvSpPr>
          <p:cNvPr id="13" name="Plassholder for innhold 12"/>
          <p:cNvSpPr>
            <a:spLocks noGrp="1"/>
          </p:cNvSpPr>
          <p:nvPr>
            <p:ph sz="quarter" idx="15"/>
          </p:nvPr>
        </p:nvSpPr>
        <p:spPr>
          <a:xfrm>
            <a:off x="720090" y="3420428"/>
            <a:ext cx="4320540" cy="4140517"/>
          </a:xfrm>
          <a:prstGeom prst="rect">
            <a:avLst/>
          </a:prstGeom>
          <a:solidFill>
            <a:schemeClr val="accent1">
              <a:lumMod val="40000"/>
              <a:lumOff val="60000"/>
            </a:schemeClr>
          </a:solidFill>
        </p:spPr>
        <p:txBody>
          <a:bodyPr lIns="360000" tIns="360000" rIns="360000" bIns="360000">
            <a:normAutofit/>
          </a:bodyPr>
          <a:lstStyle>
            <a:lvl1pPr marL="0" indent="0">
              <a:lnSpc>
                <a:spcPts val="3600"/>
              </a:lnSpc>
              <a:spcBef>
                <a:spcPts val="0"/>
              </a:spcBef>
              <a:buNone/>
              <a:defRPr sz="3000" b="1">
                <a:solidFill>
                  <a:schemeClr val="lt1"/>
                </a:solidFill>
                <a:latin typeface="Cambria" panose="02040503050406030204" pitchFamily="18" charset="0"/>
              </a:defRPr>
            </a:lvl1pPr>
          </a:lstStyle>
          <a:p>
            <a:pPr lvl="0"/>
            <a:r>
              <a:rPr lang="nb-NO" smtClean="0"/>
              <a:t>Rediger tekststiler i malen</a:t>
            </a:r>
          </a:p>
        </p:txBody>
      </p:sp>
      <p:sp>
        <p:nvSpPr>
          <p:cNvPr id="12" name="Plassholder for bilde 6"/>
          <p:cNvSpPr>
            <a:spLocks noGrp="1"/>
          </p:cNvSpPr>
          <p:nvPr>
            <p:ph type="pic" sz="quarter" idx="16"/>
          </p:nvPr>
        </p:nvSpPr>
        <p:spPr>
          <a:xfrm>
            <a:off x="9559195" y="1080135"/>
            <a:ext cx="4320540" cy="6480809"/>
          </a:xfrm>
          <a:prstGeom prst="rect">
            <a:avLst/>
          </a:prstGeom>
          <a:solidFill>
            <a:schemeClr val="lt2"/>
          </a:solidFill>
        </p:spPr>
        <p:txBody>
          <a:bodyPr lIns="0" tIns="360000" rIns="0" bIns="0" anchor="t" anchorCtr="1"/>
          <a:lstStyle>
            <a:lvl1pPr marL="0" indent="0">
              <a:buNone/>
              <a:defRPr sz="1800"/>
            </a:lvl1pPr>
          </a:lstStyle>
          <a:p>
            <a:r>
              <a:rPr lang="nb-NO" smtClean="0"/>
              <a:t>Klikk ikonet for å legge til et bilde</a:t>
            </a:r>
            <a:endParaRPr lang="nb-NO" dirty="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0035" y="455558"/>
            <a:ext cx="1914144" cy="390144"/>
          </a:xfrm>
          <a:prstGeom prst="rect">
            <a:avLst/>
          </a:prstGeom>
        </p:spPr>
      </p:pic>
    </p:spTree>
    <p:extLst>
      <p:ext uri="{BB962C8B-B14F-4D97-AF65-F5344CB8AC3E}">
        <p14:creationId xmlns:p14="http://schemas.microsoft.com/office/powerpoint/2010/main" val="7105239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720090" y="2160270"/>
            <a:ext cx="6300788" cy="5400675"/>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7560945" y="2160270"/>
            <a:ext cx="6300788" cy="5400675"/>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26.11.2019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
        <p:nvSpPr>
          <p:cNvPr id="9" name="Tittel 8"/>
          <p:cNvSpPr>
            <a:spLocks noGrp="1"/>
          </p:cNvSpPr>
          <p:nvPr>
            <p:ph type="title"/>
          </p:nvPr>
        </p:nvSpPr>
        <p:spPr>
          <a:xfrm>
            <a:off x="720090" y="1080135"/>
            <a:ext cx="13141643" cy="864108"/>
          </a:xfrm>
        </p:spPr>
        <p:txBody>
          <a:bodyPr/>
          <a:lstStyle/>
          <a:p>
            <a:r>
              <a:rPr lang="nb-NO" smtClean="0"/>
              <a:t>Klikk for å redigere tittelstil</a:t>
            </a:r>
            <a:endParaRPr lang="nb-NO"/>
          </a:p>
        </p:txBody>
      </p:sp>
    </p:spTree>
    <p:extLst>
      <p:ext uri="{BB962C8B-B14F-4D97-AF65-F5344CB8AC3E}">
        <p14:creationId xmlns:p14="http://schemas.microsoft.com/office/powerpoint/2010/main" val="32132744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20090" y="2160270"/>
            <a:ext cx="6300788" cy="720090"/>
          </a:xfrm>
        </p:spPr>
        <p:txBody>
          <a:bodyPr anchor="t">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720090" y="3060383"/>
            <a:ext cx="6300788" cy="45005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7560945" y="2160270"/>
            <a:ext cx="6300788" cy="720090"/>
          </a:xfrm>
        </p:spPr>
        <p:txBody>
          <a:bodyPr anchor="t">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Plassholder for innhold 5"/>
          <p:cNvSpPr>
            <a:spLocks noGrp="1"/>
          </p:cNvSpPr>
          <p:nvPr>
            <p:ph sz="quarter" idx="4"/>
          </p:nvPr>
        </p:nvSpPr>
        <p:spPr>
          <a:xfrm>
            <a:off x="7560945" y="3060383"/>
            <a:ext cx="6300788" cy="45005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26.11.2019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1" name="Tittel 10"/>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08466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983651F3-9B16-40C6-B209-3688FC9C95F6}" type="datetimeFigureOut">
              <a:rPr lang="nb-NO" smtClean="0"/>
              <a:t>26.11.2019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0980477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26.11.2019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9438400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tel og innhald med punktlisting">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31521" y="2480282"/>
            <a:ext cx="12833832" cy="1641475"/>
          </a:xfrm>
          <a:prstGeom prst="rect">
            <a:avLst/>
          </a:prstGeom>
        </p:spPr>
        <p:txBody>
          <a:bodyPr>
            <a:spAutoFit/>
          </a:bodyPr>
          <a:lstStyle>
            <a:lvl1pPr>
              <a:defRPr sz="2880">
                <a:latin typeface="Arial"/>
                <a:cs typeface="Arial"/>
              </a:defRPr>
            </a:lvl1pPr>
            <a:lvl2pPr>
              <a:defRPr sz="2880">
                <a:latin typeface="Arial"/>
                <a:cs typeface="Arial"/>
              </a:defRPr>
            </a:lvl2pPr>
            <a:lvl3pPr>
              <a:defRPr sz="2880">
                <a:latin typeface="Arial"/>
                <a:cs typeface="Arial"/>
              </a:defRPr>
            </a:lvl3pPr>
            <a:lvl4pPr>
              <a:defRPr sz="2880">
                <a:latin typeface="Arial"/>
                <a:cs typeface="Arial"/>
              </a:defRPr>
            </a:lvl4pPr>
            <a:lvl5pPr>
              <a:defRPr sz="2880">
                <a:latin typeface="Arial"/>
                <a:cs typeface="Arial"/>
              </a:defRPr>
            </a:lvl5p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cxnSp>
        <p:nvCxnSpPr>
          <p:cNvPr id="20" name="Rett linje 19"/>
          <p:cNvCxnSpPr/>
          <p:nvPr userDrawn="1"/>
        </p:nvCxnSpPr>
        <p:spPr>
          <a:xfrm>
            <a:off x="0" y="441430"/>
            <a:ext cx="12152010"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1" name="Rett linje 20"/>
          <p:cNvCxnSpPr/>
          <p:nvPr userDrawn="1"/>
        </p:nvCxnSpPr>
        <p:spPr>
          <a:xfrm>
            <a:off x="12808373" y="2070542"/>
            <a:ext cx="2337734"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22" name="Gruppe 21"/>
          <p:cNvGrpSpPr/>
          <p:nvPr userDrawn="1"/>
        </p:nvGrpSpPr>
        <p:grpSpPr>
          <a:xfrm>
            <a:off x="11268955" y="413459"/>
            <a:ext cx="2296397" cy="1699574"/>
            <a:chOff x="1361705" y="363625"/>
            <a:chExt cx="509429" cy="502708"/>
          </a:xfrm>
          <a:solidFill>
            <a:srgbClr val="E7E9F5"/>
          </a:solidFill>
        </p:grpSpPr>
        <p:sp>
          <p:nvSpPr>
            <p:cNvPr id="23" name="Ellipse 22"/>
            <p:cNvSpPr/>
            <p:nvPr userDrawn="1"/>
          </p:nvSpPr>
          <p:spPr>
            <a:xfrm>
              <a:off x="1550088" y="363625"/>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dirty="0"/>
            </a:p>
          </p:txBody>
        </p:sp>
        <p:sp>
          <p:nvSpPr>
            <p:cNvPr id="24" name="Ellipse 23"/>
            <p:cNvSpPr/>
            <p:nvPr userDrawn="1"/>
          </p:nvSpPr>
          <p:spPr>
            <a:xfrm>
              <a:off x="1550088" y="733671"/>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dirty="0"/>
            </a:p>
          </p:txBody>
        </p:sp>
        <p:grpSp>
          <p:nvGrpSpPr>
            <p:cNvPr id="25" name="Gruppe 24"/>
            <p:cNvGrpSpPr/>
            <p:nvPr userDrawn="1"/>
          </p:nvGrpSpPr>
          <p:grpSpPr>
            <a:xfrm>
              <a:off x="1361705" y="548648"/>
              <a:ext cx="509429" cy="132662"/>
              <a:chOff x="1361705" y="551638"/>
              <a:chExt cx="509429" cy="132662"/>
            </a:xfrm>
            <a:grpFill/>
          </p:grpSpPr>
          <p:sp>
            <p:nvSpPr>
              <p:cNvPr id="26" name="Ellipse 25"/>
              <p:cNvSpPr/>
              <p:nvPr userDrawn="1"/>
            </p:nvSpPr>
            <p:spPr>
              <a:xfrm>
                <a:off x="1552204"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dirty="0"/>
              </a:p>
            </p:txBody>
          </p:sp>
          <p:sp>
            <p:nvSpPr>
              <p:cNvPr id="27" name="Ellipse 26"/>
              <p:cNvSpPr/>
              <p:nvPr userDrawn="1"/>
            </p:nvSpPr>
            <p:spPr>
              <a:xfrm>
                <a:off x="1361705"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dirty="0"/>
              </a:p>
            </p:txBody>
          </p:sp>
          <p:sp>
            <p:nvSpPr>
              <p:cNvPr id="28" name="Ellipse 27"/>
              <p:cNvSpPr/>
              <p:nvPr userDrawn="1"/>
            </p:nvSpPr>
            <p:spPr>
              <a:xfrm>
                <a:off x="1738472"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dirty="0"/>
              </a:p>
            </p:txBody>
          </p:sp>
        </p:grpSp>
      </p:grpSp>
      <p:sp>
        <p:nvSpPr>
          <p:cNvPr id="29" name="Tittel 1"/>
          <p:cNvSpPr>
            <a:spLocks noGrp="1"/>
          </p:cNvSpPr>
          <p:nvPr>
            <p:ph type="ctrTitle"/>
          </p:nvPr>
        </p:nvSpPr>
        <p:spPr>
          <a:xfrm>
            <a:off x="731520" y="852194"/>
            <a:ext cx="10220960" cy="410369"/>
          </a:xfrm>
          <a:prstGeom prst="rect">
            <a:avLst/>
          </a:prstGeom>
        </p:spPr>
        <p:txBody>
          <a:bodyPr wrap="square" anchor="t">
            <a:spAutoFit/>
          </a:bodyPr>
          <a:lstStyle>
            <a:lvl1pPr algn="l">
              <a:defRPr sz="4320" b="1">
                <a:latin typeface="Arial"/>
                <a:cs typeface="Arial"/>
              </a:defRPr>
            </a:lvl1pPr>
          </a:lstStyle>
          <a:p>
            <a:r>
              <a:rPr lang="nb-NO" smtClean="0"/>
              <a:t>Klikk for å redigere tittelstil</a:t>
            </a:r>
            <a:endParaRPr lang="nb-NO" dirty="0"/>
          </a:p>
        </p:txBody>
      </p:sp>
      <p:pic>
        <p:nvPicPr>
          <p:cNvPr id="2" name="Bilde 1" descr="Helse Før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7311300"/>
            <a:ext cx="3877056" cy="592531"/>
          </a:xfrm>
          <a:prstGeom prst="rect">
            <a:avLst/>
          </a:prstGeom>
        </p:spPr>
      </p:pic>
    </p:spTree>
    <p:extLst>
      <p:ext uri="{BB962C8B-B14F-4D97-AF65-F5344CB8AC3E}">
        <p14:creationId xmlns:p14="http://schemas.microsoft.com/office/powerpoint/2010/main" val="47638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tel og mengde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31522" y="2484119"/>
            <a:ext cx="12833830" cy="333425"/>
          </a:xfrm>
          <a:prstGeom prst="rect">
            <a:avLst/>
          </a:prstGeom>
        </p:spPr>
        <p:txBody>
          <a:bodyPr>
            <a:spAutoFit/>
          </a:bodyPr>
          <a:lstStyle>
            <a:lvl1pPr marL="0" indent="0">
              <a:buFontTx/>
              <a:buNone/>
              <a:defRPr sz="2880">
                <a:latin typeface="Arial"/>
                <a:cs typeface="Arial"/>
              </a:defRPr>
            </a:lvl1pPr>
            <a:lvl2pPr>
              <a:defRPr sz="1680">
                <a:latin typeface="ScalaSans"/>
                <a:cs typeface="ScalaSans"/>
              </a:defRPr>
            </a:lvl2pPr>
            <a:lvl3pPr>
              <a:defRPr sz="1440">
                <a:latin typeface="ScalaSans"/>
                <a:cs typeface="ScalaSans"/>
              </a:defRPr>
            </a:lvl3pPr>
            <a:lvl4pPr>
              <a:defRPr sz="1320">
                <a:latin typeface="ScalaSans"/>
                <a:cs typeface="ScalaSans"/>
              </a:defRPr>
            </a:lvl4pPr>
            <a:lvl5pPr>
              <a:defRPr sz="1320">
                <a:latin typeface="ScalaSans"/>
                <a:cs typeface="ScalaSans"/>
              </a:defRPr>
            </a:lvl5pPr>
          </a:lstStyle>
          <a:p>
            <a:pPr lvl="0"/>
            <a:r>
              <a:rPr lang="nb-NO" smtClean="0"/>
              <a:t>Klikk for å redigere tekststiler i malen</a:t>
            </a:r>
          </a:p>
        </p:txBody>
      </p:sp>
      <p:sp>
        <p:nvSpPr>
          <p:cNvPr id="7" name="Tittel 1"/>
          <p:cNvSpPr>
            <a:spLocks noGrp="1"/>
          </p:cNvSpPr>
          <p:nvPr>
            <p:ph type="ctrTitle"/>
          </p:nvPr>
        </p:nvSpPr>
        <p:spPr>
          <a:xfrm>
            <a:off x="731520" y="852194"/>
            <a:ext cx="10220960" cy="410369"/>
          </a:xfrm>
          <a:prstGeom prst="rect">
            <a:avLst/>
          </a:prstGeom>
        </p:spPr>
        <p:txBody>
          <a:bodyPr wrap="square" anchor="t">
            <a:spAutoFit/>
          </a:bodyPr>
          <a:lstStyle>
            <a:lvl1pPr algn="l">
              <a:defRPr sz="4320" b="1">
                <a:latin typeface="Arial"/>
                <a:cs typeface="Arial"/>
              </a:defRPr>
            </a:lvl1pPr>
          </a:lstStyle>
          <a:p>
            <a:r>
              <a:rPr lang="nb-NO" smtClean="0"/>
              <a:t>Klikk for å redigere tittelstil</a:t>
            </a:r>
            <a:endParaRPr lang="nb-NO" dirty="0"/>
          </a:p>
        </p:txBody>
      </p:sp>
      <p:cxnSp>
        <p:nvCxnSpPr>
          <p:cNvPr id="10" name="Rett linje 9"/>
          <p:cNvCxnSpPr/>
          <p:nvPr userDrawn="1"/>
        </p:nvCxnSpPr>
        <p:spPr>
          <a:xfrm>
            <a:off x="0" y="441430"/>
            <a:ext cx="12152010"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Rett linje 10"/>
          <p:cNvCxnSpPr/>
          <p:nvPr userDrawn="1"/>
        </p:nvCxnSpPr>
        <p:spPr>
          <a:xfrm>
            <a:off x="12808373" y="2070542"/>
            <a:ext cx="2337734" cy="0"/>
          </a:xfrm>
          <a:prstGeom prst="line">
            <a:avLst/>
          </a:prstGeom>
          <a:ln w="63500" cap="rnd" cmpd="sng">
            <a:solidFill>
              <a:srgbClr val="E7E9F5"/>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3" name="Gruppe 12"/>
          <p:cNvGrpSpPr/>
          <p:nvPr userDrawn="1"/>
        </p:nvGrpSpPr>
        <p:grpSpPr>
          <a:xfrm>
            <a:off x="11268955" y="413459"/>
            <a:ext cx="2296397" cy="1699574"/>
            <a:chOff x="1361705" y="363625"/>
            <a:chExt cx="509429" cy="502708"/>
          </a:xfrm>
          <a:solidFill>
            <a:srgbClr val="E7E9F5"/>
          </a:solidFill>
        </p:grpSpPr>
        <p:sp>
          <p:nvSpPr>
            <p:cNvPr id="14" name="Ellipse 13"/>
            <p:cNvSpPr/>
            <p:nvPr userDrawn="1"/>
          </p:nvSpPr>
          <p:spPr>
            <a:xfrm>
              <a:off x="1550088" y="363625"/>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dirty="0"/>
            </a:p>
          </p:txBody>
        </p:sp>
        <p:sp>
          <p:nvSpPr>
            <p:cNvPr id="15" name="Ellipse 14"/>
            <p:cNvSpPr/>
            <p:nvPr userDrawn="1"/>
          </p:nvSpPr>
          <p:spPr>
            <a:xfrm>
              <a:off x="1550088" y="733671"/>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dirty="0"/>
            </a:p>
          </p:txBody>
        </p:sp>
        <p:grpSp>
          <p:nvGrpSpPr>
            <p:cNvPr id="16" name="Gruppe 15"/>
            <p:cNvGrpSpPr/>
            <p:nvPr userDrawn="1"/>
          </p:nvGrpSpPr>
          <p:grpSpPr>
            <a:xfrm>
              <a:off x="1361705" y="548648"/>
              <a:ext cx="509429" cy="132662"/>
              <a:chOff x="1361705" y="551638"/>
              <a:chExt cx="509429" cy="132662"/>
            </a:xfrm>
            <a:grpFill/>
          </p:grpSpPr>
          <p:sp>
            <p:nvSpPr>
              <p:cNvPr id="18" name="Ellipse 17"/>
              <p:cNvSpPr/>
              <p:nvPr userDrawn="1"/>
            </p:nvSpPr>
            <p:spPr>
              <a:xfrm>
                <a:off x="1552204"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dirty="0"/>
              </a:p>
            </p:txBody>
          </p:sp>
          <p:sp>
            <p:nvSpPr>
              <p:cNvPr id="19" name="Ellipse 18"/>
              <p:cNvSpPr/>
              <p:nvPr userDrawn="1"/>
            </p:nvSpPr>
            <p:spPr>
              <a:xfrm>
                <a:off x="1361705"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dirty="0"/>
              </a:p>
            </p:txBody>
          </p:sp>
          <p:sp>
            <p:nvSpPr>
              <p:cNvPr id="20" name="Ellipse 19"/>
              <p:cNvSpPr/>
              <p:nvPr userDrawn="1"/>
            </p:nvSpPr>
            <p:spPr>
              <a:xfrm>
                <a:off x="1738472" y="551638"/>
                <a:ext cx="132662" cy="132662"/>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085" dirty="0"/>
              </a:p>
            </p:txBody>
          </p:sp>
        </p:grpSp>
      </p:grpSp>
      <p:pic>
        <p:nvPicPr>
          <p:cNvPr id="22" name="Bilde 21" descr="Helse Før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520" y="7311300"/>
            <a:ext cx="3877056" cy="592531"/>
          </a:xfrm>
          <a:prstGeom prst="rect">
            <a:avLst/>
          </a:prstGeom>
        </p:spPr>
      </p:pic>
    </p:spTree>
    <p:extLst>
      <p:ext uri="{BB962C8B-B14F-4D97-AF65-F5344CB8AC3E}">
        <p14:creationId xmlns:p14="http://schemas.microsoft.com/office/powerpoint/2010/main" val="1120092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spTree>
      <p:nvGrpSpPr>
        <p:cNvPr id="1" name=""/>
        <p:cNvGrpSpPr/>
        <p:nvPr/>
      </p:nvGrpSpPr>
      <p:grpSpPr>
        <a:xfrm>
          <a:off x="0" y="0"/>
          <a:ext cx="0" cy="0"/>
          <a:chOff x="0" y="0"/>
          <a:chExt cx="0" cy="0"/>
        </a:xfrm>
      </p:grpSpPr>
      <p:sp>
        <p:nvSpPr>
          <p:cNvPr id="9" name="Plassholder for bilde 6"/>
          <p:cNvSpPr>
            <a:spLocks noGrp="1"/>
          </p:cNvSpPr>
          <p:nvPr>
            <p:ph type="pic" sz="quarter" idx="10"/>
          </p:nvPr>
        </p:nvSpPr>
        <p:spPr>
          <a:xfrm>
            <a:off x="720090" y="1080137"/>
            <a:ext cx="13159645" cy="6480810"/>
          </a:xfrm>
          <a:prstGeom prst="rect">
            <a:avLst/>
          </a:prstGeom>
          <a:solidFill>
            <a:srgbClr val="AAA09B"/>
          </a:solidFill>
        </p:spPr>
        <p:txBody>
          <a:bodyPr lIns="0" tIns="1980000" rIns="0" bIns="0" anchor="t" anchorCtr="1"/>
          <a:lstStyle>
            <a:lvl1pPr marL="0" indent="0">
              <a:buNone/>
              <a:defRPr sz="1800">
                <a:solidFill>
                  <a:schemeClr val="lt1"/>
                </a:solidFill>
              </a:defRPr>
            </a:lvl1pPr>
          </a:lstStyle>
          <a:p>
            <a:r>
              <a:rPr lang="nb-NO" smtClean="0"/>
              <a:t>Klikk ikonet for å legge til et bilde</a:t>
            </a:r>
            <a:endParaRPr lang="nb-NO"/>
          </a:p>
        </p:txBody>
      </p:sp>
      <p:sp>
        <p:nvSpPr>
          <p:cNvPr id="2" name="Tittel 1"/>
          <p:cNvSpPr>
            <a:spLocks noGrp="1"/>
          </p:cNvSpPr>
          <p:nvPr>
            <p:ph type="ctrTitle" hasCustomPrompt="1"/>
          </p:nvPr>
        </p:nvSpPr>
        <p:spPr>
          <a:xfrm>
            <a:off x="1260157" y="1620203"/>
            <a:ext cx="7380922" cy="830997"/>
          </a:xfrm>
          <a:noFill/>
        </p:spPr>
        <p:txBody>
          <a:bodyPr lIns="0" tIns="0" rIns="0" bIns="0" anchor="t">
            <a:spAutoFit/>
          </a:bodyPr>
          <a:lstStyle>
            <a:lvl1pPr algn="l">
              <a:lnSpc>
                <a:spcPct val="90000"/>
              </a:lnSpc>
              <a:defRPr sz="6000">
                <a:solidFill>
                  <a:schemeClr val="bg1"/>
                </a:solidFill>
              </a:defRPr>
            </a:lvl1pPr>
          </a:lstStyle>
          <a:p>
            <a:r>
              <a:rPr lang="nb-NO" dirty="0"/>
              <a:t>Legg til tittel</a:t>
            </a:r>
          </a:p>
        </p:txBody>
      </p:sp>
      <p:pic>
        <p:nvPicPr>
          <p:cNvPr id="6" name="Bil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0035" y="455558"/>
            <a:ext cx="1914144" cy="390144"/>
          </a:xfrm>
          <a:prstGeom prst="rect">
            <a:avLst/>
          </a:prstGeom>
        </p:spPr>
      </p:pic>
    </p:spTree>
    <p:extLst>
      <p:ext uri="{BB962C8B-B14F-4D97-AF65-F5344CB8AC3E}">
        <p14:creationId xmlns:p14="http://schemas.microsoft.com/office/powerpoint/2010/main" val="1909560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06502" y="1080136"/>
            <a:ext cx="13019227" cy="6480810"/>
          </a:xfrm>
          <a:solidFill>
            <a:srgbClr val="AAA09B"/>
          </a:solidFill>
        </p:spPr>
        <p:txBody>
          <a:bodyPr lIns="540000" tIns="540000" rIns="5040000" bIns="2448000" anchor="t">
            <a:normAutofit/>
          </a:bodyPr>
          <a:lstStyle>
            <a:lvl1pPr>
              <a:lnSpc>
                <a:spcPct val="90000"/>
              </a:lnSpc>
              <a:defRPr sz="5000">
                <a:solidFill>
                  <a:schemeClr val="lt1"/>
                </a:solidFill>
              </a:defRPr>
            </a:lvl1pPr>
          </a:lstStyle>
          <a:p>
            <a:r>
              <a:rPr lang="nb-NO" smtClean="0"/>
              <a:t>Klikk for å redigere tittelstil</a:t>
            </a:r>
            <a:endParaRPr lang="nb-NO" dirty="0"/>
          </a:p>
        </p:txBody>
      </p:sp>
      <p:sp>
        <p:nvSpPr>
          <p:cNvPr id="8" name="Plassholder for dato 7"/>
          <p:cNvSpPr>
            <a:spLocks noGrp="1"/>
          </p:cNvSpPr>
          <p:nvPr>
            <p:ph type="dt" sz="half" idx="10"/>
          </p:nvPr>
        </p:nvSpPr>
        <p:spPr>
          <a:xfrm>
            <a:off x="1296162" y="6660833"/>
            <a:ext cx="1008126" cy="324040"/>
          </a:xfrm>
        </p:spPr>
        <p:txBody>
          <a:bodyPr/>
          <a:lstStyle>
            <a:lvl1pPr>
              <a:defRPr sz="1600">
                <a:solidFill>
                  <a:schemeClr val="bg1"/>
                </a:solidFill>
              </a:defRPr>
            </a:lvl1pPr>
          </a:lstStyle>
          <a:p>
            <a:fld id="{983651F3-9B16-40C6-B209-3688FC9C95F6}" type="datetimeFigureOut">
              <a:rPr lang="nb-NO" smtClean="0"/>
              <a:pPr/>
              <a:t>26.11.2019</a:t>
            </a:fld>
            <a:endParaRPr lang="nb-NO" dirty="0"/>
          </a:p>
        </p:txBody>
      </p:sp>
      <p:sp>
        <p:nvSpPr>
          <p:cNvPr id="9" name="Plassholder for bunntekst 8"/>
          <p:cNvSpPr>
            <a:spLocks noGrp="1"/>
          </p:cNvSpPr>
          <p:nvPr>
            <p:ph type="ftr" sz="quarter" idx="11"/>
          </p:nvPr>
        </p:nvSpPr>
        <p:spPr>
          <a:xfrm>
            <a:off x="2520315" y="6660833"/>
            <a:ext cx="5040630" cy="324040"/>
          </a:xfrm>
        </p:spPr>
        <p:txBody>
          <a:bodyPr>
            <a:normAutofit/>
          </a:bodyPr>
          <a:lstStyle>
            <a:lvl1pPr>
              <a:defRPr sz="1600">
                <a:solidFill>
                  <a:schemeClr val="bg1"/>
                </a:solidFill>
              </a:defRPr>
            </a:lvl1pPr>
          </a:lstStyle>
          <a:p>
            <a:r>
              <a:rPr lang="nb-NO" dirty="0"/>
              <a:t>Navn </a:t>
            </a:r>
            <a:r>
              <a:rPr lang="nb-NO" dirty="0" err="1"/>
              <a:t>Navnesen</a:t>
            </a:r>
            <a:r>
              <a:rPr lang="nb-NO" dirty="0"/>
              <a:t> og sted</a:t>
            </a:r>
          </a:p>
        </p:txBody>
      </p:sp>
      <p:sp>
        <p:nvSpPr>
          <p:cNvPr id="10" name="Plassholder for lysbildenummer 9"/>
          <p:cNvSpPr>
            <a:spLocks noGrp="1"/>
          </p:cNvSpPr>
          <p:nvPr>
            <p:ph type="sldNum" sz="quarter" idx="12"/>
          </p:nvPr>
        </p:nvSpPr>
        <p:spPr>
          <a:xfrm>
            <a:off x="13480086" y="7681260"/>
            <a:ext cx="345643" cy="221599"/>
          </a:xfrm>
        </p:spPr>
        <p:txBody>
          <a:bodyPr/>
          <a:lstStyle/>
          <a:p>
            <a:fld id="{5751DFAA-887F-4071-8EAD-E8CA316FCF06}" type="slidenum">
              <a:rPr lang="nb-NO" smtClean="0"/>
              <a:t>‹#›</a:t>
            </a:fld>
            <a:endParaRPr lang="nb-NO"/>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0035" y="455558"/>
            <a:ext cx="1914144" cy="390144"/>
          </a:xfrm>
          <a:prstGeom prst="rect">
            <a:avLst/>
          </a:prstGeom>
        </p:spPr>
      </p:pic>
    </p:spTree>
    <p:extLst>
      <p:ext uri="{BB962C8B-B14F-4D97-AF65-F5344CB8AC3E}">
        <p14:creationId xmlns:p14="http://schemas.microsoft.com/office/powerpoint/2010/main" val="2584116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20090" y="2340293"/>
            <a:ext cx="10441305" cy="522065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983651F3-9B16-40C6-B209-3688FC9C95F6}" type="datetimeFigureOut">
              <a:rPr lang="nb-NO" smtClean="0"/>
              <a:t>26.11.2019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7" name="Tittel 6"/>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22125582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tekst &amp; innhold /m undertittel ">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20090" y="2160270"/>
            <a:ext cx="6300788" cy="720090"/>
          </a:xfrm>
        </p:spPr>
        <p:txBody>
          <a:bodyPr anchor="t">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720090" y="3060383"/>
            <a:ext cx="6300788" cy="45005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6" name="Plassholder for innhold 5"/>
          <p:cNvSpPr>
            <a:spLocks noGrp="1"/>
          </p:cNvSpPr>
          <p:nvPr>
            <p:ph sz="quarter" idx="4" hasCustomPrompt="1"/>
          </p:nvPr>
        </p:nvSpPr>
        <p:spPr>
          <a:xfrm>
            <a:off x="7560945" y="1080135"/>
            <a:ext cx="6300788" cy="6480810"/>
          </a:xfrm>
        </p:spPr>
        <p:txBody>
          <a:bodyPr/>
          <a:lstStyle>
            <a:lvl1pPr>
              <a:defRPr/>
            </a:lvl1pPr>
          </a:lstStyle>
          <a:p>
            <a:pPr lvl="0"/>
            <a:r>
              <a:rPr lang="nb-NO" dirty="0"/>
              <a:t>Sett inn innhold</a:t>
            </a:r>
          </a:p>
        </p:txBody>
      </p:sp>
      <p:sp>
        <p:nvSpPr>
          <p:cNvPr id="7" name="Plassholder for dato 6"/>
          <p:cNvSpPr>
            <a:spLocks noGrp="1"/>
          </p:cNvSpPr>
          <p:nvPr>
            <p:ph type="dt" sz="half" idx="10"/>
          </p:nvPr>
        </p:nvSpPr>
        <p:spPr/>
        <p:txBody>
          <a:bodyPr/>
          <a:lstStyle/>
          <a:p>
            <a:fld id="{983651F3-9B16-40C6-B209-3688FC9C95F6}" type="datetimeFigureOut">
              <a:rPr lang="nb-NO" smtClean="0"/>
              <a:t>26.11.2019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720091" y="1080135"/>
            <a:ext cx="6300788" cy="864108"/>
          </a:xfrm>
        </p:spPr>
        <p:txBody>
          <a:bodyPr/>
          <a:lstStyle/>
          <a:p>
            <a:r>
              <a:rPr lang="nb-NO" smtClean="0"/>
              <a:t>Klikk for å redigere tittelstil</a:t>
            </a:r>
            <a:endParaRPr lang="nb-NO" dirty="0"/>
          </a:p>
        </p:txBody>
      </p:sp>
    </p:spTree>
    <p:extLst>
      <p:ext uri="{BB962C8B-B14F-4D97-AF65-F5344CB8AC3E}">
        <p14:creationId xmlns:p14="http://schemas.microsoft.com/office/powerpoint/2010/main" val="20580019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tekst &amp; innhold">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720090" y="2160270"/>
            <a:ext cx="6300788" cy="5400675"/>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6" name="Plassholder for innhold 5"/>
          <p:cNvSpPr>
            <a:spLocks noGrp="1"/>
          </p:cNvSpPr>
          <p:nvPr>
            <p:ph sz="quarter" idx="4" hasCustomPrompt="1"/>
          </p:nvPr>
        </p:nvSpPr>
        <p:spPr>
          <a:xfrm>
            <a:off x="7560945" y="1080135"/>
            <a:ext cx="6300788" cy="6480810"/>
          </a:xfrm>
        </p:spPr>
        <p:txBody>
          <a:bodyPr/>
          <a:lstStyle>
            <a:lvl1pPr>
              <a:defRPr/>
            </a:lvl1pPr>
          </a:lstStyle>
          <a:p>
            <a:pPr lvl="0"/>
            <a:r>
              <a:rPr lang="nb-NO" dirty="0"/>
              <a:t>Sett inn innhold</a:t>
            </a:r>
          </a:p>
        </p:txBody>
      </p:sp>
      <p:sp>
        <p:nvSpPr>
          <p:cNvPr id="7" name="Plassholder for dato 6"/>
          <p:cNvSpPr>
            <a:spLocks noGrp="1"/>
          </p:cNvSpPr>
          <p:nvPr>
            <p:ph type="dt" sz="half" idx="10"/>
          </p:nvPr>
        </p:nvSpPr>
        <p:spPr/>
        <p:txBody>
          <a:bodyPr/>
          <a:lstStyle/>
          <a:p>
            <a:fld id="{983651F3-9B16-40C6-B209-3688FC9C95F6}" type="datetimeFigureOut">
              <a:rPr lang="nb-NO" smtClean="0"/>
              <a:t>26.11.2019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720090" y="1080135"/>
            <a:ext cx="6300788" cy="864108"/>
          </a:xfrm>
        </p:spPr>
        <p:txBody>
          <a:bodyPr/>
          <a:lstStyle/>
          <a:p>
            <a:r>
              <a:rPr lang="nb-NO" smtClean="0"/>
              <a:t>Klikk for å redigere tittelstil</a:t>
            </a:r>
            <a:endParaRPr lang="nb-NO"/>
          </a:p>
        </p:txBody>
      </p:sp>
    </p:spTree>
    <p:extLst>
      <p:ext uri="{BB962C8B-B14F-4D97-AF65-F5344CB8AC3E}">
        <p14:creationId xmlns:p14="http://schemas.microsoft.com/office/powerpoint/2010/main" val="15648572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tel, tekst og teksboks">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720090" y="2160270"/>
            <a:ext cx="6300788" cy="720090"/>
          </a:xfrm>
        </p:spPr>
        <p:txBody>
          <a:bodyPr anchor="t">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Plassholder for innhold 3"/>
          <p:cNvSpPr>
            <a:spLocks noGrp="1"/>
          </p:cNvSpPr>
          <p:nvPr>
            <p:ph sz="half" idx="2"/>
          </p:nvPr>
        </p:nvSpPr>
        <p:spPr>
          <a:xfrm>
            <a:off x="720090" y="3060383"/>
            <a:ext cx="6300788" cy="4500563"/>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26.11.2019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2" name="Tittel 1"/>
          <p:cNvSpPr>
            <a:spLocks noGrp="1"/>
          </p:cNvSpPr>
          <p:nvPr>
            <p:ph type="title"/>
          </p:nvPr>
        </p:nvSpPr>
        <p:spPr>
          <a:xfrm>
            <a:off x="720090" y="1080135"/>
            <a:ext cx="6300788" cy="864108"/>
          </a:xfrm>
        </p:spPr>
        <p:txBody>
          <a:bodyPr/>
          <a:lstStyle/>
          <a:p>
            <a:r>
              <a:rPr lang="nb-NO" smtClean="0"/>
              <a:t>Klikk for å redigere tittelstil</a:t>
            </a:r>
            <a:endParaRPr lang="nb-NO"/>
          </a:p>
        </p:txBody>
      </p:sp>
    </p:spTree>
    <p:extLst>
      <p:ext uri="{BB962C8B-B14F-4D97-AF65-F5344CB8AC3E}">
        <p14:creationId xmlns:p14="http://schemas.microsoft.com/office/powerpoint/2010/main" val="18414265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de">
    <p:spTree>
      <p:nvGrpSpPr>
        <p:cNvPr id="1" name=""/>
        <p:cNvGrpSpPr/>
        <p:nvPr/>
      </p:nvGrpSpPr>
      <p:grpSpPr>
        <a:xfrm>
          <a:off x="0" y="0"/>
          <a:ext cx="0" cy="0"/>
          <a:chOff x="0" y="0"/>
          <a:chExt cx="0" cy="0"/>
        </a:xfrm>
      </p:grpSpPr>
      <p:sp>
        <p:nvSpPr>
          <p:cNvPr id="7" name="Plassholder for bilde 6"/>
          <p:cNvSpPr>
            <a:spLocks noGrp="1"/>
          </p:cNvSpPr>
          <p:nvPr>
            <p:ph type="pic" sz="quarter" idx="10"/>
          </p:nvPr>
        </p:nvSpPr>
        <p:spPr>
          <a:xfrm>
            <a:off x="720090" y="1080137"/>
            <a:ext cx="13159645" cy="6480810"/>
          </a:xfrm>
          <a:prstGeom prst="rect">
            <a:avLst/>
          </a:prstGeom>
          <a:solidFill>
            <a:schemeClr val="lt2"/>
          </a:solidFill>
        </p:spPr>
        <p:txBody>
          <a:bodyPr lIns="0" tIns="1440000" rIns="0" bIns="0" anchor="t" anchorCtr="1"/>
          <a:lstStyle>
            <a:lvl1pPr marL="0" indent="0">
              <a:buNone/>
              <a:defRPr sz="1800"/>
            </a:lvl1pPr>
          </a:lstStyle>
          <a:p>
            <a:r>
              <a:rPr lang="nb-NO" smtClean="0"/>
              <a:t>Klikk ikonet for å legge til et bilde</a:t>
            </a:r>
            <a:endParaRPr lang="nb-NO"/>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0035" y="455558"/>
            <a:ext cx="1914144" cy="390144"/>
          </a:xfrm>
          <a:prstGeom prst="rect">
            <a:avLst/>
          </a:prstGeom>
        </p:spPr>
      </p:pic>
    </p:spTree>
    <p:extLst>
      <p:ext uri="{BB962C8B-B14F-4D97-AF65-F5344CB8AC3E}">
        <p14:creationId xmlns:p14="http://schemas.microsoft.com/office/powerpoint/2010/main" val="13065823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konslide">
    <p:spTree>
      <p:nvGrpSpPr>
        <p:cNvPr id="1" name=""/>
        <p:cNvGrpSpPr/>
        <p:nvPr/>
      </p:nvGrpSpPr>
      <p:grpSpPr>
        <a:xfrm>
          <a:off x="0" y="0"/>
          <a:ext cx="0" cy="0"/>
          <a:chOff x="0" y="0"/>
          <a:chExt cx="0" cy="0"/>
        </a:xfrm>
      </p:grpSpPr>
      <p:sp>
        <p:nvSpPr>
          <p:cNvPr id="2" name="Plassholder for tekst 1"/>
          <p:cNvSpPr>
            <a:spLocks noGrp="1"/>
          </p:cNvSpPr>
          <p:nvPr>
            <p:ph type="body" sz="quarter" idx="12" hasCustomPrompt="1"/>
          </p:nvPr>
        </p:nvSpPr>
        <p:spPr>
          <a:xfrm>
            <a:off x="720090" y="1080137"/>
            <a:ext cx="13159645" cy="6480810"/>
          </a:xfrm>
          <a:prstGeom prst="rect">
            <a:avLst/>
          </a:prstGeom>
          <a:solidFill>
            <a:srgbClr val="DBD6D4"/>
          </a:solidFill>
        </p:spPr>
        <p:txBody>
          <a:bodyPr lIns="0" tIns="1440000" rIns="0" bIns="0" anchor="ctr"/>
          <a:lstStyle>
            <a:lvl1pPr marL="0" indent="0" algn="ctr">
              <a:buNone/>
              <a:defRPr sz="100" baseline="0"/>
            </a:lvl1pPr>
          </a:lstStyle>
          <a:p>
            <a:pPr lvl="0"/>
            <a:r>
              <a:rPr lang="nb-NO" sz="100" dirty="0"/>
              <a:t> </a:t>
            </a:r>
            <a:endParaRPr lang="nb-NO" dirty="0"/>
          </a:p>
        </p:txBody>
      </p:sp>
      <p:sp>
        <p:nvSpPr>
          <p:cNvPr id="4" name="Plassholder for bilde 6"/>
          <p:cNvSpPr>
            <a:spLocks noGrp="1"/>
          </p:cNvSpPr>
          <p:nvPr>
            <p:ph type="pic" sz="quarter" idx="11" hasCustomPrompt="1"/>
          </p:nvPr>
        </p:nvSpPr>
        <p:spPr>
          <a:xfrm>
            <a:off x="4995624" y="2160271"/>
            <a:ext cx="4608576" cy="4320540"/>
          </a:xfrm>
          <a:prstGeom prst="rect">
            <a:avLst/>
          </a:prstGeom>
          <a:noFill/>
        </p:spPr>
        <p:txBody>
          <a:bodyPr lIns="0" tIns="1080000" rIns="0" bIns="0" anchor="t" anchorCtr="1"/>
          <a:lstStyle>
            <a:lvl1pPr marL="0" indent="0">
              <a:buNone/>
              <a:defRPr sz="1800"/>
            </a:lvl1pPr>
          </a:lstStyle>
          <a:p>
            <a:r>
              <a:rPr lang="nb-NO" dirty="0"/>
              <a:t>Ikon</a:t>
            </a:r>
          </a:p>
        </p:txBody>
      </p:sp>
      <p:pic>
        <p:nvPicPr>
          <p:cNvPr id="6" name="Bil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0035" y="455558"/>
            <a:ext cx="1914144" cy="390144"/>
          </a:xfrm>
          <a:prstGeom prst="rect">
            <a:avLst/>
          </a:prstGeom>
        </p:spPr>
      </p:pic>
    </p:spTree>
    <p:extLst>
      <p:ext uri="{BB962C8B-B14F-4D97-AF65-F5344CB8AC3E}">
        <p14:creationId xmlns:p14="http://schemas.microsoft.com/office/powerpoint/2010/main" val="39113876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720090" y="1080135"/>
            <a:ext cx="10441305" cy="864108"/>
          </a:xfrm>
          <a:prstGeom prst="rect">
            <a:avLst/>
          </a:prstGeom>
        </p:spPr>
        <p:txBody>
          <a:bodyPr vert="horz" lIns="0" tIns="0" rIns="0" bIns="0" rtlCol="0" anchor="t" anchorCtr="0">
            <a:normAutofit/>
          </a:bodyPr>
          <a:lstStyle/>
          <a:p>
            <a:r>
              <a:rPr lang="nb-NO" dirty="0"/>
              <a:t>Klikk for å redigere tittelstil</a:t>
            </a:r>
          </a:p>
        </p:txBody>
      </p:sp>
      <p:sp>
        <p:nvSpPr>
          <p:cNvPr id="3" name="Plassholder for tekst 2"/>
          <p:cNvSpPr>
            <a:spLocks noGrp="1"/>
          </p:cNvSpPr>
          <p:nvPr>
            <p:ph type="body" idx="1"/>
          </p:nvPr>
        </p:nvSpPr>
        <p:spPr>
          <a:xfrm>
            <a:off x="720090" y="2340293"/>
            <a:ext cx="10441305" cy="5220653"/>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720090" y="7812977"/>
            <a:ext cx="1152144" cy="221599"/>
          </a:xfrm>
          <a:prstGeom prst="rect">
            <a:avLst/>
          </a:prstGeom>
        </p:spPr>
        <p:txBody>
          <a:bodyPr vert="horz" lIns="0" tIns="0" rIns="0" bIns="0" rtlCol="0" anchor="ctr">
            <a:normAutofit/>
          </a:bodyPr>
          <a:lstStyle>
            <a:lvl1pPr algn="l">
              <a:defRPr sz="1200">
                <a:solidFill>
                  <a:schemeClr val="tx1">
                    <a:tint val="75000"/>
                  </a:schemeClr>
                </a:solidFill>
              </a:defRPr>
            </a:lvl1pPr>
          </a:lstStyle>
          <a:p>
            <a:fld id="{983651F3-9B16-40C6-B209-3688FC9C95F6}" type="datetimeFigureOut">
              <a:rPr lang="nb-NO" smtClean="0"/>
              <a:t>26.11.2019</a:t>
            </a:fld>
            <a:endParaRPr lang="nb-NO" dirty="0"/>
          </a:p>
        </p:txBody>
      </p:sp>
      <p:sp>
        <p:nvSpPr>
          <p:cNvPr id="5" name="Plassholder for bunntekst 4"/>
          <p:cNvSpPr>
            <a:spLocks noGrp="1"/>
          </p:cNvSpPr>
          <p:nvPr>
            <p:ph type="ftr" sz="quarter" idx="3"/>
          </p:nvPr>
        </p:nvSpPr>
        <p:spPr>
          <a:xfrm>
            <a:off x="2229150" y="7812977"/>
            <a:ext cx="8932245" cy="221599"/>
          </a:xfrm>
          <a:prstGeom prst="rect">
            <a:avLst/>
          </a:prstGeom>
        </p:spPr>
        <p:txBody>
          <a:bodyPr vert="horz" lIns="0" tIns="0" rIns="0" bIns="0" rtlCol="0" anchor="ctr">
            <a:normAutofit/>
          </a:bodyPr>
          <a:lstStyle>
            <a:lvl1pPr algn="l">
              <a:defRPr sz="1200">
                <a:solidFill>
                  <a:schemeClr val="tx1">
                    <a:tint val="75000"/>
                  </a:schemeClr>
                </a:solidFill>
              </a:defRPr>
            </a:lvl1pPr>
          </a:lstStyle>
          <a:p>
            <a:endParaRPr lang="nb-NO" dirty="0"/>
          </a:p>
        </p:txBody>
      </p:sp>
      <p:sp>
        <p:nvSpPr>
          <p:cNvPr id="6" name="Plassholder for lysbildenummer 5"/>
          <p:cNvSpPr>
            <a:spLocks noGrp="1"/>
          </p:cNvSpPr>
          <p:nvPr>
            <p:ph type="sldNum" sz="quarter" idx="4"/>
          </p:nvPr>
        </p:nvSpPr>
        <p:spPr>
          <a:xfrm>
            <a:off x="13541235" y="7812977"/>
            <a:ext cx="345643" cy="221599"/>
          </a:xfrm>
          <a:prstGeom prst="rect">
            <a:avLst/>
          </a:prstGeom>
        </p:spPr>
        <p:txBody>
          <a:bodyPr vert="horz" lIns="0" tIns="0" rIns="0" bIns="0" rtlCol="0" anchor="ctr">
            <a:normAutofit/>
          </a:bodyPr>
          <a:lstStyle>
            <a:lvl1pPr algn="r">
              <a:defRPr sz="1200">
                <a:solidFill>
                  <a:schemeClr val="tx1">
                    <a:tint val="75000"/>
                  </a:schemeClr>
                </a:solidFill>
              </a:defRPr>
            </a:lvl1pPr>
          </a:lstStyle>
          <a:p>
            <a:fld id="{5751DFAA-887F-4071-8EAD-E8CA316FCF06}" type="slidenum">
              <a:rPr lang="nb-NO" smtClean="0"/>
              <a:t>‹#›</a:t>
            </a:fld>
            <a:endParaRPr lang="nb-NO" dirty="0"/>
          </a:p>
        </p:txBody>
      </p:sp>
      <p:pic>
        <p:nvPicPr>
          <p:cNvPr id="8" name="Bild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2310521" y="332467"/>
            <a:ext cx="1914144" cy="390144"/>
          </a:xfrm>
          <a:prstGeom prst="rect">
            <a:avLst/>
          </a:prstGeom>
        </p:spPr>
      </p:pic>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0" r:id="rId4"/>
    <p:sldLayoutId id="2147483656" r:id="rId5"/>
    <p:sldLayoutId id="2147483658" r:id="rId6"/>
    <p:sldLayoutId id="2147483664" r:id="rId7"/>
    <p:sldLayoutId id="2147483660" r:id="rId8"/>
    <p:sldLayoutId id="2147483662" r:id="rId9"/>
    <p:sldLayoutId id="2147483659" r:id="rId10"/>
    <p:sldLayoutId id="2147483652" r:id="rId11"/>
    <p:sldLayoutId id="2147483653" r:id="rId12"/>
    <p:sldLayoutId id="2147483654" r:id="rId13"/>
    <p:sldLayoutId id="2147483655" r:id="rId14"/>
    <p:sldLayoutId id="2147483665" r:id="rId15"/>
    <p:sldLayoutId id="2147483666" r:id="rId16"/>
  </p:sldLayoutIdLst>
  <p:timing>
    <p:tnLst>
      <p:par>
        <p:cTn id="1" dur="indefinite" restart="never" nodeType="tmRoot"/>
      </p:par>
    </p:tnLst>
  </p:timing>
  <p:txStyles>
    <p:titleStyle>
      <a:lvl1pPr algn="l" defTabSz="914400" rtl="0" eaLnBrk="1" latinLnBrk="0" hangingPunct="1">
        <a:lnSpc>
          <a:spcPts val="3200"/>
        </a:lnSpc>
        <a:spcBef>
          <a:spcPct val="0"/>
        </a:spcBef>
        <a:buNone/>
        <a:defRPr sz="3000" b="1" kern="1200" cap="none" baseline="0">
          <a:solidFill>
            <a:schemeClr val="tx1"/>
          </a:solidFill>
          <a:latin typeface="+mj-lt"/>
          <a:ea typeface="+mj-ea"/>
          <a:cs typeface="+mj-cs"/>
        </a:defRPr>
      </a:lvl1pPr>
    </p:titleStyle>
    <p:bodyStyle>
      <a:lvl1pPr marL="216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1pPr>
      <a:lvl2pPr marL="432000" indent="-216000" algn="l" defTabSz="914400" rtl="0" eaLnBrk="1" latinLnBrk="0" hangingPunct="1">
        <a:lnSpc>
          <a:spcPts val="2600"/>
        </a:lnSpc>
        <a:spcBef>
          <a:spcPts val="400"/>
        </a:spcBef>
        <a:buFont typeface="Arial" panose="020B0604020202020204" pitchFamily="34" charset="0"/>
        <a:buChar char="•"/>
        <a:defRPr sz="2400" kern="1200">
          <a:solidFill>
            <a:schemeClr val="tx1"/>
          </a:solidFill>
          <a:latin typeface="+mn-lt"/>
          <a:ea typeface="+mn-ea"/>
          <a:cs typeface="+mn-cs"/>
        </a:defRPr>
      </a:lvl2pPr>
      <a:lvl3pPr marL="648000" indent="-216000" algn="l" defTabSz="914400" rtl="0" eaLnBrk="1" latinLnBrk="0" hangingPunct="1">
        <a:lnSpc>
          <a:spcPts val="2200"/>
        </a:lnSpc>
        <a:spcBef>
          <a:spcPts val="400"/>
        </a:spcBef>
        <a:buFont typeface="Arial" panose="020B0604020202020204" pitchFamily="34" charset="0"/>
        <a:buChar char="•"/>
        <a:defRPr sz="2000" kern="1200">
          <a:solidFill>
            <a:schemeClr val="tx1"/>
          </a:solidFill>
          <a:latin typeface="+mn-lt"/>
          <a:ea typeface="+mn-ea"/>
          <a:cs typeface="+mn-cs"/>
        </a:defRPr>
      </a:lvl3pPr>
      <a:lvl4pPr marL="864000" indent="-216000" algn="l" defTabSz="914400" rtl="0" eaLnBrk="1" latinLnBrk="0" hangingPunct="1">
        <a:lnSpc>
          <a:spcPts val="2000"/>
        </a:lnSpc>
        <a:spcBef>
          <a:spcPts val="40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ts val="1800"/>
        </a:lnSpc>
        <a:spcBef>
          <a:spcPts val="4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s://statistikk.samhandlingsbarometeret.no/webview/"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ctrTitle"/>
          </p:nvPr>
        </p:nvSpPr>
        <p:spPr/>
        <p:txBody>
          <a:bodyPr>
            <a:normAutofit/>
          </a:bodyPr>
          <a:lstStyle/>
          <a:p>
            <a:r>
              <a:rPr lang="nb-NO" sz="4400" dirty="0" smtClean="0"/>
              <a:t>Status og vegen </a:t>
            </a:r>
            <a:r>
              <a:rPr lang="nb-NO" sz="4400" dirty="0" err="1" smtClean="0"/>
              <a:t>vidare</a:t>
            </a:r>
            <a:r>
              <a:rPr lang="nb-NO" sz="4400" dirty="0" smtClean="0"/>
              <a:t> for </a:t>
            </a:r>
            <a:r>
              <a:rPr lang="nb-NO" sz="4400" dirty="0" err="1" smtClean="0"/>
              <a:t>Samhandlingsbarometeret</a:t>
            </a:r>
            <a:r>
              <a:rPr lang="nb-NO" sz="4400" dirty="0" smtClean="0"/>
              <a:t/>
            </a:r>
            <a:br>
              <a:rPr lang="nb-NO" sz="4400" dirty="0" smtClean="0"/>
            </a:br>
            <a:r>
              <a:rPr lang="nb-NO" sz="4400" dirty="0"/>
              <a:t/>
            </a:r>
            <a:br>
              <a:rPr lang="nb-NO" sz="4400" dirty="0"/>
            </a:br>
            <a:r>
              <a:rPr lang="nb-NO" sz="4400" dirty="0" smtClean="0"/>
              <a:t/>
            </a:r>
            <a:br>
              <a:rPr lang="nb-NO" sz="4400" dirty="0" smtClean="0"/>
            </a:br>
            <a:r>
              <a:rPr lang="nb-NO" sz="2400" dirty="0" smtClean="0"/>
              <a:t>Sak 49/19 i Koordineringsrådet 26.11.2019</a:t>
            </a:r>
            <a:endParaRPr lang="nb-NO" sz="2400" dirty="0"/>
          </a:p>
        </p:txBody>
      </p:sp>
      <p:sp>
        <p:nvSpPr>
          <p:cNvPr id="5" name="Plassholder for dato 4"/>
          <p:cNvSpPr>
            <a:spLocks noGrp="1"/>
          </p:cNvSpPr>
          <p:nvPr>
            <p:ph type="dt" sz="half" idx="10"/>
          </p:nvPr>
        </p:nvSpPr>
        <p:spPr/>
        <p:txBody>
          <a:bodyPr/>
          <a:lstStyle/>
          <a:p>
            <a:fld id="{B089964E-E9E5-42F6-84DF-FF83CA64DD42}" type="datetime1">
              <a:rPr lang="nb-NO" smtClean="0"/>
              <a:pPr/>
              <a:t>26.11.2019</a:t>
            </a:fld>
            <a:endParaRPr lang="nb-NO" dirty="0"/>
          </a:p>
        </p:txBody>
      </p:sp>
      <p:sp>
        <p:nvSpPr>
          <p:cNvPr id="6" name="Plassholder for bunntekst 5"/>
          <p:cNvSpPr>
            <a:spLocks noGrp="1"/>
          </p:cNvSpPr>
          <p:nvPr>
            <p:ph type="ftr" sz="quarter" idx="11"/>
          </p:nvPr>
        </p:nvSpPr>
        <p:spPr/>
        <p:txBody>
          <a:bodyPr/>
          <a:lstStyle/>
          <a:p>
            <a:r>
              <a:rPr lang="nb-NO" dirty="0" smtClean="0"/>
              <a:t>Emma Bjørnsen</a:t>
            </a:r>
            <a:endParaRPr lang="nb-NO" dirty="0"/>
          </a:p>
        </p:txBody>
      </p:sp>
    </p:spTree>
    <p:extLst>
      <p:ext uri="{BB962C8B-B14F-4D97-AF65-F5344CB8AC3E}">
        <p14:creationId xmlns:p14="http://schemas.microsoft.com/office/powerpoint/2010/main" val="1546377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575946" y="1629382"/>
            <a:ext cx="12833832" cy="4898777"/>
          </a:xfrm>
        </p:spPr>
        <p:txBody>
          <a:bodyPr/>
          <a:lstStyle/>
          <a:p>
            <a:pPr marL="0" indent="0">
              <a:buNone/>
            </a:pPr>
            <a:r>
              <a:rPr lang="nn-NO" sz="2800" b="1" dirty="0">
                <a:solidFill>
                  <a:schemeClr val="accent3">
                    <a:lumMod val="50000"/>
                  </a:schemeClr>
                </a:solidFill>
                <a:latin typeface="+mn-lt"/>
              </a:rPr>
              <a:t>Utfordringar som kommunane peikar på</a:t>
            </a:r>
            <a:endParaRPr lang="nn-NO" sz="2800" b="1" dirty="0" smtClean="0">
              <a:solidFill>
                <a:schemeClr val="accent3">
                  <a:lumMod val="50000"/>
                </a:schemeClr>
              </a:solidFill>
              <a:latin typeface="+mn-lt"/>
            </a:endParaRPr>
          </a:p>
          <a:p>
            <a:r>
              <a:rPr lang="nn-NO" sz="2400" dirty="0" smtClean="0">
                <a:solidFill>
                  <a:schemeClr val="accent3">
                    <a:lumMod val="50000"/>
                  </a:schemeClr>
                </a:solidFill>
                <a:latin typeface="+mn-lt"/>
              </a:rPr>
              <a:t>Verktøyet </a:t>
            </a:r>
            <a:r>
              <a:rPr lang="nn-NO" sz="2400" dirty="0">
                <a:solidFill>
                  <a:schemeClr val="accent3">
                    <a:lumMod val="50000"/>
                  </a:schemeClr>
                </a:solidFill>
                <a:latin typeface="+mn-lt"/>
              </a:rPr>
              <a:t>ikkje er logisk oppbygd, </a:t>
            </a:r>
          </a:p>
          <a:p>
            <a:r>
              <a:rPr lang="nn-NO" sz="2400" dirty="0" smtClean="0">
                <a:solidFill>
                  <a:schemeClr val="accent3">
                    <a:lumMod val="50000"/>
                  </a:schemeClr>
                </a:solidFill>
                <a:latin typeface="+mn-lt"/>
              </a:rPr>
              <a:t>Det </a:t>
            </a:r>
            <a:r>
              <a:rPr lang="nn-NO" sz="2400" dirty="0">
                <a:solidFill>
                  <a:schemeClr val="accent3">
                    <a:lumMod val="50000"/>
                  </a:schemeClr>
                </a:solidFill>
                <a:latin typeface="+mn-lt"/>
              </a:rPr>
              <a:t>er tidkrevjande å hente ut </a:t>
            </a:r>
            <a:r>
              <a:rPr lang="nn-NO" sz="2400" dirty="0" smtClean="0">
                <a:solidFill>
                  <a:schemeClr val="accent3">
                    <a:lumMod val="50000"/>
                  </a:schemeClr>
                </a:solidFill>
                <a:latin typeface="+mn-lt"/>
              </a:rPr>
              <a:t>statistikk</a:t>
            </a:r>
          </a:p>
          <a:p>
            <a:r>
              <a:rPr lang="nn-NO" sz="2400" dirty="0">
                <a:solidFill>
                  <a:schemeClr val="accent3">
                    <a:lumMod val="50000"/>
                  </a:schemeClr>
                </a:solidFill>
                <a:latin typeface="+mn-lt"/>
              </a:rPr>
              <a:t>F</a:t>
            </a:r>
            <a:r>
              <a:rPr lang="nn-NO" sz="2400" dirty="0" smtClean="0">
                <a:solidFill>
                  <a:schemeClr val="accent3">
                    <a:lumMod val="50000"/>
                  </a:schemeClr>
                </a:solidFill>
                <a:latin typeface="+mn-lt"/>
              </a:rPr>
              <a:t>orklaringane </a:t>
            </a:r>
            <a:r>
              <a:rPr lang="nn-NO" sz="2400" dirty="0">
                <a:solidFill>
                  <a:schemeClr val="accent3">
                    <a:lumMod val="50000"/>
                  </a:schemeClr>
                </a:solidFill>
                <a:latin typeface="+mn-lt"/>
              </a:rPr>
              <a:t>(definisjonane) om tala bør vere meir informative</a:t>
            </a:r>
            <a:r>
              <a:rPr lang="nn-NO" sz="2400" dirty="0" smtClean="0">
                <a:solidFill>
                  <a:schemeClr val="accent3">
                    <a:lumMod val="50000"/>
                  </a:schemeClr>
                </a:solidFill>
                <a:latin typeface="+mn-lt"/>
              </a:rPr>
              <a:t>.</a:t>
            </a:r>
          </a:p>
          <a:p>
            <a:r>
              <a:rPr lang="nn-NO" sz="2400" dirty="0" smtClean="0">
                <a:solidFill>
                  <a:schemeClr val="accent3">
                    <a:lumMod val="50000"/>
                  </a:schemeClr>
                </a:solidFill>
                <a:latin typeface="+mn-lt"/>
              </a:rPr>
              <a:t>Steril </a:t>
            </a:r>
            <a:r>
              <a:rPr lang="nn-NO" sz="2400" dirty="0" err="1">
                <a:solidFill>
                  <a:schemeClr val="accent3">
                    <a:lumMod val="50000"/>
                  </a:schemeClr>
                </a:solidFill>
                <a:latin typeface="+mn-lt"/>
              </a:rPr>
              <a:t>lay-out</a:t>
            </a:r>
            <a:r>
              <a:rPr lang="nn-NO" sz="2400" dirty="0">
                <a:solidFill>
                  <a:schemeClr val="accent3">
                    <a:lumMod val="50000"/>
                  </a:schemeClr>
                </a:solidFill>
                <a:latin typeface="+mn-lt"/>
              </a:rPr>
              <a:t> </a:t>
            </a:r>
            <a:r>
              <a:rPr lang="nn-NO" sz="2400" dirty="0" smtClean="0">
                <a:solidFill>
                  <a:schemeClr val="accent3">
                    <a:lumMod val="50000"/>
                  </a:schemeClr>
                </a:solidFill>
                <a:latin typeface="+mn-lt"/>
              </a:rPr>
              <a:t>og </a:t>
            </a:r>
            <a:r>
              <a:rPr lang="nn-NO" sz="2400" dirty="0">
                <a:solidFill>
                  <a:schemeClr val="accent3">
                    <a:lumMod val="50000"/>
                  </a:schemeClr>
                </a:solidFill>
                <a:latin typeface="+mn-lt"/>
              </a:rPr>
              <a:t>lita skrift som er vanskeleg å lese. </a:t>
            </a:r>
            <a:endParaRPr lang="nn-NO" sz="2400" dirty="0" smtClean="0">
              <a:solidFill>
                <a:schemeClr val="accent3">
                  <a:lumMod val="50000"/>
                </a:schemeClr>
              </a:solidFill>
              <a:latin typeface="+mn-lt"/>
            </a:endParaRPr>
          </a:p>
          <a:p>
            <a:r>
              <a:rPr lang="nn-NO" sz="2400" dirty="0" smtClean="0">
                <a:solidFill>
                  <a:schemeClr val="accent3">
                    <a:lumMod val="50000"/>
                  </a:schemeClr>
                </a:solidFill>
                <a:latin typeface="+mn-lt"/>
              </a:rPr>
              <a:t>Barometeret </a:t>
            </a:r>
            <a:r>
              <a:rPr lang="nn-NO" sz="2400" dirty="0">
                <a:solidFill>
                  <a:schemeClr val="accent3">
                    <a:lumMod val="50000"/>
                  </a:schemeClr>
                </a:solidFill>
                <a:latin typeface="+mn-lt"/>
              </a:rPr>
              <a:t>må ikkje ha for mykje informasjon (data</a:t>
            </a:r>
            <a:r>
              <a:rPr lang="nn-NO" sz="2400" dirty="0" smtClean="0">
                <a:solidFill>
                  <a:schemeClr val="accent3">
                    <a:lumMod val="50000"/>
                  </a:schemeClr>
                </a:solidFill>
                <a:latin typeface="+mn-lt"/>
              </a:rPr>
              <a:t>) </a:t>
            </a:r>
          </a:p>
          <a:p>
            <a:r>
              <a:rPr lang="nn-NO" sz="2400" dirty="0">
                <a:solidFill>
                  <a:schemeClr val="accent3">
                    <a:lumMod val="50000"/>
                  </a:schemeClr>
                </a:solidFill>
                <a:latin typeface="+mn-lt"/>
              </a:rPr>
              <a:t>G</a:t>
            </a:r>
            <a:r>
              <a:rPr lang="nn-NO" sz="2400" dirty="0" smtClean="0">
                <a:solidFill>
                  <a:schemeClr val="accent3">
                    <a:lumMod val="50000"/>
                  </a:schemeClr>
                </a:solidFill>
                <a:latin typeface="+mn-lt"/>
              </a:rPr>
              <a:t>ode </a:t>
            </a:r>
            <a:r>
              <a:rPr lang="nn-NO" sz="2400" dirty="0">
                <a:solidFill>
                  <a:schemeClr val="accent3">
                    <a:lumMod val="50000"/>
                  </a:schemeClr>
                </a:solidFill>
                <a:latin typeface="+mn-lt"/>
              </a:rPr>
              <a:t>mulegheiter for </a:t>
            </a:r>
            <a:r>
              <a:rPr lang="nn-NO" sz="2400" dirty="0" smtClean="0">
                <a:solidFill>
                  <a:schemeClr val="accent3">
                    <a:lumMod val="50000"/>
                  </a:schemeClr>
                </a:solidFill>
                <a:latin typeface="+mn-lt"/>
              </a:rPr>
              <a:t>søk</a:t>
            </a:r>
          </a:p>
          <a:p>
            <a:r>
              <a:rPr lang="nn-NO" sz="2400" dirty="0" smtClean="0">
                <a:solidFill>
                  <a:schemeClr val="accent3">
                    <a:lumMod val="50000"/>
                  </a:schemeClr>
                </a:solidFill>
                <a:latin typeface="+mn-lt"/>
              </a:rPr>
              <a:t>Lenker </a:t>
            </a:r>
            <a:r>
              <a:rPr lang="nn-NO" sz="2400" dirty="0">
                <a:solidFill>
                  <a:schemeClr val="accent3">
                    <a:lumMod val="50000"/>
                  </a:schemeClr>
                </a:solidFill>
                <a:latin typeface="+mn-lt"/>
              </a:rPr>
              <a:t>til ressursar for tiltak som kommunane </a:t>
            </a:r>
            <a:r>
              <a:rPr lang="nn-NO" sz="2400" dirty="0" err="1">
                <a:solidFill>
                  <a:schemeClr val="accent3">
                    <a:lumMod val="50000"/>
                  </a:schemeClr>
                </a:solidFill>
                <a:latin typeface="+mn-lt"/>
              </a:rPr>
              <a:t>evt</a:t>
            </a:r>
            <a:r>
              <a:rPr lang="nn-NO" sz="2400" dirty="0">
                <a:solidFill>
                  <a:schemeClr val="accent3">
                    <a:lumMod val="50000"/>
                  </a:schemeClr>
                </a:solidFill>
                <a:latin typeface="+mn-lt"/>
              </a:rPr>
              <a:t>. kan sette i </a:t>
            </a:r>
            <a:r>
              <a:rPr lang="nn-NO" sz="2400" dirty="0" smtClean="0">
                <a:solidFill>
                  <a:schemeClr val="accent3">
                    <a:lumMod val="50000"/>
                  </a:schemeClr>
                </a:solidFill>
                <a:latin typeface="+mn-lt"/>
              </a:rPr>
              <a:t>verk</a:t>
            </a:r>
          </a:p>
          <a:p>
            <a:r>
              <a:rPr lang="nn-NO" sz="2400" dirty="0">
                <a:solidFill>
                  <a:schemeClr val="accent3">
                    <a:lumMod val="50000"/>
                  </a:schemeClr>
                </a:solidFill>
                <a:latin typeface="+mn-lt"/>
              </a:rPr>
              <a:t>O</a:t>
            </a:r>
            <a:r>
              <a:rPr lang="nn-NO" sz="2400" dirty="0" smtClean="0">
                <a:solidFill>
                  <a:schemeClr val="accent3">
                    <a:lumMod val="50000"/>
                  </a:schemeClr>
                </a:solidFill>
                <a:latin typeface="+mn-lt"/>
              </a:rPr>
              <a:t>ppdaterte tal er viktigast av alt!.</a:t>
            </a:r>
            <a:endParaRPr lang="nb-NO" sz="2400" dirty="0">
              <a:solidFill>
                <a:schemeClr val="accent3">
                  <a:lumMod val="50000"/>
                </a:schemeClr>
              </a:solidFill>
              <a:latin typeface="+mn-lt"/>
            </a:endParaRPr>
          </a:p>
          <a:p>
            <a:endParaRPr lang="nb-NO" sz="2400" dirty="0">
              <a:solidFill>
                <a:schemeClr val="accent3">
                  <a:lumMod val="50000"/>
                </a:schemeClr>
              </a:solidFill>
              <a:latin typeface="+mn-lt"/>
            </a:endParaRPr>
          </a:p>
          <a:p>
            <a:pPr marL="0" indent="0">
              <a:buNone/>
            </a:pPr>
            <a:r>
              <a:rPr lang="nn-NO" sz="2400" dirty="0">
                <a:solidFill>
                  <a:schemeClr val="accent3">
                    <a:lumMod val="50000"/>
                  </a:schemeClr>
                </a:solidFill>
                <a:latin typeface="+mn-lt"/>
              </a:rPr>
              <a:t>Både kommunane og helseføretaka peikar på behova for analyse av eit utval variablar, eller eit tema som Samhandlingsbarometeret kan sjå nærare på og lage rapportar, profilar eller faktaark rundt. </a:t>
            </a:r>
            <a:endParaRPr lang="nb-NO" sz="2400" dirty="0">
              <a:solidFill>
                <a:schemeClr val="accent3">
                  <a:lumMod val="50000"/>
                </a:schemeClr>
              </a:solidFill>
              <a:latin typeface="+mn-lt"/>
            </a:endParaRPr>
          </a:p>
          <a:p>
            <a:endParaRPr lang="nn-NO" dirty="0"/>
          </a:p>
        </p:txBody>
      </p:sp>
      <p:sp>
        <p:nvSpPr>
          <p:cNvPr id="3" name="Tittel 2"/>
          <p:cNvSpPr>
            <a:spLocks noGrp="1"/>
          </p:cNvSpPr>
          <p:nvPr>
            <p:ph type="ctrTitle"/>
          </p:nvPr>
        </p:nvSpPr>
        <p:spPr>
          <a:xfrm>
            <a:off x="731520" y="609600"/>
            <a:ext cx="11015980" cy="840038"/>
          </a:xfrm>
        </p:spPr>
        <p:txBody>
          <a:bodyPr/>
          <a:lstStyle/>
          <a:p>
            <a:r>
              <a:rPr lang="nn-NO" sz="3600" dirty="0" smtClean="0">
                <a:solidFill>
                  <a:schemeClr val="accent3">
                    <a:lumMod val="50000"/>
                  </a:schemeClr>
                </a:solidFill>
                <a:latin typeface="+mn-lt"/>
              </a:rPr>
              <a:t>Spørjeundersøkinga</a:t>
            </a:r>
            <a:br>
              <a:rPr lang="nn-NO" sz="3600" dirty="0" smtClean="0">
                <a:solidFill>
                  <a:schemeClr val="accent3">
                    <a:lumMod val="50000"/>
                  </a:schemeClr>
                </a:solidFill>
                <a:latin typeface="+mn-lt"/>
              </a:rPr>
            </a:br>
            <a:endParaRPr lang="nn-NO" sz="3600" dirty="0">
              <a:solidFill>
                <a:schemeClr val="accent3">
                  <a:lumMod val="50000"/>
                </a:schemeClr>
              </a:solidFill>
              <a:latin typeface="+mn-lt"/>
            </a:endParaRPr>
          </a:p>
        </p:txBody>
      </p:sp>
    </p:spTree>
    <p:extLst>
      <p:ext uri="{BB962C8B-B14F-4D97-AF65-F5344CB8AC3E}">
        <p14:creationId xmlns:p14="http://schemas.microsoft.com/office/powerpoint/2010/main" val="23085412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982807" y="1322494"/>
            <a:ext cx="11305309" cy="6309420"/>
          </a:xfrm>
        </p:spPr>
        <p:txBody>
          <a:bodyPr/>
          <a:lstStyle/>
          <a:p>
            <a:pPr marL="0" indent="0">
              <a:buNone/>
            </a:pPr>
            <a:r>
              <a:rPr lang="nn-NO" sz="2000" b="1" dirty="0">
                <a:solidFill>
                  <a:schemeClr val="accent1"/>
                </a:solidFill>
                <a:latin typeface="+mn-lt"/>
              </a:rPr>
              <a:t>Samarbeid mellom Vestland fylkeskommune, Fylkesmannen i Vestland, Høgskulen på Vestlandet, Helse Førde/Helse Vest og </a:t>
            </a:r>
            <a:r>
              <a:rPr lang="nn-NO" sz="2000" b="1" dirty="0" smtClean="0">
                <a:solidFill>
                  <a:schemeClr val="accent1"/>
                </a:solidFill>
                <a:latin typeface="+mn-lt"/>
              </a:rPr>
              <a:t>kommunane</a:t>
            </a:r>
          </a:p>
          <a:p>
            <a:pPr lvl="1"/>
            <a:r>
              <a:rPr lang="nn-NO" sz="2000" dirty="0" smtClean="0">
                <a:solidFill>
                  <a:schemeClr val="accent1"/>
                </a:solidFill>
                <a:latin typeface="+mn-lt"/>
              </a:rPr>
              <a:t>Ei </a:t>
            </a:r>
            <a:r>
              <a:rPr lang="nn-NO" sz="2000" dirty="0">
                <a:solidFill>
                  <a:schemeClr val="accent1"/>
                </a:solidFill>
                <a:latin typeface="+mn-lt"/>
              </a:rPr>
              <a:t>formelle gruppe er føreslått etablert frå 1.1.2020</a:t>
            </a:r>
          </a:p>
          <a:p>
            <a:pPr lvl="1"/>
            <a:r>
              <a:rPr lang="nn-NO" sz="2000" dirty="0">
                <a:solidFill>
                  <a:schemeClr val="accent1"/>
                </a:solidFill>
                <a:latin typeface="+mn-lt"/>
              </a:rPr>
              <a:t>Faginstansar som er lokalisert i Vestland fylke vil bli invitert med etter behov, eks. Universitetet i Bergen, </a:t>
            </a:r>
            <a:r>
              <a:rPr lang="nn-NO" sz="2000" dirty="0" err="1">
                <a:solidFill>
                  <a:schemeClr val="accent1"/>
                </a:solidFill>
                <a:latin typeface="+mn-lt"/>
              </a:rPr>
              <a:t>Hemilsenteret</a:t>
            </a:r>
            <a:r>
              <a:rPr lang="nn-NO" sz="2000" dirty="0">
                <a:solidFill>
                  <a:schemeClr val="accent1"/>
                </a:solidFill>
                <a:latin typeface="+mn-lt"/>
              </a:rPr>
              <a:t>, </a:t>
            </a:r>
            <a:r>
              <a:rPr lang="nn-NO" sz="2000" dirty="0" smtClean="0">
                <a:solidFill>
                  <a:schemeClr val="accent1"/>
                </a:solidFill>
                <a:latin typeface="+mn-lt"/>
              </a:rPr>
              <a:t>Folkehelseinstituttet</a:t>
            </a:r>
          </a:p>
          <a:p>
            <a:pPr marL="0" indent="0">
              <a:buNone/>
            </a:pPr>
            <a:r>
              <a:rPr lang="nn-NO" sz="2000" b="1" dirty="0" smtClean="0">
                <a:solidFill>
                  <a:schemeClr val="accent1"/>
                </a:solidFill>
                <a:latin typeface="+mn-lt"/>
              </a:rPr>
              <a:t>Samarbeid </a:t>
            </a:r>
            <a:r>
              <a:rPr lang="nn-NO" sz="2000" b="1" dirty="0">
                <a:solidFill>
                  <a:schemeClr val="accent1"/>
                </a:solidFill>
                <a:latin typeface="+mn-lt"/>
              </a:rPr>
              <a:t>om </a:t>
            </a:r>
          </a:p>
          <a:p>
            <a:pPr lvl="2">
              <a:buFont typeface="Wingdings" panose="05000000000000000000" pitchFamily="2" charset="2"/>
              <a:buChar char="§"/>
            </a:pPr>
            <a:r>
              <a:rPr lang="nn-NO" sz="2000" dirty="0">
                <a:solidFill>
                  <a:schemeClr val="accent1"/>
                </a:solidFill>
                <a:latin typeface="+mn-lt"/>
              </a:rPr>
              <a:t>Henting og publisering av helsedata</a:t>
            </a:r>
          </a:p>
          <a:p>
            <a:pPr lvl="2">
              <a:buFont typeface="Wingdings" panose="05000000000000000000" pitchFamily="2" charset="2"/>
              <a:buChar char="§"/>
            </a:pPr>
            <a:r>
              <a:rPr lang="nn-NO" sz="2000" dirty="0">
                <a:solidFill>
                  <a:schemeClr val="accent1"/>
                </a:solidFill>
                <a:latin typeface="+mn-lt"/>
              </a:rPr>
              <a:t>Analyse og faglege utgreiingar</a:t>
            </a:r>
          </a:p>
          <a:p>
            <a:pPr lvl="2">
              <a:buFont typeface="Wingdings" panose="05000000000000000000" pitchFamily="2" charset="2"/>
              <a:buChar char="§"/>
            </a:pPr>
            <a:r>
              <a:rPr lang="nn-NO" sz="2000" dirty="0">
                <a:solidFill>
                  <a:schemeClr val="accent1"/>
                </a:solidFill>
                <a:latin typeface="+mn-lt"/>
              </a:rPr>
              <a:t>Formidling</a:t>
            </a:r>
          </a:p>
          <a:p>
            <a:pPr lvl="2">
              <a:buFont typeface="Wingdings" panose="05000000000000000000" pitchFamily="2" charset="2"/>
              <a:buChar char="§"/>
            </a:pPr>
            <a:r>
              <a:rPr lang="nn-NO" sz="2000" dirty="0">
                <a:solidFill>
                  <a:schemeClr val="accent1"/>
                </a:solidFill>
                <a:latin typeface="+mn-lt"/>
              </a:rPr>
              <a:t>Støtte til kommunane</a:t>
            </a:r>
          </a:p>
          <a:p>
            <a:pPr lvl="2">
              <a:buFont typeface="Wingdings" panose="05000000000000000000" pitchFamily="2" charset="2"/>
              <a:buChar char="§"/>
            </a:pPr>
            <a:r>
              <a:rPr lang="nn-NO" sz="2000" dirty="0">
                <a:solidFill>
                  <a:schemeClr val="accent1"/>
                </a:solidFill>
                <a:latin typeface="+mn-lt"/>
              </a:rPr>
              <a:t>Kontakt med forskarar, studentar og </a:t>
            </a:r>
            <a:r>
              <a:rPr lang="nn-NO" sz="2000" dirty="0" smtClean="0">
                <a:solidFill>
                  <a:schemeClr val="accent1"/>
                </a:solidFill>
                <a:latin typeface="+mn-lt"/>
              </a:rPr>
              <a:t>fagmiljø</a:t>
            </a:r>
          </a:p>
          <a:p>
            <a:pPr marL="432000" lvl="2" indent="0">
              <a:buNone/>
            </a:pPr>
            <a:endParaRPr lang="nn-NO" sz="1800" dirty="0">
              <a:solidFill>
                <a:schemeClr val="accent1"/>
              </a:solidFill>
              <a:latin typeface="+mn-lt"/>
            </a:endParaRPr>
          </a:p>
          <a:p>
            <a:r>
              <a:rPr lang="nn-NO" sz="2000" dirty="0" smtClean="0">
                <a:solidFill>
                  <a:schemeClr val="accent1"/>
                </a:solidFill>
                <a:latin typeface="+mn-lt"/>
              </a:rPr>
              <a:t>Sogn og Fjordane fylkeskommune har ikkje hatt ressursar til å følgje opp. Det er svært usikkert om/korleis Vestland fylkeskommune vil/kan gå vidare med samarbeidet. Vært avklara 13. desember </a:t>
            </a:r>
          </a:p>
          <a:p>
            <a:r>
              <a:rPr lang="nn-NO" sz="2000" dirty="0" smtClean="0">
                <a:solidFill>
                  <a:schemeClr val="accent1"/>
                </a:solidFill>
                <a:latin typeface="+mn-lt"/>
              </a:rPr>
              <a:t>Prosjektet har synt at det er interesse, kompetanse og vilje til å samarbeide om analyse og formidling hjå partane som har delteke. Spørsmålet er om vi skal formalisere eit samarbeid utan Vestland fylkeskommune?</a:t>
            </a:r>
            <a:endParaRPr lang="nn-NO" sz="2000" dirty="0">
              <a:solidFill>
                <a:schemeClr val="accent1"/>
              </a:solidFill>
              <a:latin typeface="+mn-lt"/>
            </a:endParaRPr>
          </a:p>
          <a:p>
            <a:pPr lvl="1">
              <a:buFont typeface="Wingdings" panose="05000000000000000000" pitchFamily="2" charset="2"/>
              <a:buChar char="§"/>
            </a:pPr>
            <a:endParaRPr lang="nn-NO" sz="2400" dirty="0">
              <a:latin typeface="+mn-lt"/>
            </a:endParaRPr>
          </a:p>
        </p:txBody>
      </p:sp>
      <p:sp>
        <p:nvSpPr>
          <p:cNvPr id="3" name="Tittel 2"/>
          <p:cNvSpPr>
            <a:spLocks noGrp="1"/>
          </p:cNvSpPr>
          <p:nvPr>
            <p:ph type="ctrTitle"/>
          </p:nvPr>
        </p:nvSpPr>
        <p:spPr>
          <a:xfrm>
            <a:off x="1049482" y="571500"/>
            <a:ext cx="9180368" cy="561975"/>
          </a:xfrm>
        </p:spPr>
        <p:txBody>
          <a:bodyPr/>
          <a:lstStyle/>
          <a:p>
            <a:r>
              <a:rPr lang="nn-NO" sz="4000" dirty="0">
                <a:solidFill>
                  <a:schemeClr val="accent1"/>
                </a:solidFill>
                <a:latin typeface="+mn-lt"/>
              </a:rPr>
              <a:t>Samarbeid </a:t>
            </a:r>
            <a:r>
              <a:rPr lang="nn-NO" sz="4000" dirty="0" smtClean="0">
                <a:solidFill>
                  <a:schemeClr val="accent1"/>
                </a:solidFill>
                <a:latin typeface="+mn-lt"/>
              </a:rPr>
              <a:t>om folkehelse i </a:t>
            </a:r>
            <a:r>
              <a:rPr lang="nn-NO" sz="4000" dirty="0">
                <a:solidFill>
                  <a:schemeClr val="accent1"/>
                </a:solidFill>
                <a:latin typeface="+mn-lt"/>
              </a:rPr>
              <a:t>Vestland fylke</a:t>
            </a:r>
          </a:p>
        </p:txBody>
      </p:sp>
      <p:pic>
        <p:nvPicPr>
          <p:cNvPr id="4" name="Bilde 3"/>
          <p:cNvPicPr>
            <a:picLocks noChangeAspect="1"/>
          </p:cNvPicPr>
          <p:nvPr/>
        </p:nvPicPr>
        <p:blipFill>
          <a:blip r:embed="rId2"/>
          <a:stretch>
            <a:fillRect/>
          </a:stretch>
        </p:blipFill>
        <p:spPr>
          <a:xfrm>
            <a:off x="11070541" y="2872993"/>
            <a:ext cx="2435149" cy="2492824"/>
          </a:xfrm>
          <a:prstGeom prst="rect">
            <a:avLst/>
          </a:prstGeom>
        </p:spPr>
      </p:pic>
    </p:spTree>
    <p:extLst>
      <p:ext uri="{BB962C8B-B14F-4D97-AF65-F5344CB8AC3E}">
        <p14:creationId xmlns:p14="http://schemas.microsoft.com/office/powerpoint/2010/main" val="2105465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n-NO" sz="4000" dirty="0" smtClean="0"/>
              <a:t>Ny nasjonal helse- og </a:t>
            </a:r>
            <a:r>
              <a:rPr lang="nn-NO" sz="4000" dirty="0" err="1" smtClean="0"/>
              <a:t>sykehusplan</a:t>
            </a:r>
            <a:r>
              <a:rPr lang="nn-NO" sz="4000" dirty="0" smtClean="0"/>
              <a:t> 2020-2023</a:t>
            </a:r>
            <a:r>
              <a:rPr lang="nn-NO" b="0" dirty="0" smtClean="0"/>
              <a:t/>
            </a:r>
            <a:br>
              <a:rPr lang="nn-NO" b="0" dirty="0" smtClean="0"/>
            </a:br>
            <a:r>
              <a:rPr lang="nn-NO" b="0" dirty="0"/>
              <a:t/>
            </a:r>
            <a:br>
              <a:rPr lang="nn-NO" b="0" dirty="0"/>
            </a:br>
            <a:r>
              <a:rPr lang="nn-NO" b="0" dirty="0" smtClean="0"/>
              <a:t>I </a:t>
            </a:r>
            <a:r>
              <a:rPr lang="nn-NO" b="0" dirty="0"/>
              <a:t>forslag til Nasjonal helse- og </a:t>
            </a:r>
            <a:r>
              <a:rPr lang="nn-NO" b="0" dirty="0" err="1"/>
              <a:t>sykehusplan</a:t>
            </a:r>
            <a:r>
              <a:rPr lang="nn-NO" b="0" dirty="0"/>
              <a:t> for 2020-2023 er samhandling mellom tenestene løfta fram som eit hovudtema, jf. m.a. forslaget om etablering av «Helsefellesskap». </a:t>
            </a:r>
            <a:r>
              <a:rPr lang="nn-NO" b="0" dirty="0" smtClean="0"/>
              <a:t/>
            </a:r>
            <a:br>
              <a:rPr lang="nn-NO" b="0" dirty="0" smtClean="0"/>
            </a:br>
            <a:r>
              <a:rPr lang="nn-NO" b="0" dirty="0"/>
              <a:t/>
            </a:r>
            <a:br>
              <a:rPr lang="nn-NO" b="0" dirty="0"/>
            </a:br>
            <a:r>
              <a:rPr lang="nn-NO" b="0" dirty="0" smtClean="0"/>
              <a:t>Ein </a:t>
            </a:r>
            <a:r>
              <a:rPr lang="nn-NO" b="0" dirty="0"/>
              <a:t>viktig føresetnad for at føretak og kommunar kan planlegge og utvikle tenester saman er at dei har ein felles forståing av verkelegheita. Her blir det understreka at kommunar og føretak har behov for betre styringsdata, analyser og verktøy for framskriving. </a:t>
            </a:r>
            <a:r>
              <a:rPr lang="nb-NO" b="0" dirty="0"/>
              <a:t/>
            </a:r>
            <a:br>
              <a:rPr lang="nb-NO" b="0" dirty="0"/>
            </a:br>
            <a:r>
              <a:rPr lang="nn-NO" b="0" dirty="0"/>
              <a:t> </a:t>
            </a:r>
            <a:r>
              <a:rPr lang="nb-NO" b="0" dirty="0"/>
              <a:t/>
            </a:r>
            <a:br>
              <a:rPr lang="nb-NO" b="0" dirty="0"/>
            </a:br>
            <a:r>
              <a:rPr lang="nn-NO" b="0" i="1" dirty="0"/>
              <a:t>Samhandlingsbarometeret blir her halde fram som eksempel på ein nettstad som gjer relevant styringsinformasjon tilgjengeleg for kommunar og helseføretak.</a:t>
            </a:r>
            <a:r>
              <a:rPr lang="nb-NO" i="1" dirty="0"/>
              <a:t/>
            </a:r>
            <a:br>
              <a:rPr lang="nb-NO" i="1" dirty="0"/>
            </a:br>
            <a:r>
              <a:rPr lang="nn-NO" dirty="0"/>
              <a:t> </a:t>
            </a:r>
            <a:r>
              <a:rPr lang="nb-NO" dirty="0"/>
              <a:t/>
            </a:r>
            <a:br>
              <a:rPr lang="nb-NO" dirty="0"/>
            </a:br>
            <a:endParaRPr lang="nn-NO" dirty="0"/>
          </a:p>
        </p:txBody>
      </p:sp>
    </p:spTree>
    <p:extLst>
      <p:ext uri="{BB962C8B-B14F-4D97-AF65-F5344CB8AC3E}">
        <p14:creationId xmlns:p14="http://schemas.microsoft.com/office/powerpoint/2010/main" val="837925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1080991" y="1966414"/>
            <a:ext cx="9625373" cy="4462760"/>
          </a:xfrm>
        </p:spPr>
        <p:txBody>
          <a:bodyPr/>
          <a:lstStyle/>
          <a:p>
            <a:r>
              <a:rPr lang="nb-NO" sz="2400" dirty="0">
                <a:solidFill>
                  <a:schemeClr val="accent1"/>
                </a:solidFill>
                <a:latin typeface="+mn-lt"/>
              </a:rPr>
              <a:t>Knut Ivar </a:t>
            </a:r>
            <a:r>
              <a:rPr lang="nb-NO" sz="2400" dirty="0" err="1">
                <a:solidFill>
                  <a:schemeClr val="accent1"/>
                </a:solidFill>
                <a:latin typeface="+mn-lt"/>
              </a:rPr>
              <a:t>Osvoll</a:t>
            </a:r>
            <a:r>
              <a:rPr lang="nb-NO" sz="2400" dirty="0">
                <a:solidFill>
                  <a:schemeClr val="accent1"/>
                </a:solidFill>
                <a:latin typeface="+mn-lt"/>
              </a:rPr>
              <a:t>, IKT, </a:t>
            </a:r>
            <a:r>
              <a:rPr lang="nb-NO" sz="2400" dirty="0" err="1">
                <a:solidFill>
                  <a:schemeClr val="accent1"/>
                </a:solidFill>
                <a:latin typeface="+mn-lt"/>
              </a:rPr>
              <a:t>analytikar</a:t>
            </a:r>
            <a:r>
              <a:rPr lang="nb-NO" sz="2400" dirty="0">
                <a:solidFill>
                  <a:schemeClr val="accent1"/>
                </a:solidFill>
                <a:latin typeface="+mn-lt"/>
              </a:rPr>
              <a:t> (10%)</a:t>
            </a:r>
          </a:p>
          <a:p>
            <a:r>
              <a:rPr lang="nb-NO" sz="2400" dirty="0">
                <a:solidFill>
                  <a:schemeClr val="accent1"/>
                </a:solidFill>
                <a:latin typeface="+mn-lt"/>
              </a:rPr>
              <a:t>Anne Marte Sølsnes, </a:t>
            </a:r>
            <a:r>
              <a:rPr lang="nb-NO" sz="2400" dirty="0" smtClean="0">
                <a:solidFill>
                  <a:schemeClr val="accent1"/>
                </a:solidFill>
                <a:latin typeface="+mn-lt"/>
              </a:rPr>
              <a:t>fysioterapeut og </a:t>
            </a:r>
            <a:r>
              <a:rPr lang="nb-NO" sz="2400" dirty="0">
                <a:solidFill>
                  <a:schemeClr val="accent1"/>
                </a:solidFill>
                <a:latin typeface="+mn-lt"/>
              </a:rPr>
              <a:t>master </a:t>
            </a:r>
            <a:r>
              <a:rPr lang="nb-NO" sz="2400" dirty="0" smtClean="0">
                <a:solidFill>
                  <a:schemeClr val="accent1"/>
                </a:solidFill>
                <a:latin typeface="+mn-lt"/>
              </a:rPr>
              <a:t>i helse og sosialfag (80</a:t>
            </a:r>
            <a:r>
              <a:rPr lang="nb-NO" sz="2400" dirty="0">
                <a:solidFill>
                  <a:schemeClr val="accent1"/>
                </a:solidFill>
                <a:latin typeface="+mn-lt"/>
              </a:rPr>
              <a:t>%)</a:t>
            </a:r>
          </a:p>
          <a:p>
            <a:r>
              <a:rPr lang="nb-NO" sz="2400" dirty="0">
                <a:solidFill>
                  <a:schemeClr val="accent1"/>
                </a:solidFill>
                <a:latin typeface="+mn-lt"/>
              </a:rPr>
              <a:t>Tina Løkke Vie, </a:t>
            </a:r>
            <a:r>
              <a:rPr lang="nb-NO" sz="2400" dirty="0" err="1">
                <a:solidFill>
                  <a:schemeClr val="accent1"/>
                </a:solidFill>
                <a:latin typeface="+mn-lt"/>
              </a:rPr>
              <a:t>PhD</a:t>
            </a:r>
            <a:r>
              <a:rPr lang="nb-NO" sz="2400" dirty="0">
                <a:solidFill>
                  <a:schemeClr val="accent1"/>
                </a:solidFill>
                <a:latin typeface="+mn-lt"/>
              </a:rPr>
              <a:t> psykologi, </a:t>
            </a:r>
            <a:r>
              <a:rPr lang="nb-NO" sz="2400" dirty="0" err="1">
                <a:solidFill>
                  <a:schemeClr val="accent1"/>
                </a:solidFill>
                <a:latin typeface="+mn-lt"/>
              </a:rPr>
              <a:t>forskar</a:t>
            </a:r>
            <a:r>
              <a:rPr lang="nb-NO" sz="2400" dirty="0">
                <a:solidFill>
                  <a:schemeClr val="accent1"/>
                </a:solidFill>
                <a:latin typeface="+mn-lt"/>
              </a:rPr>
              <a:t> (65%)</a:t>
            </a:r>
          </a:p>
          <a:p>
            <a:r>
              <a:rPr lang="nb-NO" sz="2400" dirty="0">
                <a:solidFill>
                  <a:schemeClr val="accent1"/>
                </a:solidFill>
                <a:latin typeface="+mn-lt"/>
              </a:rPr>
              <a:t>Tarja A Kvalheim, </a:t>
            </a:r>
            <a:r>
              <a:rPr lang="nb-NO" sz="2400" dirty="0" err="1">
                <a:solidFill>
                  <a:schemeClr val="accent1"/>
                </a:solidFill>
                <a:latin typeface="+mn-lt"/>
              </a:rPr>
              <a:t>PhD</a:t>
            </a:r>
            <a:r>
              <a:rPr lang="nb-NO" sz="2400" dirty="0">
                <a:solidFill>
                  <a:schemeClr val="accent1"/>
                </a:solidFill>
                <a:latin typeface="+mn-lt"/>
              </a:rPr>
              <a:t> </a:t>
            </a:r>
            <a:r>
              <a:rPr lang="nb-NO" sz="2400" dirty="0" err="1" smtClean="0">
                <a:solidFill>
                  <a:schemeClr val="accent1"/>
                </a:solidFill>
                <a:latin typeface="+mn-lt"/>
              </a:rPr>
              <a:t>dataanalytikar</a:t>
            </a:r>
            <a:r>
              <a:rPr lang="nb-NO" sz="2400" dirty="0" smtClean="0">
                <a:solidFill>
                  <a:schemeClr val="accent1"/>
                </a:solidFill>
                <a:latin typeface="+mn-lt"/>
              </a:rPr>
              <a:t>, </a:t>
            </a:r>
            <a:r>
              <a:rPr lang="nb-NO" sz="2400" dirty="0" err="1">
                <a:solidFill>
                  <a:schemeClr val="accent1"/>
                </a:solidFill>
                <a:latin typeface="+mn-lt"/>
              </a:rPr>
              <a:t>forskar</a:t>
            </a:r>
            <a:r>
              <a:rPr lang="nb-NO" sz="2400" dirty="0">
                <a:solidFill>
                  <a:schemeClr val="accent1"/>
                </a:solidFill>
                <a:latin typeface="+mn-lt"/>
              </a:rPr>
              <a:t> (</a:t>
            </a:r>
            <a:r>
              <a:rPr lang="nb-NO" sz="2400" dirty="0" smtClean="0">
                <a:solidFill>
                  <a:schemeClr val="accent1"/>
                </a:solidFill>
                <a:latin typeface="+mn-lt"/>
              </a:rPr>
              <a:t>30-50%)</a:t>
            </a:r>
            <a:endParaRPr lang="nb-NO" sz="2400" dirty="0">
              <a:solidFill>
                <a:schemeClr val="accent1"/>
              </a:solidFill>
              <a:latin typeface="+mn-lt"/>
            </a:endParaRPr>
          </a:p>
          <a:p>
            <a:r>
              <a:rPr lang="nb-NO" sz="2400" dirty="0">
                <a:solidFill>
                  <a:schemeClr val="accent1"/>
                </a:solidFill>
                <a:latin typeface="+mn-lt"/>
              </a:rPr>
              <a:t>Hans Johan Breidablik, </a:t>
            </a:r>
            <a:r>
              <a:rPr lang="nb-NO" sz="2400" dirty="0" err="1">
                <a:solidFill>
                  <a:schemeClr val="accent1"/>
                </a:solidFill>
                <a:latin typeface="+mn-lt"/>
              </a:rPr>
              <a:t>PhD</a:t>
            </a:r>
            <a:r>
              <a:rPr lang="nb-NO" sz="2400" dirty="0">
                <a:solidFill>
                  <a:schemeClr val="accent1"/>
                </a:solidFill>
                <a:latin typeface="+mn-lt"/>
              </a:rPr>
              <a:t> lege, </a:t>
            </a:r>
            <a:r>
              <a:rPr lang="nb-NO" sz="2400" dirty="0" smtClean="0">
                <a:solidFill>
                  <a:schemeClr val="accent1"/>
                </a:solidFill>
                <a:latin typeface="+mn-lt"/>
              </a:rPr>
              <a:t>samfunnsmedisiner</a:t>
            </a:r>
            <a:r>
              <a:rPr lang="nb-NO" sz="2400" dirty="0">
                <a:solidFill>
                  <a:schemeClr val="accent1"/>
                </a:solidFill>
                <a:latin typeface="+mn-lt"/>
              </a:rPr>
              <a:t>, </a:t>
            </a:r>
            <a:r>
              <a:rPr lang="nb-NO" sz="2400" dirty="0" err="1">
                <a:solidFill>
                  <a:schemeClr val="accent1"/>
                </a:solidFill>
                <a:latin typeface="+mn-lt"/>
              </a:rPr>
              <a:t>forskar</a:t>
            </a:r>
            <a:r>
              <a:rPr lang="nb-NO" sz="2400" dirty="0">
                <a:solidFill>
                  <a:schemeClr val="accent1"/>
                </a:solidFill>
                <a:latin typeface="+mn-lt"/>
              </a:rPr>
              <a:t> (40%)</a:t>
            </a:r>
          </a:p>
          <a:p>
            <a:r>
              <a:rPr lang="nb-NO" sz="2400" dirty="0">
                <a:solidFill>
                  <a:schemeClr val="accent1"/>
                </a:solidFill>
                <a:latin typeface="+mn-lt"/>
              </a:rPr>
              <a:t>Emma Bjørnsen, </a:t>
            </a:r>
            <a:r>
              <a:rPr lang="nb-NO" sz="2400" dirty="0" smtClean="0">
                <a:solidFill>
                  <a:schemeClr val="accent1"/>
                </a:solidFill>
                <a:latin typeface="+mn-lt"/>
              </a:rPr>
              <a:t>sosiolog og </a:t>
            </a:r>
            <a:r>
              <a:rPr lang="nb-NO" sz="2400" dirty="0" err="1" smtClean="0">
                <a:solidFill>
                  <a:schemeClr val="accent1"/>
                </a:solidFill>
                <a:latin typeface="+mn-lt"/>
              </a:rPr>
              <a:t>international</a:t>
            </a:r>
            <a:r>
              <a:rPr lang="nb-NO" sz="2400" dirty="0" smtClean="0">
                <a:solidFill>
                  <a:schemeClr val="accent1"/>
                </a:solidFill>
                <a:latin typeface="+mn-lt"/>
              </a:rPr>
              <a:t> master </a:t>
            </a:r>
            <a:r>
              <a:rPr lang="nb-NO" sz="2400" dirty="0">
                <a:solidFill>
                  <a:schemeClr val="accent1"/>
                </a:solidFill>
                <a:latin typeface="+mn-lt"/>
              </a:rPr>
              <a:t>in H</a:t>
            </a:r>
            <a:r>
              <a:rPr lang="nb-NO" sz="2400" dirty="0" smtClean="0">
                <a:solidFill>
                  <a:schemeClr val="accent1"/>
                </a:solidFill>
                <a:latin typeface="+mn-lt"/>
              </a:rPr>
              <a:t>ealth </a:t>
            </a:r>
            <a:r>
              <a:rPr lang="nb-NO" sz="2400" dirty="0" err="1">
                <a:solidFill>
                  <a:schemeClr val="accent1"/>
                </a:solidFill>
                <a:latin typeface="+mn-lt"/>
              </a:rPr>
              <a:t>P</a:t>
            </a:r>
            <a:r>
              <a:rPr lang="nb-NO" sz="2400" dirty="0" err="1" smtClean="0">
                <a:solidFill>
                  <a:schemeClr val="accent1"/>
                </a:solidFill>
                <a:latin typeface="+mn-lt"/>
              </a:rPr>
              <a:t>romotion</a:t>
            </a:r>
            <a:r>
              <a:rPr lang="nb-NO" sz="2400" dirty="0" smtClean="0">
                <a:solidFill>
                  <a:schemeClr val="accent1"/>
                </a:solidFill>
                <a:latin typeface="+mn-lt"/>
              </a:rPr>
              <a:t> </a:t>
            </a:r>
            <a:r>
              <a:rPr lang="nb-NO" sz="2400" dirty="0">
                <a:solidFill>
                  <a:schemeClr val="accent1"/>
                </a:solidFill>
                <a:latin typeface="+mn-lt"/>
              </a:rPr>
              <a:t>(60%)</a:t>
            </a:r>
          </a:p>
          <a:p>
            <a:endParaRPr lang="nb-NO" sz="2400" dirty="0">
              <a:solidFill>
                <a:schemeClr val="accent1"/>
              </a:solidFill>
              <a:latin typeface="+mn-lt"/>
            </a:endParaRPr>
          </a:p>
          <a:p>
            <a:r>
              <a:rPr lang="nb-NO" sz="2400" dirty="0" err="1" smtClean="0">
                <a:solidFill>
                  <a:schemeClr val="accent1"/>
                </a:solidFill>
                <a:latin typeface="+mn-lt"/>
              </a:rPr>
              <a:t>Samhandlingsbarometeret</a:t>
            </a:r>
            <a:r>
              <a:rPr lang="nb-NO" sz="2400" dirty="0" smtClean="0">
                <a:solidFill>
                  <a:schemeClr val="accent1"/>
                </a:solidFill>
                <a:latin typeface="+mn-lt"/>
              </a:rPr>
              <a:t> og Helseatlas er organisatorisk lagt til Seksjon </a:t>
            </a:r>
            <a:r>
              <a:rPr lang="nb-NO" sz="2400" dirty="0">
                <a:solidFill>
                  <a:schemeClr val="accent1"/>
                </a:solidFill>
                <a:latin typeface="+mn-lt"/>
              </a:rPr>
              <a:t>for forsking og </a:t>
            </a:r>
            <a:r>
              <a:rPr lang="nb-NO" sz="2400" dirty="0" smtClean="0">
                <a:solidFill>
                  <a:schemeClr val="accent1"/>
                </a:solidFill>
                <a:latin typeface="+mn-lt"/>
              </a:rPr>
              <a:t>innovasjon i Fag- </a:t>
            </a:r>
            <a:r>
              <a:rPr lang="nb-NO" sz="2400" dirty="0">
                <a:solidFill>
                  <a:schemeClr val="accent1"/>
                </a:solidFill>
                <a:latin typeface="+mn-lt"/>
              </a:rPr>
              <a:t>og utviklingsavdelinga i Helse </a:t>
            </a:r>
            <a:r>
              <a:rPr lang="nb-NO" sz="2400" dirty="0" smtClean="0">
                <a:solidFill>
                  <a:schemeClr val="accent1"/>
                </a:solidFill>
                <a:latin typeface="+mn-lt"/>
              </a:rPr>
              <a:t>Førde.</a:t>
            </a:r>
          </a:p>
          <a:p>
            <a:r>
              <a:rPr lang="nb-NO" sz="2400" dirty="0" smtClean="0">
                <a:solidFill>
                  <a:schemeClr val="accent1"/>
                </a:solidFill>
                <a:latin typeface="+mn-lt"/>
              </a:rPr>
              <a:t>Vi er samlokalisert, og inngår i </a:t>
            </a:r>
            <a:r>
              <a:rPr lang="nb-NO" sz="2400" dirty="0" err="1" smtClean="0">
                <a:solidFill>
                  <a:schemeClr val="accent1"/>
                </a:solidFill>
                <a:latin typeface="+mn-lt"/>
              </a:rPr>
              <a:t>eit</a:t>
            </a:r>
            <a:r>
              <a:rPr lang="nb-NO" sz="2400" dirty="0" smtClean="0">
                <a:solidFill>
                  <a:schemeClr val="accent1"/>
                </a:solidFill>
                <a:latin typeface="+mn-lt"/>
              </a:rPr>
              <a:t> større fagmiljø knytt til data og forsking i Senter for </a:t>
            </a:r>
            <a:r>
              <a:rPr lang="nb-NO" sz="2400" dirty="0" err="1" smtClean="0">
                <a:solidFill>
                  <a:schemeClr val="accent1"/>
                </a:solidFill>
                <a:latin typeface="+mn-lt"/>
              </a:rPr>
              <a:t>helseforsking</a:t>
            </a:r>
            <a:endParaRPr lang="nb-NO" sz="2400" dirty="0">
              <a:solidFill>
                <a:schemeClr val="accent1"/>
              </a:solidFill>
              <a:latin typeface="+mn-lt"/>
            </a:endParaRPr>
          </a:p>
          <a:p>
            <a:endParaRPr lang="nb-NO" dirty="0">
              <a:solidFill>
                <a:schemeClr val="accent1"/>
              </a:solidFill>
            </a:endParaRPr>
          </a:p>
        </p:txBody>
      </p:sp>
      <p:sp>
        <p:nvSpPr>
          <p:cNvPr id="3" name="Tittel 2"/>
          <p:cNvSpPr>
            <a:spLocks noGrp="1"/>
          </p:cNvSpPr>
          <p:nvPr>
            <p:ph type="ctrTitle"/>
          </p:nvPr>
        </p:nvSpPr>
        <p:spPr>
          <a:xfrm>
            <a:off x="1080991" y="780047"/>
            <a:ext cx="8962170" cy="410369"/>
          </a:xfrm>
        </p:spPr>
        <p:txBody>
          <a:bodyPr/>
          <a:lstStyle/>
          <a:p>
            <a:r>
              <a:rPr lang="nb-NO" sz="2880" dirty="0" smtClean="0">
                <a:solidFill>
                  <a:schemeClr val="accent1"/>
                </a:solidFill>
              </a:rPr>
              <a:t>Tilsette og lokalisering</a:t>
            </a:r>
            <a:endParaRPr lang="nb-NO" sz="2880" dirty="0">
              <a:solidFill>
                <a:schemeClr val="accent1"/>
              </a:solidFill>
            </a:endParaRPr>
          </a:p>
        </p:txBody>
      </p:sp>
      <p:pic>
        <p:nvPicPr>
          <p:cNvPr id="4" name="Bilde 3"/>
          <p:cNvPicPr>
            <a:picLocks noChangeAspect="1"/>
          </p:cNvPicPr>
          <p:nvPr/>
        </p:nvPicPr>
        <p:blipFill>
          <a:blip r:embed="rId3"/>
          <a:stretch>
            <a:fillRect/>
          </a:stretch>
        </p:blipFill>
        <p:spPr>
          <a:xfrm>
            <a:off x="9271546" y="7341574"/>
            <a:ext cx="2869636" cy="532226"/>
          </a:xfrm>
          <a:prstGeom prst="rect">
            <a:avLst/>
          </a:prstGeom>
        </p:spPr>
      </p:pic>
    </p:spTree>
    <p:extLst>
      <p:ext uri="{BB962C8B-B14F-4D97-AF65-F5344CB8AC3E}">
        <p14:creationId xmlns:p14="http://schemas.microsoft.com/office/powerpoint/2010/main" val="153151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111511" y="748932"/>
            <a:ext cx="10694024" cy="925864"/>
          </a:xfrm>
        </p:spPr>
        <p:txBody>
          <a:bodyPr/>
          <a:lstStyle/>
          <a:p>
            <a:r>
              <a:rPr lang="nb-NO" b="1" i="1" dirty="0" smtClean="0"/>
              <a:t>Samhandlingsbarometeret</a:t>
            </a:r>
            <a:r>
              <a:rPr lang="nb-NO" dirty="0" smtClean="0"/>
              <a:t> - bakgrunn</a:t>
            </a:r>
            <a:endParaRPr lang="en-US" dirty="0"/>
          </a:p>
        </p:txBody>
      </p:sp>
      <p:sp>
        <p:nvSpPr>
          <p:cNvPr id="3" name="Plassholder for innhold 2"/>
          <p:cNvSpPr>
            <a:spLocks noGrp="1"/>
          </p:cNvSpPr>
          <p:nvPr>
            <p:ph idx="1"/>
          </p:nvPr>
        </p:nvSpPr>
        <p:spPr>
          <a:xfrm>
            <a:off x="1211579" y="1743376"/>
            <a:ext cx="10698480" cy="5235791"/>
          </a:xfrm>
        </p:spPr>
        <p:txBody>
          <a:bodyPr>
            <a:normAutofit/>
          </a:bodyPr>
          <a:lstStyle/>
          <a:p>
            <a:r>
              <a:rPr lang="en-US" dirty="0" err="1"/>
              <a:t>Samhandlingsbarometeret</a:t>
            </a:r>
            <a:r>
              <a:rPr lang="en-US" dirty="0"/>
              <a:t> </a:t>
            </a:r>
            <a:r>
              <a:rPr lang="en-US" dirty="0" err="1"/>
              <a:t>var</a:t>
            </a:r>
            <a:r>
              <a:rPr lang="en-US" dirty="0"/>
              <a:t> </a:t>
            </a:r>
            <a:r>
              <a:rPr lang="en-US" dirty="0" err="1"/>
              <a:t>oppretta</a:t>
            </a:r>
            <a:r>
              <a:rPr lang="en-US" dirty="0"/>
              <a:t> i 2011 i </a:t>
            </a:r>
            <a:r>
              <a:rPr lang="en-US" dirty="0" err="1"/>
              <a:t>forbindelse</a:t>
            </a:r>
            <a:r>
              <a:rPr lang="en-US" dirty="0"/>
              <a:t> med den </a:t>
            </a:r>
            <a:r>
              <a:rPr lang="en-US" dirty="0" err="1"/>
              <a:t>planlagde</a:t>
            </a:r>
            <a:r>
              <a:rPr lang="en-US" dirty="0"/>
              <a:t> </a:t>
            </a:r>
            <a:r>
              <a:rPr lang="en-US" dirty="0" err="1"/>
              <a:t>innføringa</a:t>
            </a:r>
            <a:r>
              <a:rPr lang="en-US" dirty="0"/>
              <a:t> </a:t>
            </a:r>
            <a:r>
              <a:rPr lang="en-US" dirty="0" err="1"/>
              <a:t>av</a:t>
            </a:r>
            <a:r>
              <a:rPr lang="en-US" dirty="0"/>
              <a:t> </a:t>
            </a:r>
            <a:r>
              <a:rPr lang="en-US" dirty="0" err="1"/>
              <a:t>Samhandlingsreforma</a:t>
            </a:r>
            <a:r>
              <a:rPr lang="en-US" dirty="0"/>
              <a:t>. </a:t>
            </a:r>
          </a:p>
          <a:p>
            <a:r>
              <a:rPr lang="en-US" dirty="0" err="1"/>
              <a:t>Barometeret</a:t>
            </a:r>
            <a:r>
              <a:rPr lang="en-US" dirty="0"/>
              <a:t> </a:t>
            </a:r>
            <a:r>
              <a:rPr lang="en-US" dirty="0" err="1"/>
              <a:t>skulle</a:t>
            </a:r>
            <a:r>
              <a:rPr lang="en-US" dirty="0"/>
              <a:t> </a:t>
            </a:r>
            <a:r>
              <a:rPr lang="en-US" dirty="0" err="1"/>
              <a:t>hente</a:t>
            </a:r>
            <a:r>
              <a:rPr lang="en-US" dirty="0"/>
              <a:t> </a:t>
            </a:r>
            <a:r>
              <a:rPr lang="en-US" dirty="0" err="1"/>
              <a:t>fram</a:t>
            </a:r>
            <a:r>
              <a:rPr lang="en-US" dirty="0"/>
              <a:t> </a:t>
            </a:r>
            <a:r>
              <a:rPr lang="en-US" dirty="0" err="1"/>
              <a:t>ulik</a:t>
            </a:r>
            <a:r>
              <a:rPr lang="en-US" dirty="0"/>
              <a:t> </a:t>
            </a:r>
            <a:r>
              <a:rPr lang="en-US" dirty="0" err="1"/>
              <a:t>statistikk</a:t>
            </a:r>
            <a:r>
              <a:rPr lang="en-US" dirty="0"/>
              <a:t> </a:t>
            </a:r>
            <a:r>
              <a:rPr lang="en-US" dirty="0" err="1"/>
              <a:t>frå</a:t>
            </a:r>
            <a:r>
              <a:rPr lang="en-US" dirty="0"/>
              <a:t> mange </a:t>
            </a:r>
            <a:r>
              <a:rPr lang="en-US" dirty="0" err="1"/>
              <a:t>ulike</a:t>
            </a:r>
            <a:r>
              <a:rPr lang="en-US" dirty="0"/>
              <a:t> </a:t>
            </a:r>
            <a:r>
              <a:rPr lang="en-US" dirty="0" err="1"/>
              <a:t>kjelder</a:t>
            </a:r>
            <a:r>
              <a:rPr lang="en-US" dirty="0"/>
              <a:t>, og </a:t>
            </a:r>
            <a:r>
              <a:rPr lang="en-US" dirty="0" err="1"/>
              <a:t>presentere</a:t>
            </a:r>
            <a:r>
              <a:rPr lang="en-US" dirty="0"/>
              <a:t> </a:t>
            </a:r>
            <a:r>
              <a:rPr lang="en-US" dirty="0" err="1"/>
              <a:t>denne</a:t>
            </a:r>
            <a:r>
              <a:rPr lang="en-US" dirty="0"/>
              <a:t> </a:t>
            </a:r>
            <a:r>
              <a:rPr lang="en-US" dirty="0" err="1"/>
              <a:t>knytt</a:t>
            </a:r>
            <a:r>
              <a:rPr lang="en-US" dirty="0"/>
              <a:t> </a:t>
            </a:r>
            <a:r>
              <a:rPr lang="en-US" dirty="0" err="1"/>
              <a:t>til</a:t>
            </a:r>
            <a:r>
              <a:rPr lang="en-US" dirty="0"/>
              <a:t> </a:t>
            </a:r>
            <a:r>
              <a:rPr lang="en-US" dirty="0" err="1"/>
              <a:t>refleksjon</a:t>
            </a:r>
            <a:r>
              <a:rPr lang="en-US" dirty="0"/>
              <a:t> og </a:t>
            </a:r>
            <a:r>
              <a:rPr lang="en-US" dirty="0" err="1"/>
              <a:t>planlegging</a:t>
            </a:r>
            <a:r>
              <a:rPr lang="en-US" dirty="0"/>
              <a:t> </a:t>
            </a:r>
            <a:r>
              <a:rPr lang="en-US" dirty="0" err="1"/>
              <a:t>av</a:t>
            </a:r>
            <a:r>
              <a:rPr lang="en-US" dirty="0"/>
              <a:t> </a:t>
            </a:r>
            <a:r>
              <a:rPr lang="en-US" dirty="0" err="1"/>
              <a:t>tenestene</a:t>
            </a:r>
            <a:r>
              <a:rPr lang="en-US" dirty="0"/>
              <a:t> </a:t>
            </a:r>
            <a:r>
              <a:rPr lang="en-US" dirty="0" err="1"/>
              <a:t>både</a:t>
            </a:r>
            <a:r>
              <a:rPr lang="en-US" dirty="0"/>
              <a:t> i </a:t>
            </a:r>
            <a:r>
              <a:rPr lang="en-US" dirty="0" err="1"/>
              <a:t>kommunane</a:t>
            </a:r>
            <a:r>
              <a:rPr lang="en-US" dirty="0"/>
              <a:t> og i Helse Førde. </a:t>
            </a:r>
            <a:endParaRPr lang="en-US" dirty="0" smtClean="0"/>
          </a:p>
          <a:p>
            <a:r>
              <a:rPr lang="nn-NO" dirty="0"/>
              <a:t>Samhandlingsbarometeret er i utgangspunktet bygd opp rundt ulike presentasjonsformer av </a:t>
            </a:r>
            <a:r>
              <a:rPr lang="nn-NO" b="1" i="1" dirty="0"/>
              <a:t>einskildvariablar</a:t>
            </a:r>
            <a:r>
              <a:rPr lang="nn-NO" dirty="0"/>
              <a:t>, og der brukaren sjølv kan styre dette (</a:t>
            </a:r>
            <a:r>
              <a:rPr lang="nn-NO" dirty="0" err="1"/>
              <a:t>interaktivt</a:t>
            </a:r>
            <a:r>
              <a:rPr lang="nn-NO" dirty="0"/>
              <a:t>) </a:t>
            </a:r>
            <a:r>
              <a:rPr lang="nn-NO" dirty="0">
                <a:hlinkClick r:id="rId2"/>
              </a:rPr>
              <a:t>https://statistikk.samhandlingsbarometeret.no/webview</a:t>
            </a:r>
            <a:r>
              <a:rPr lang="nn-NO" dirty="0" smtClean="0">
                <a:hlinkClick r:id="rId2"/>
              </a:rPr>
              <a:t>/</a:t>
            </a:r>
            <a:endParaRPr lang="en-US" dirty="0"/>
          </a:p>
          <a:p>
            <a:r>
              <a:rPr lang="en-US" dirty="0" err="1"/>
              <a:t>Høgskulen</a:t>
            </a:r>
            <a:r>
              <a:rPr lang="en-US" dirty="0"/>
              <a:t> </a:t>
            </a:r>
            <a:r>
              <a:rPr lang="en-US" dirty="0" err="1"/>
              <a:t>vart</a:t>
            </a:r>
            <a:r>
              <a:rPr lang="en-US" dirty="0"/>
              <a:t> </a:t>
            </a:r>
            <a:r>
              <a:rPr lang="en-US" dirty="0" err="1"/>
              <a:t>også</a:t>
            </a:r>
            <a:r>
              <a:rPr lang="en-US" dirty="0"/>
              <a:t> </a:t>
            </a:r>
            <a:r>
              <a:rPr lang="en-US" dirty="0" err="1"/>
              <a:t>ein</a:t>
            </a:r>
            <a:r>
              <a:rPr lang="en-US" dirty="0"/>
              <a:t> partner, </a:t>
            </a:r>
            <a:r>
              <a:rPr lang="en-US" dirty="0" err="1"/>
              <a:t>og</a:t>
            </a:r>
            <a:r>
              <a:rPr lang="en-US" dirty="0"/>
              <a:t> </a:t>
            </a:r>
            <a:r>
              <a:rPr lang="en-US" dirty="0" err="1"/>
              <a:t>ein</a:t>
            </a:r>
            <a:r>
              <a:rPr lang="en-US" dirty="0"/>
              <a:t> </a:t>
            </a:r>
            <a:r>
              <a:rPr lang="en-US" dirty="0" err="1"/>
              <a:t>har</a:t>
            </a:r>
            <a:r>
              <a:rPr lang="en-US" dirty="0"/>
              <a:t> </a:t>
            </a:r>
            <a:r>
              <a:rPr lang="en-US" dirty="0" err="1"/>
              <a:t>studentar</a:t>
            </a:r>
            <a:r>
              <a:rPr lang="en-US" dirty="0"/>
              <a:t> i </a:t>
            </a:r>
            <a:r>
              <a:rPr lang="en-US" dirty="0" err="1"/>
              <a:t>praksis</a:t>
            </a:r>
            <a:r>
              <a:rPr lang="en-US" dirty="0"/>
              <a:t> </a:t>
            </a:r>
            <a:r>
              <a:rPr lang="en-US" dirty="0" err="1"/>
              <a:t>knytt</a:t>
            </a:r>
            <a:r>
              <a:rPr lang="en-US" dirty="0"/>
              <a:t> </a:t>
            </a:r>
            <a:r>
              <a:rPr lang="en-US" dirty="0" err="1"/>
              <a:t>til</a:t>
            </a:r>
            <a:r>
              <a:rPr lang="en-US" dirty="0"/>
              <a:t> </a:t>
            </a:r>
            <a:r>
              <a:rPr lang="en-US" dirty="0" err="1"/>
              <a:t>Barometeret</a:t>
            </a:r>
            <a:r>
              <a:rPr lang="en-US" dirty="0"/>
              <a:t>.</a:t>
            </a:r>
          </a:p>
          <a:p>
            <a:r>
              <a:rPr lang="en-US" dirty="0" err="1"/>
              <a:t>Seinare</a:t>
            </a:r>
            <a:r>
              <a:rPr lang="en-US" dirty="0"/>
              <a:t> </a:t>
            </a:r>
            <a:r>
              <a:rPr lang="en-US" dirty="0" err="1"/>
              <a:t>har</a:t>
            </a:r>
            <a:r>
              <a:rPr lang="en-US" dirty="0"/>
              <a:t> </a:t>
            </a:r>
            <a:r>
              <a:rPr lang="en-US" dirty="0" err="1"/>
              <a:t>Barometeret</a:t>
            </a:r>
            <a:r>
              <a:rPr lang="en-US" dirty="0"/>
              <a:t> </a:t>
            </a:r>
            <a:r>
              <a:rPr lang="en-US" dirty="0" err="1"/>
              <a:t>vorte</a:t>
            </a:r>
            <a:r>
              <a:rPr lang="en-US" dirty="0"/>
              <a:t> </a:t>
            </a:r>
            <a:r>
              <a:rPr lang="en-US" dirty="0" err="1"/>
              <a:t>vidareutvikla</a:t>
            </a:r>
            <a:r>
              <a:rPr lang="en-US" dirty="0"/>
              <a:t> med </a:t>
            </a:r>
            <a:r>
              <a:rPr lang="en-US" dirty="0" err="1"/>
              <a:t>stadig</a:t>
            </a:r>
            <a:r>
              <a:rPr lang="en-US" dirty="0"/>
              <a:t> </a:t>
            </a:r>
            <a:r>
              <a:rPr lang="en-US" dirty="0" err="1"/>
              <a:t>fleire</a:t>
            </a:r>
            <a:r>
              <a:rPr lang="en-US" dirty="0"/>
              <a:t> </a:t>
            </a:r>
            <a:r>
              <a:rPr lang="en-US" dirty="0" err="1"/>
              <a:t>variablar</a:t>
            </a:r>
            <a:r>
              <a:rPr lang="en-US" dirty="0"/>
              <a:t> </a:t>
            </a:r>
            <a:r>
              <a:rPr lang="en-US" dirty="0" err="1"/>
              <a:t>inne</a:t>
            </a:r>
            <a:r>
              <a:rPr lang="en-US" dirty="0"/>
              <a:t>, </a:t>
            </a:r>
            <a:r>
              <a:rPr lang="en-US" dirty="0" err="1"/>
              <a:t>også</a:t>
            </a:r>
            <a:r>
              <a:rPr lang="en-US" dirty="0"/>
              <a:t> med </a:t>
            </a:r>
            <a:r>
              <a:rPr lang="en-US" dirty="0" err="1"/>
              <a:t>ein</a:t>
            </a:r>
            <a:r>
              <a:rPr lang="en-US" dirty="0"/>
              <a:t> </a:t>
            </a:r>
            <a:r>
              <a:rPr lang="en-US" dirty="0" err="1"/>
              <a:t>stor</a:t>
            </a:r>
            <a:r>
              <a:rPr lang="en-US" dirty="0"/>
              <a:t> del </a:t>
            </a:r>
            <a:r>
              <a:rPr lang="en-US" dirty="0" err="1"/>
              <a:t>av</a:t>
            </a:r>
            <a:r>
              <a:rPr lang="en-US" dirty="0"/>
              <a:t> </a:t>
            </a:r>
            <a:r>
              <a:rPr lang="en-US" dirty="0" err="1"/>
              <a:t>folkehelserelaterte</a:t>
            </a:r>
            <a:r>
              <a:rPr lang="en-US" dirty="0"/>
              <a:t> </a:t>
            </a:r>
            <a:r>
              <a:rPr lang="en-US" dirty="0" err="1"/>
              <a:t>variablar</a:t>
            </a:r>
            <a:r>
              <a:rPr lang="en-US" dirty="0"/>
              <a:t>. </a:t>
            </a:r>
          </a:p>
          <a:p>
            <a:r>
              <a:rPr lang="en-US" dirty="0"/>
              <a:t>Helse Vest </a:t>
            </a:r>
            <a:r>
              <a:rPr lang="en-US" dirty="0" err="1"/>
              <a:t>finansierer</a:t>
            </a:r>
            <a:r>
              <a:rPr lang="en-US" dirty="0"/>
              <a:t> i dag </a:t>
            </a:r>
            <a:r>
              <a:rPr lang="en-US" dirty="0" err="1"/>
              <a:t>Barometeret</a:t>
            </a:r>
            <a:r>
              <a:rPr lang="en-US" dirty="0"/>
              <a:t>, </a:t>
            </a:r>
            <a:r>
              <a:rPr lang="en-US" dirty="0" err="1"/>
              <a:t>og</a:t>
            </a:r>
            <a:r>
              <a:rPr lang="en-US" dirty="0"/>
              <a:t> </a:t>
            </a:r>
            <a:r>
              <a:rPr lang="en-US" dirty="0" err="1"/>
              <a:t>det</a:t>
            </a:r>
            <a:r>
              <a:rPr lang="en-US" dirty="0"/>
              <a:t> </a:t>
            </a:r>
            <a:r>
              <a:rPr lang="en-US" dirty="0" err="1"/>
              <a:t>er</a:t>
            </a:r>
            <a:r>
              <a:rPr lang="en-US" dirty="0"/>
              <a:t> i </a:t>
            </a:r>
            <a:r>
              <a:rPr lang="en-US" dirty="0" err="1"/>
              <a:t>bruk</a:t>
            </a:r>
            <a:r>
              <a:rPr lang="en-US" dirty="0"/>
              <a:t> </a:t>
            </a:r>
            <a:r>
              <a:rPr lang="en-US" dirty="0" err="1"/>
              <a:t>innan</a:t>
            </a:r>
            <a:r>
              <a:rPr lang="en-US" dirty="0"/>
              <a:t> </a:t>
            </a:r>
            <a:r>
              <a:rPr lang="en-US" dirty="0" err="1"/>
              <a:t>heile</a:t>
            </a:r>
            <a:r>
              <a:rPr lang="en-US" dirty="0"/>
              <a:t> Helse Vest </a:t>
            </a:r>
            <a:r>
              <a:rPr lang="en-US" dirty="0" err="1"/>
              <a:t>og</a:t>
            </a:r>
            <a:r>
              <a:rPr lang="en-US" dirty="0"/>
              <a:t> Helse Nord.</a:t>
            </a:r>
          </a:p>
        </p:txBody>
      </p:sp>
    </p:spTree>
    <p:extLst>
      <p:ext uri="{BB962C8B-B14F-4D97-AF65-F5344CB8AC3E}">
        <p14:creationId xmlns:p14="http://schemas.microsoft.com/office/powerpoint/2010/main" val="1391731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1053465" y="480060"/>
            <a:ext cx="10441305" cy="864108"/>
          </a:xfrm>
        </p:spPr>
        <p:txBody>
          <a:bodyPr>
            <a:normAutofit/>
          </a:bodyPr>
          <a:lstStyle/>
          <a:p>
            <a:r>
              <a:rPr lang="nb-NO" sz="3600" b="0" dirty="0" smtClean="0">
                <a:solidFill>
                  <a:schemeClr val="accent1">
                    <a:lumMod val="75000"/>
                  </a:schemeClr>
                </a:solidFill>
              </a:rPr>
              <a:t>Breidding og bruk av </a:t>
            </a:r>
            <a:r>
              <a:rPr lang="nb-NO" sz="3600" b="0" dirty="0" err="1" smtClean="0">
                <a:solidFill>
                  <a:schemeClr val="accent1">
                    <a:lumMod val="75000"/>
                  </a:schemeClr>
                </a:solidFill>
              </a:rPr>
              <a:t>Samhandlingsbarometeret</a:t>
            </a:r>
            <a:endParaRPr lang="nb-NO" sz="3600" b="0" dirty="0">
              <a:solidFill>
                <a:schemeClr val="accent1">
                  <a:lumMod val="75000"/>
                </a:schemeClr>
              </a:solidFill>
            </a:endParaRPr>
          </a:p>
        </p:txBody>
      </p:sp>
      <p:graphicFrame>
        <p:nvGraphicFramePr>
          <p:cNvPr id="5" name="Diagram 4"/>
          <p:cNvGraphicFramePr/>
          <p:nvPr>
            <p:extLst>
              <p:ext uri="{D42A27DB-BD31-4B8C-83A1-F6EECF244321}">
                <p14:modId xmlns:p14="http://schemas.microsoft.com/office/powerpoint/2010/main" val="2351293403"/>
              </p:ext>
            </p:extLst>
          </p:nvPr>
        </p:nvGraphicFramePr>
        <p:xfrm>
          <a:off x="1171575" y="2225675"/>
          <a:ext cx="8496300" cy="420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432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720088" y="1625918"/>
            <a:ext cx="10441305" cy="5220653"/>
          </a:xfrm>
        </p:spPr>
        <p:txBody>
          <a:bodyPr>
            <a:normAutofit fontScale="92500"/>
          </a:bodyPr>
          <a:lstStyle/>
          <a:p>
            <a:r>
              <a:rPr lang="nb-NO" dirty="0" smtClean="0"/>
              <a:t>«</a:t>
            </a:r>
            <a:r>
              <a:rPr lang="nb-NO" dirty="0" err="1" smtClean="0"/>
              <a:t>Korleis</a:t>
            </a:r>
            <a:r>
              <a:rPr lang="nb-NO" dirty="0" smtClean="0"/>
              <a:t> kan </a:t>
            </a:r>
            <a:r>
              <a:rPr lang="nb-NO" dirty="0" err="1" smtClean="0"/>
              <a:t>Samhandlingsbarometeret</a:t>
            </a:r>
            <a:r>
              <a:rPr lang="nb-NO" dirty="0" smtClean="0"/>
              <a:t> </a:t>
            </a:r>
            <a:r>
              <a:rPr lang="nb-NO" dirty="0" err="1" smtClean="0"/>
              <a:t>utviklast</a:t>
            </a:r>
            <a:r>
              <a:rPr lang="nb-NO" dirty="0" smtClean="0"/>
              <a:t> som data- og analyseverktøy for samhandlinga mellom </a:t>
            </a:r>
            <a:r>
              <a:rPr lang="nb-NO" dirty="0" err="1" smtClean="0"/>
              <a:t>føretak</a:t>
            </a:r>
            <a:r>
              <a:rPr lang="nb-NO" dirty="0" smtClean="0"/>
              <a:t> og </a:t>
            </a:r>
            <a:r>
              <a:rPr lang="nb-NO" dirty="0" err="1" smtClean="0"/>
              <a:t>kommunane</a:t>
            </a:r>
            <a:r>
              <a:rPr lang="nb-NO" dirty="0" smtClean="0"/>
              <a:t> i Helse Vest»</a:t>
            </a:r>
            <a:r>
              <a:rPr lang="nb-NO" dirty="0"/>
              <a:t> </a:t>
            </a:r>
            <a:endParaRPr lang="nb-NO" dirty="0" smtClean="0"/>
          </a:p>
          <a:p>
            <a:endParaRPr lang="nb-NO" dirty="0"/>
          </a:p>
          <a:p>
            <a:r>
              <a:rPr lang="nb-NO" dirty="0" smtClean="0"/>
              <a:t>Mål:</a:t>
            </a:r>
          </a:p>
          <a:p>
            <a:pPr lvl="1">
              <a:lnSpc>
                <a:spcPct val="115000"/>
              </a:lnSpc>
              <a:spcAft>
                <a:spcPts val="800"/>
              </a:spcAft>
              <a:buFont typeface="Courier New" panose="02070309020205020404" pitchFamily="49" charset="0"/>
              <a:buChar char="o"/>
            </a:pPr>
            <a:r>
              <a:rPr lang="nn-NO" sz="1900" dirty="0">
                <a:latin typeface="Calibri" panose="020F0502020204030204" pitchFamily="34" charset="0"/>
                <a:ea typeface="Calibri" panose="020F0502020204030204" pitchFamily="34" charset="0"/>
                <a:cs typeface="Calibri" panose="020F0502020204030204" pitchFamily="34" charset="0"/>
              </a:rPr>
              <a:t>å vere ein veg inn til styringsdata på samhandlings- og folkehelseområdet</a:t>
            </a:r>
            <a:endParaRPr lang="nb-NO" sz="19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800"/>
              </a:spcAft>
              <a:buFont typeface="Courier New" panose="02070309020205020404" pitchFamily="49" charset="0"/>
              <a:buChar char="o"/>
            </a:pPr>
            <a:r>
              <a:rPr lang="nn-NO" sz="1900" dirty="0">
                <a:latin typeface="Calibri" panose="020F0502020204030204" pitchFamily="34" charset="0"/>
                <a:ea typeface="Calibri" panose="020F0502020204030204" pitchFamily="34" charset="0"/>
                <a:cs typeface="Calibri" panose="020F0502020204030204" pitchFamily="34" charset="0"/>
              </a:rPr>
              <a:t>å formidle eit kunnskapsbasert faktagrunnlag gjennom data og analyse til bruk i samhandlinga mellom føretak og opptakskommunar </a:t>
            </a:r>
            <a:endParaRPr lang="nb-NO" sz="19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800"/>
              </a:spcAft>
              <a:buFont typeface="Courier New" panose="02070309020205020404" pitchFamily="49" charset="0"/>
              <a:buChar char="o"/>
            </a:pPr>
            <a:r>
              <a:rPr lang="nn-NO" sz="1900" dirty="0">
                <a:latin typeface="Calibri" panose="020F0502020204030204" pitchFamily="34" charset="0"/>
                <a:ea typeface="Calibri" panose="020F0502020204030204" pitchFamily="34" charset="0"/>
                <a:cs typeface="Calibri" panose="020F0502020204030204" pitchFamily="34" charset="0"/>
              </a:rPr>
              <a:t>bidra til forsking og fagutvikling gjennom tett samarbeid med Høgskulen på Vestlandet, andre høgskular, universitet og fagmiljø</a:t>
            </a:r>
            <a:endParaRPr lang="nb-NO" sz="19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800"/>
              </a:spcAft>
              <a:buFont typeface="Courier New" panose="02070309020205020404" pitchFamily="49" charset="0"/>
              <a:buChar char="o"/>
            </a:pPr>
            <a:r>
              <a:rPr lang="nn-NO" sz="1900" dirty="0">
                <a:latin typeface="Calibri" panose="020F0502020204030204" pitchFamily="34" charset="0"/>
                <a:ea typeface="Calibri" panose="020F0502020204030204" pitchFamily="34" charset="0"/>
                <a:cs typeface="Calibri" panose="020F0502020204030204" pitchFamily="34" charset="0"/>
              </a:rPr>
              <a:t>å vere eit fagmiljø i Helse Vest på samhandlingsfeltet knytt til data, analyse og formidling</a:t>
            </a:r>
            <a:endParaRPr lang="nb-NO" sz="19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800"/>
              </a:spcAft>
              <a:buFont typeface="Courier New" panose="02070309020205020404" pitchFamily="49" charset="0"/>
              <a:buChar char="o"/>
            </a:pPr>
            <a:r>
              <a:rPr lang="nn-NO" sz="1900" dirty="0">
                <a:latin typeface="Calibri" panose="020F0502020204030204" pitchFamily="34" charset="0"/>
                <a:ea typeface="Calibri" panose="020F0502020204030204" pitchFamily="34" charset="0"/>
                <a:cs typeface="Calibri" panose="020F0502020204030204" pitchFamily="34" charset="0"/>
              </a:rPr>
              <a:t>ha ei organisering som sikrar medverknad i utvikling og drift frå </a:t>
            </a:r>
            <a:r>
              <a:rPr lang="nn-NO" sz="1900" dirty="0" err="1">
                <a:latin typeface="Calibri" panose="020F0502020204030204" pitchFamily="34" charset="0"/>
                <a:ea typeface="Calibri" panose="020F0502020204030204" pitchFamily="34" charset="0"/>
                <a:cs typeface="Calibri" panose="020F0502020204030204" pitchFamily="34" charset="0"/>
              </a:rPr>
              <a:t>RHFet</a:t>
            </a:r>
            <a:r>
              <a:rPr lang="nn-NO" sz="1900" dirty="0">
                <a:latin typeface="Calibri" panose="020F0502020204030204" pitchFamily="34" charset="0"/>
                <a:ea typeface="Calibri" panose="020F0502020204030204" pitchFamily="34" charset="0"/>
                <a:cs typeface="Calibri" panose="020F0502020204030204" pitchFamily="34" charset="0"/>
              </a:rPr>
              <a:t>, føretaka og kommunar </a:t>
            </a:r>
            <a:endParaRPr lang="nb-NO" sz="19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Aft>
                <a:spcPts val="800"/>
              </a:spcAft>
              <a:buFont typeface="Courier New" panose="02070309020205020404" pitchFamily="49" charset="0"/>
              <a:buChar char="o"/>
            </a:pPr>
            <a:r>
              <a:rPr lang="nn-NO" sz="1900" dirty="0">
                <a:latin typeface="Calibri" panose="020F0502020204030204" pitchFamily="34" charset="0"/>
                <a:ea typeface="Calibri" panose="020F0502020204030204" pitchFamily="34" charset="0"/>
                <a:cs typeface="Calibri" panose="020F0502020204030204" pitchFamily="34" charset="0"/>
              </a:rPr>
              <a:t>ha ei teknisk løysing som er open tilgjengeleg for føretak frå andre helseregionar, kommunar, studentar/forskarar og andre brukarar og som muleggjer automatisk oppdatering og god formidling av data </a:t>
            </a:r>
            <a:endParaRPr lang="nb-NO" sz="1900" dirty="0">
              <a:latin typeface="Calibri" panose="020F0502020204030204" pitchFamily="34" charset="0"/>
              <a:ea typeface="Calibri" panose="020F0502020204030204" pitchFamily="34" charset="0"/>
              <a:cs typeface="Times New Roman" panose="02020603050405020304" pitchFamily="18" charset="0"/>
            </a:endParaRPr>
          </a:p>
          <a:p>
            <a:pPr lvl="3">
              <a:buFont typeface="Courier New" panose="02070309020205020404" pitchFamily="49" charset="0"/>
              <a:buChar char="o"/>
            </a:pPr>
            <a:endParaRPr lang="nb-NO" dirty="0"/>
          </a:p>
        </p:txBody>
      </p:sp>
      <p:sp>
        <p:nvSpPr>
          <p:cNvPr id="2" name="Tittel 1"/>
          <p:cNvSpPr>
            <a:spLocks noGrp="1"/>
          </p:cNvSpPr>
          <p:nvPr>
            <p:ph type="title"/>
          </p:nvPr>
        </p:nvSpPr>
        <p:spPr>
          <a:xfrm>
            <a:off x="720089" y="451485"/>
            <a:ext cx="10441305" cy="864108"/>
          </a:xfrm>
        </p:spPr>
        <p:txBody>
          <a:bodyPr/>
          <a:lstStyle/>
          <a:p>
            <a:r>
              <a:rPr lang="nb-NO" dirty="0" smtClean="0"/>
              <a:t>Evaluering av </a:t>
            </a:r>
            <a:r>
              <a:rPr lang="nb-NO" dirty="0" err="1" smtClean="0"/>
              <a:t>Samhandlingsbarometeret</a:t>
            </a:r>
            <a:r>
              <a:rPr lang="nb-NO" dirty="0" smtClean="0"/>
              <a:t> i Helse Vest</a:t>
            </a:r>
            <a:endParaRPr lang="nb-NO" dirty="0"/>
          </a:p>
        </p:txBody>
      </p:sp>
    </p:spTree>
    <p:extLst>
      <p:ext uri="{BB962C8B-B14F-4D97-AF65-F5344CB8AC3E}">
        <p14:creationId xmlns:p14="http://schemas.microsoft.com/office/powerpoint/2010/main" val="1475757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910590" y="1835468"/>
            <a:ext cx="10441305" cy="5220653"/>
          </a:xfrm>
        </p:spPr>
        <p:txBody>
          <a:bodyPr/>
          <a:lstStyle/>
          <a:p>
            <a:r>
              <a:rPr lang="nn-NO" dirty="0" smtClean="0"/>
              <a:t>Hans Kristian Stenby, fagsjef Helse Vest </a:t>
            </a:r>
            <a:r>
              <a:rPr lang="nn-NO" dirty="0" err="1" smtClean="0"/>
              <a:t>RHF</a:t>
            </a:r>
            <a:r>
              <a:rPr lang="nn-NO" dirty="0" smtClean="0"/>
              <a:t> (leiar)</a:t>
            </a:r>
          </a:p>
          <a:p>
            <a:r>
              <a:rPr lang="nn-NO" dirty="0" smtClean="0"/>
              <a:t>Mounir Haizoune, spesialkonsulent styringsdata Helse Vest IKT</a:t>
            </a:r>
          </a:p>
          <a:p>
            <a:r>
              <a:rPr lang="nn-NO" dirty="0" smtClean="0"/>
              <a:t>Sissel Hauge, samhandlingssjef Helse Stavanger</a:t>
            </a:r>
          </a:p>
          <a:p>
            <a:r>
              <a:rPr lang="nn-NO" dirty="0" smtClean="0"/>
              <a:t>Kari </a:t>
            </a:r>
            <a:r>
              <a:rPr lang="nn-NO" dirty="0" err="1" smtClean="0"/>
              <a:t>Uglane</a:t>
            </a:r>
            <a:r>
              <a:rPr lang="nn-NO" dirty="0" smtClean="0"/>
              <a:t>, samhandlingssjef Helse Fonna</a:t>
            </a:r>
          </a:p>
          <a:p>
            <a:r>
              <a:rPr lang="nn-NO" dirty="0" smtClean="0"/>
              <a:t>Grete Lill Hjartnes, seksjonsleder samhandling Helse Bergen</a:t>
            </a:r>
          </a:p>
          <a:p>
            <a:r>
              <a:rPr lang="nn-NO" dirty="0" smtClean="0"/>
              <a:t>Tone Holvik, samhandlingssjef Helse Førde</a:t>
            </a:r>
          </a:p>
          <a:p>
            <a:r>
              <a:rPr lang="nn-NO" dirty="0" smtClean="0"/>
              <a:t>Kjell Arne Nordgård, fastlege i Flora kommune</a:t>
            </a:r>
          </a:p>
          <a:p>
            <a:pPr marL="0" indent="0">
              <a:buNone/>
            </a:pPr>
            <a:endParaRPr lang="nn-NO" dirty="0" smtClean="0"/>
          </a:p>
          <a:p>
            <a:r>
              <a:rPr lang="nn-NO" dirty="0" smtClean="0"/>
              <a:t>Emma Bjørnsen, Samhandlingsbarometeret Helse Førde (sekretær)</a:t>
            </a:r>
          </a:p>
          <a:p>
            <a:endParaRPr lang="nn-NO" dirty="0"/>
          </a:p>
        </p:txBody>
      </p:sp>
      <p:sp>
        <p:nvSpPr>
          <p:cNvPr id="3" name="Tittel 2"/>
          <p:cNvSpPr>
            <a:spLocks noGrp="1"/>
          </p:cNvSpPr>
          <p:nvPr>
            <p:ph type="title"/>
          </p:nvPr>
        </p:nvSpPr>
        <p:spPr>
          <a:xfrm>
            <a:off x="910590" y="565785"/>
            <a:ext cx="10441305" cy="864108"/>
          </a:xfrm>
        </p:spPr>
        <p:txBody>
          <a:bodyPr/>
          <a:lstStyle/>
          <a:p>
            <a:r>
              <a:rPr lang="nn-NO" dirty="0" smtClean="0"/>
              <a:t>Evalueringsgruppe</a:t>
            </a:r>
            <a:endParaRPr lang="nn-NO" dirty="0"/>
          </a:p>
        </p:txBody>
      </p:sp>
    </p:spTree>
    <p:extLst>
      <p:ext uri="{BB962C8B-B14F-4D97-AF65-F5344CB8AC3E}">
        <p14:creationId xmlns:p14="http://schemas.microsoft.com/office/powerpoint/2010/main" val="1288017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453390" y="1504473"/>
            <a:ext cx="11614785" cy="5220653"/>
          </a:xfrm>
        </p:spPr>
        <p:txBody>
          <a:bodyPr/>
          <a:lstStyle/>
          <a:p>
            <a:pPr marL="457200" indent="-457200">
              <a:buFont typeface="+mj-lt"/>
              <a:buAutoNum type="arabicPeriod"/>
            </a:pPr>
            <a:r>
              <a:rPr lang="nn-NO" dirty="0" smtClean="0"/>
              <a:t>Vere ein del av data og analysemiljøet i Helse Vest </a:t>
            </a:r>
            <a:r>
              <a:rPr lang="nn-NO" dirty="0" err="1" smtClean="0"/>
              <a:t>RHF</a:t>
            </a:r>
            <a:r>
              <a:rPr lang="nn-NO" dirty="0" smtClean="0"/>
              <a:t>/Helse Vest IKT og spele på deira ressursar i høve meir automatisk oppdatering av data og ny publiseringsløysing</a:t>
            </a:r>
          </a:p>
          <a:p>
            <a:pPr lvl="2">
              <a:buFont typeface="Courier New" panose="02070309020205020404" pitchFamily="49" charset="0"/>
              <a:buChar char="o"/>
            </a:pPr>
            <a:r>
              <a:rPr lang="nn-NO" dirty="0" smtClean="0"/>
              <a:t>Datavarehuset</a:t>
            </a:r>
          </a:p>
          <a:p>
            <a:pPr lvl="2">
              <a:buFont typeface="Courier New" panose="02070309020205020404" pitchFamily="49" charset="0"/>
              <a:buChar char="o"/>
            </a:pPr>
            <a:r>
              <a:rPr lang="nn-NO" dirty="0" smtClean="0"/>
              <a:t>Styringssystemet</a:t>
            </a:r>
          </a:p>
          <a:p>
            <a:pPr lvl="2">
              <a:buFont typeface="Courier New" panose="02070309020205020404" pitchFamily="49" charset="0"/>
              <a:buChar char="o"/>
            </a:pPr>
            <a:r>
              <a:rPr lang="nn-NO" dirty="0" smtClean="0"/>
              <a:t>Bruke vår samla kompetanse på samhandlingsområdet og vår kjennskap/nærleik til kommunane</a:t>
            </a:r>
          </a:p>
          <a:p>
            <a:pPr lvl="2">
              <a:buFont typeface="Courier New" panose="02070309020205020404" pitchFamily="49" charset="0"/>
              <a:buChar char="o"/>
            </a:pPr>
            <a:r>
              <a:rPr lang="nn-NO" dirty="0" smtClean="0"/>
              <a:t>Bidra til forankring og bruk i Helse Bergen/Haraldsplass, Helse Stavanger og Helse Fonna</a:t>
            </a:r>
          </a:p>
          <a:p>
            <a:pPr marL="0" indent="0">
              <a:buNone/>
            </a:pPr>
            <a:endParaRPr lang="nn-NO" dirty="0" smtClean="0"/>
          </a:p>
          <a:p>
            <a:pPr marL="457200" indent="-457200">
              <a:buAutoNum type="arabicPeriod" startAt="2"/>
            </a:pPr>
            <a:r>
              <a:rPr lang="nn-NO" dirty="0" smtClean="0"/>
              <a:t>Særleg fokus på kommunane i Helse Førde sitt opptaksområde</a:t>
            </a:r>
          </a:p>
          <a:p>
            <a:pPr lvl="2">
              <a:buFont typeface="Courier New" panose="02070309020205020404" pitchFamily="49" charset="0"/>
              <a:buChar char="o"/>
            </a:pPr>
            <a:r>
              <a:rPr lang="nn-NO" dirty="0" smtClean="0"/>
              <a:t>Publisere data føretaket og kommunane treng</a:t>
            </a:r>
          </a:p>
          <a:p>
            <a:pPr lvl="2">
              <a:buFont typeface="Courier New" panose="02070309020205020404" pitchFamily="49" charset="0"/>
              <a:buChar char="o"/>
            </a:pPr>
            <a:r>
              <a:rPr lang="nn-NO" dirty="0" smtClean="0"/>
              <a:t>Gjere analyser av enkeltvariablar og fleirvariablar</a:t>
            </a:r>
          </a:p>
          <a:p>
            <a:pPr lvl="2">
              <a:buFont typeface="Courier New" panose="02070309020205020404" pitchFamily="49" charset="0"/>
              <a:buChar char="o"/>
            </a:pPr>
            <a:r>
              <a:rPr lang="nn-NO" dirty="0" smtClean="0"/>
              <a:t>Utarbeide rapportar, kommuneprofilar, faktaark, nyhende m.m. </a:t>
            </a:r>
          </a:p>
          <a:p>
            <a:pPr marL="432000" lvl="2" indent="0">
              <a:buNone/>
            </a:pPr>
            <a:r>
              <a:rPr lang="nn-NO" sz="1600" dirty="0" smtClean="0"/>
              <a:t>		</a:t>
            </a:r>
            <a:r>
              <a:rPr lang="nn-NO" dirty="0" smtClean="0"/>
              <a:t>	</a:t>
            </a:r>
          </a:p>
          <a:p>
            <a:pPr marL="216000" lvl="1" indent="0">
              <a:buNone/>
            </a:pPr>
            <a:endParaRPr lang="nn-NO" dirty="0" smtClean="0"/>
          </a:p>
          <a:p>
            <a:pPr marL="673200" lvl="1" indent="-457200">
              <a:buFont typeface="+mj-lt"/>
              <a:buAutoNum type="arabicPeriod"/>
            </a:pPr>
            <a:endParaRPr lang="nn-NO" dirty="0" smtClean="0"/>
          </a:p>
        </p:txBody>
      </p:sp>
      <p:sp>
        <p:nvSpPr>
          <p:cNvPr id="3" name="Tittel 2"/>
          <p:cNvSpPr>
            <a:spLocks noGrp="1"/>
          </p:cNvSpPr>
          <p:nvPr>
            <p:ph type="title"/>
          </p:nvPr>
        </p:nvSpPr>
        <p:spPr>
          <a:xfrm>
            <a:off x="720090" y="727710"/>
            <a:ext cx="10441305" cy="864108"/>
          </a:xfrm>
        </p:spPr>
        <p:txBody>
          <a:bodyPr/>
          <a:lstStyle/>
          <a:p>
            <a:r>
              <a:rPr lang="nn-NO" dirty="0" smtClean="0"/>
              <a:t>To roller for Samhandlingsbarometeret</a:t>
            </a:r>
            <a:endParaRPr lang="nn-NO" dirty="0"/>
          </a:p>
        </p:txBody>
      </p:sp>
      <p:pic>
        <p:nvPicPr>
          <p:cNvPr id="9" name="Bilde 8"/>
          <p:cNvPicPr>
            <a:picLocks noChangeAspect="1"/>
          </p:cNvPicPr>
          <p:nvPr/>
        </p:nvPicPr>
        <p:blipFill>
          <a:blip r:embed="rId2"/>
          <a:stretch>
            <a:fillRect/>
          </a:stretch>
        </p:blipFill>
        <p:spPr>
          <a:xfrm>
            <a:off x="10843935" y="4077176"/>
            <a:ext cx="3048277" cy="3386613"/>
          </a:xfrm>
          <a:prstGeom prst="rect">
            <a:avLst/>
          </a:prstGeom>
        </p:spPr>
      </p:pic>
      <p:pic>
        <p:nvPicPr>
          <p:cNvPr id="10" name="Bilde 9"/>
          <p:cNvPicPr>
            <a:picLocks noChangeAspect="1"/>
          </p:cNvPicPr>
          <p:nvPr/>
        </p:nvPicPr>
        <p:blipFill>
          <a:blip r:embed="rId3"/>
          <a:stretch>
            <a:fillRect/>
          </a:stretch>
        </p:blipFill>
        <p:spPr>
          <a:xfrm>
            <a:off x="7820025" y="4356205"/>
            <a:ext cx="4081462" cy="3107584"/>
          </a:xfrm>
          <a:prstGeom prst="rect">
            <a:avLst/>
          </a:prstGeom>
        </p:spPr>
      </p:pic>
    </p:spTree>
    <p:extLst>
      <p:ext uri="{BB962C8B-B14F-4D97-AF65-F5344CB8AC3E}">
        <p14:creationId xmlns:p14="http://schemas.microsoft.com/office/powerpoint/2010/main" val="142083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endParaRPr lang="nn-NO"/>
          </a:p>
        </p:txBody>
      </p:sp>
      <p:pic>
        <p:nvPicPr>
          <p:cNvPr id="4" name="Plassholder for innhold 3"/>
          <p:cNvPicPr>
            <a:picLocks noGrp="1" noChangeAspect="1"/>
          </p:cNvPicPr>
          <p:nvPr>
            <p:ph idx="1"/>
          </p:nvPr>
        </p:nvPicPr>
        <p:blipFill>
          <a:blip r:embed="rId2"/>
          <a:stretch>
            <a:fillRect/>
          </a:stretch>
        </p:blipFill>
        <p:spPr>
          <a:xfrm>
            <a:off x="1213731" y="3663879"/>
            <a:ext cx="2990850" cy="4038600"/>
          </a:xfrm>
          <a:prstGeom prst="rect">
            <a:avLst/>
          </a:prstGeom>
        </p:spPr>
      </p:pic>
      <p:pic>
        <p:nvPicPr>
          <p:cNvPr id="5" name="Bilde 4"/>
          <p:cNvPicPr>
            <a:picLocks noChangeAspect="1"/>
          </p:cNvPicPr>
          <p:nvPr/>
        </p:nvPicPr>
        <p:blipFill>
          <a:blip r:embed="rId3"/>
          <a:stretch>
            <a:fillRect/>
          </a:stretch>
        </p:blipFill>
        <p:spPr>
          <a:xfrm>
            <a:off x="4681000" y="3453199"/>
            <a:ext cx="2694666" cy="4249280"/>
          </a:xfrm>
          <a:prstGeom prst="rect">
            <a:avLst/>
          </a:prstGeom>
        </p:spPr>
      </p:pic>
      <p:pic>
        <p:nvPicPr>
          <p:cNvPr id="6" name="Bilde 5"/>
          <p:cNvPicPr>
            <a:picLocks noChangeAspect="1"/>
          </p:cNvPicPr>
          <p:nvPr/>
        </p:nvPicPr>
        <p:blipFill>
          <a:blip r:embed="rId4"/>
          <a:stretch>
            <a:fillRect/>
          </a:stretch>
        </p:blipFill>
        <p:spPr>
          <a:xfrm>
            <a:off x="920115" y="543330"/>
            <a:ext cx="7032921" cy="2801825"/>
          </a:xfrm>
          <a:prstGeom prst="rect">
            <a:avLst/>
          </a:prstGeom>
        </p:spPr>
      </p:pic>
      <p:pic>
        <p:nvPicPr>
          <p:cNvPr id="7" name="Bilde 6"/>
          <p:cNvPicPr>
            <a:picLocks noChangeAspect="1"/>
          </p:cNvPicPr>
          <p:nvPr/>
        </p:nvPicPr>
        <p:blipFill>
          <a:blip r:embed="rId5"/>
          <a:stretch>
            <a:fillRect/>
          </a:stretch>
        </p:blipFill>
        <p:spPr>
          <a:xfrm>
            <a:off x="8905875" y="1423990"/>
            <a:ext cx="4236706" cy="5843585"/>
          </a:xfrm>
          <a:prstGeom prst="rect">
            <a:avLst/>
          </a:prstGeom>
        </p:spPr>
      </p:pic>
    </p:spTree>
    <p:extLst>
      <p:ext uri="{BB962C8B-B14F-4D97-AF65-F5344CB8AC3E}">
        <p14:creationId xmlns:p14="http://schemas.microsoft.com/office/powerpoint/2010/main" val="116840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a:xfrm>
            <a:off x="731520" y="1690254"/>
            <a:ext cx="12833832" cy="5668218"/>
          </a:xfrm>
        </p:spPr>
        <p:txBody>
          <a:bodyPr/>
          <a:lstStyle/>
          <a:p>
            <a:pPr marL="0" indent="0">
              <a:buNone/>
            </a:pPr>
            <a:r>
              <a:rPr lang="nn-NO" sz="2400" dirty="0" smtClean="0">
                <a:solidFill>
                  <a:schemeClr val="accent1"/>
                </a:solidFill>
                <a:latin typeface="+mn-lt"/>
              </a:rPr>
              <a:t>Det er viktig å ha regelmessig dialog med brukarane av Samhandlingsbarometeret:</a:t>
            </a:r>
          </a:p>
          <a:p>
            <a:pPr lvl="1"/>
            <a:r>
              <a:rPr lang="nn-NO" sz="2400" dirty="0" smtClean="0">
                <a:solidFill>
                  <a:schemeClr val="accent1"/>
                </a:solidFill>
                <a:latin typeface="+mn-lt"/>
              </a:rPr>
              <a:t>Kommunane</a:t>
            </a:r>
          </a:p>
          <a:p>
            <a:pPr lvl="1"/>
            <a:r>
              <a:rPr lang="nn-NO" sz="2400" dirty="0" err="1" smtClean="0">
                <a:solidFill>
                  <a:schemeClr val="accent1"/>
                </a:solidFill>
                <a:latin typeface="+mn-lt"/>
              </a:rPr>
              <a:t>RHFet</a:t>
            </a:r>
            <a:r>
              <a:rPr lang="nn-NO" sz="2400" dirty="0" smtClean="0">
                <a:solidFill>
                  <a:schemeClr val="accent1"/>
                </a:solidFill>
                <a:latin typeface="+mn-lt"/>
              </a:rPr>
              <a:t> og føretaka</a:t>
            </a:r>
          </a:p>
          <a:p>
            <a:pPr lvl="1"/>
            <a:r>
              <a:rPr lang="nn-NO" sz="2400" dirty="0" smtClean="0">
                <a:solidFill>
                  <a:schemeClr val="accent1"/>
                </a:solidFill>
                <a:latin typeface="+mn-lt"/>
              </a:rPr>
              <a:t>Høgskulen på Vestlandet</a:t>
            </a:r>
          </a:p>
          <a:p>
            <a:pPr marL="216000" lvl="1" indent="0">
              <a:buNone/>
            </a:pPr>
            <a:endParaRPr lang="nn-NO" sz="2400" dirty="0">
              <a:solidFill>
                <a:schemeClr val="accent1"/>
              </a:solidFill>
              <a:latin typeface="+mn-lt"/>
            </a:endParaRPr>
          </a:p>
          <a:p>
            <a:pPr lvl="1"/>
            <a:r>
              <a:rPr lang="nn-NO" sz="2400" dirty="0" smtClean="0">
                <a:solidFill>
                  <a:schemeClr val="accent1"/>
                </a:solidFill>
                <a:latin typeface="+mn-lt"/>
              </a:rPr>
              <a:t>Innspel til data/indikatorar som det er behov for</a:t>
            </a:r>
          </a:p>
          <a:p>
            <a:pPr lvl="1"/>
            <a:r>
              <a:rPr lang="nn-NO" sz="2400" dirty="0" smtClean="0">
                <a:solidFill>
                  <a:schemeClr val="accent1"/>
                </a:solidFill>
                <a:latin typeface="+mn-lt"/>
              </a:rPr>
              <a:t>Korleis vi på best muleg måte kan formidle data og analysar </a:t>
            </a:r>
          </a:p>
          <a:p>
            <a:pPr lvl="1"/>
            <a:endParaRPr lang="nn-NO" sz="2400" dirty="0">
              <a:solidFill>
                <a:schemeClr val="accent1"/>
              </a:solidFill>
              <a:latin typeface="+mn-lt"/>
            </a:endParaRPr>
          </a:p>
          <a:p>
            <a:pPr lvl="1"/>
            <a:r>
              <a:rPr lang="nn-NO" sz="2400" dirty="0" smtClean="0">
                <a:solidFill>
                  <a:schemeClr val="accent1"/>
                </a:solidFill>
                <a:latin typeface="+mn-lt"/>
              </a:rPr>
              <a:t>Etablere arbeidsgrupper når det er behov for meir omfattande revisjonar av data som ligg ute</a:t>
            </a:r>
          </a:p>
          <a:p>
            <a:pPr lvl="1"/>
            <a:r>
              <a:rPr lang="nn-NO" sz="2400" dirty="0" smtClean="0">
                <a:solidFill>
                  <a:schemeClr val="accent1"/>
                </a:solidFill>
                <a:latin typeface="+mn-lt"/>
              </a:rPr>
              <a:t>Bruke etablerte fòra og nettverk</a:t>
            </a:r>
          </a:p>
          <a:p>
            <a:pPr lvl="1"/>
            <a:r>
              <a:rPr lang="nn-NO" sz="2400" dirty="0" smtClean="0">
                <a:solidFill>
                  <a:schemeClr val="accent1"/>
                </a:solidFill>
                <a:latin typeface="+mn-lt"/>
              </a:rPr>
              <a:t>Presentere </a:t>
            </a:r>
            <a:r>
              <a:rPr lang="nn-NO" sz="2400" dirty="0">
                <a:solidFill>
                  <a:schemeClr val="accent1"/>
                </a:solidFill>
                <a:latin typeface="+mn-lt"/>
              </a:rPr>
              <a:t>data </a:t>
            </a:r>
            <a:r>
              <a:rPr lang="nn-NO" sz="2400" dirty="0" smtClean="0">
                <a:solidFill>
                  <a:schemeClr val="accent1"/>
                </a:solidFill>
                <a:latin typeface="+mn-lt"/>
              </a:rPr>
              <a:t>på konferansar og samlingar, arrangere eigne seminar m.m.</a:t>
            </a:r>
          </a:p>
          <a:p>
            <a:pPr lvl="1"/>
            <a:r>
              <a:rPr lang="nn-NO" sz="2400" dirty="0" smtClean="0">
                <a:solidFill>
                  <a:schemeClr val="accent1"/>
                </a:solidFill>
                <a:latin typeface="+mn-lt"/>
              </a:rPr>
              <a:t>Kontakt med/bestillingar frå enkeltkommunar</a:t>
            </a:r>
          </a:p>
          <a:p>
            <a:pPr lvl="1"/>
            <a:endParaRPr lang="nn-NO" sz="2400" dirty="0">
              <a:solidFill>
                <a:schemeClr val="accent1"/>
              </a:solidFill>
              <a:latin typeface="+mn-lt"/>
            </a:endParaRPr>
          </a:p>
          <a:p>
            <a:pPr marL="216000" lvl="1" indent="0">
              <a:buNone/>
            </a:pPr>
            <a:r>
              <a:rPr lang="nn-NO" sz="2400" b="1" dirty="0" smtClean="0">
                <a:solidFill>
                  <a:schemeClr val="accent1"/>
                </a:solidFill>
                <a:latin typeface="+mn-lt"/>
              </a:rPr>
              <a:t>Vi manglar ei fast gruppe/ressursgruppe for Samhandlingsbarometeret i Sogn og Fjordane</a:t>
            </a:r>
          </a:p>
          <a:p>
            <a:pPr marL="432000" lvl="2" indent="0">
              <a:buNone/>
            </a:pPr>
            <a:endParaRPr lang="nn-NO" sz="2400" dirty="0">
              <a:latin typeface="+mn-lt"/>
            </a:endParaRPr>
          </a:p>
        </p:txBody>
      </p:sp>
      <p:sp>
        <p:nvSpPr>
          <p:cNvPr id="3" name="Tittel 2"/>
          <p:cNvSpPr>
            <a:spLocks noGrp="1"/>
          </p:cNvSpPr>
          <p:nvPr>
            <p:ph type="ctrTitle"/>
          </p:nvPr>
        </p:nvSpPr>
        <p:spPr>
          <a:xfrm>
            <a:off x="731520" y="852194"/>
            <a:ext cx="10220960" cy="416140"/>
          </a:xfrm>
        </p:spPr>
        <p:txBody>
          <a:bodyPr/>
          <a:lstStyle/>
          <a:p>
            <a:r>
              <a:rPr lang="nn-NO" sz="3200" dirty="0" smtClean="0">
                <a:solidFill>
                  <a:schemeClr val="accent1"/>
                </a:solidFill>
                <a:latin typeface="+mn-lt"/>
              </a:rPr>
              <a:t>Samarbeid om utvikling og bruk i Sogn og Fjordane</a:t>
            </a:r>
            <a:endParaRPr lang="nn-NO" sz="3200" dirty="0">
              <a:solidFill>
                <a:schemeClr val="accent1"/>
              </a:solidFill>
              <a:latin typeface="+mn-lt"/>
            </a:endParaRPr>
          </a:p>
        </p:txBody>
      </p:sp>
    </p:spTree>
    <p:extLst>
      <p:ext uri="{BB962C8B-B14F-4D97-AF65-F5344CB8AC3E}">
        <p14:creationId xmlns:p14="http://schemas.microsoft.com/office/powerpoint/2010/main" val="764458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0072" y="592570"/>
            <a:ext cx="11404196" cy="693305"/>
          </a:xfrm>
        </p:spPr>
        <p:txBody>
          <a:bodyPr>
            <a:normAutofit/>
          </a:bodyPr>
          <a:lstStyle/>
          <a:p>
            <a:r>
              <a:rPr lang="nb-NO" sz="3600" dirty="0" err="1" smtClean="0">
                <a:solidFill>
                  <a:srgbClr val="002060"/>
                </a:solidFill>
              </a:rPr>
              <a:t>Spørjeundersøking</a:t>
            </a:r>
            <a:r>
              <a:rPr lang="nb-NO" sz="3600" dirty="0" smtClean="0">
                <a:solidFill>
                  <a:srgbClr val="002060"/>
                </a:solidFill>
              </a:rPr>
              <a:t> i Sogn og Fjordane</a:t>
            </a:r>
            <a:endParaRPr lang="nb-NO" sz="3600" dirty="0">
              <a:solidFill>
                <a:srgbClr val="002060"/>
              </a:solidFill>
            </a:endParaRPr>
          </a:p>
        </p:txBody>
      </p:sp>
      <p:sp>
        <p:nvSpPr>
          <p:cNvPr id="3" name="TekstSylinder 2"/>
          <p:cNvSpPr txBox="1"/>
          <p:nvPr/>
        </p:nvSpPr>
        <p:spPr>
          <a:xfrm>
            <a:off x="1040072" y="1551464"/>
            <a:ext cx="7141903" cy="4708981"/>
          </a:xfrm>
          <a:prstGeom prst="rect">
            <a:avLst/>
          </a:prstGeom>
          <a:noFill/>
        </p:spPr>
        <p:txBody>
          <a:bodyPr wrap="square" rtlCol="0">
            <a:spAutoFit/>
          </a:bodyPr>
          <a:lstStyle/>
          <a:p>
            <a:r>
              <a:rPr lang="nb-NO" sz="2800" dirty="0" err="1">
                <a:solidFill>
                  <a:srgbClr val="002060"/>
                </a:solidFill>
              </a:rPr>
              <a:t>Kommunane</a:t>
            </a:r>
            <a:r>
              <a:rPr lang="nb-NO" sz="2800" dirty="0">
                <a:solidFill>
                  <a:srgbClr val="002060"/>
                </a:solidFill>
              </a:rPr>
              <a:t> bruker </a:t>
            </a:r>
            <a:r>
              <a:rPr lang="nb-NO" sz="2800" dirty="0" err="1">
                <a:solidFill>
                  <a:srgbClr val="002060"/>
                </a:solidFill>
              </a:rPr>
              <a:t>Samhandlingsbarometeret</a:t>
            </a:r>
            <a:r>
              <a:rPr lang="nb-NO" sz="2800" dirty="0">
                <a:solidFill>
                  <a:srgbClr val="002060"/>
                </a:solidFill>
              </a:rPr>
              <a:t> </a:t>
            </a:r>
            <a:r>
              <a:rPr lang="nb-NO" sz="2800" dirty="0" smtClean="0">
                <a:solidFill>
                  <a:srgbClr val="002060"/>
                </a:solidFill>
              </a:rPr>
              <a:t>regelmessig til:</a:t>
            </a:r>
          </a:p>
          <a:p>
            <a:endParaRPr lang="nb-NO" sz="2800" dirty="0">
              <a:solidFill>
                <a:srgbClr val="002060"/>
              </a:solidFill>
            </a:endParaRPr>
          </a:p>
          <a:p>
            <a:pPr marL="571500" indent="-571500">
              <a:buFont typeface="Arial" panose="020B0604020202020204" pitchFamily="34" charset="0"/>
              <a:buChar char="•"/>
            </a:pPr>
            <a:r>
              <a:rPr lang="nb-NO" sz="2400" dirty="0" smtClean="0">
                <a:solidFill>
                  <a:schemeClr val="accent3">
                    <a:lumMod val="50000"/>
                  </a:schemeClr>
                </a:solidFill>
              </a:rPr>
              <a:t>Planlegging av helse- og </a:t>
            </a:r>
            <a:r>
              <a:rPr lang="nb-NO" sz="2400" dirty="0" err="1" smtClean="0">
                <a:solidFill>
                  <a:schemeClr val="accent3">
                    <a:lumMod val="50000"/>
                  </a:schemeClr>
                </a:solidFill>
              </a:rPr>
              <a:t>omsorgstenesta</a:t>
            </a:r>
            <a:r>
              <a:rPr lang="nb-NO" sz="2400" dirty="0" smtClean="0">
                <a:solidFill>
                  <a:schemeClr val="accent3">
                    <a:lumMod val="50000"/>
                  </a:schemeClr>
                </a:solidFill>
              </a:rPr>
              <a:t> i </a:t>
            </a:r>
            <a:r>
              <a:rPr lang="nb-NO" sz="2400" dirty="0" err="1" smtClean="0">
                <a:solidFill>
                  <a:schemeClr val="accent3">
                    <a:lumMod val="50000"/>
                  </a:schemeClr>
                </a:solidFill>
              </a:rPr>
              <a:t>kommunane</a:t>
            </a:r>
            <a:endParaRPr lang="nb-NO" sz="2400" dirty="0" smtClean="0">
              <a:solidFill>
                <a:schemeClr val="accent3">
                  <a:lumMod val="50000"/>
                </a:schemeClr>
              </a:solidFill>
            </a:endParaRPr>
          </a:p>
          <a:p>
            <a:pPr marL="571500" indent="-571500">
              <a:buFont typeface="Arial" panose="020B0604020202020204" pitchFamily="34" charset="0"/>
              <a:buChar char="•"/>
            </a:pPr>
            <a:r>
              <a:rPr lang="nb-NO" sz="2400" dirty="0" smtClean="0">
                <a:solidFill>
                  <a:schemeClr val="accent3">
                    <a:lumMod val="50000"/>
                  </a:schemeClr>
                </a:solidFill>
              </a:rPr>
              <a:t>Refleksjon over praksis i både kommune- og </a:t>
            </a:r>
            <a:r>
              <a:rPr lang="nb-NO" sz="2400" dirty="0" err="1" smtClean="0">
                <a:solidFill>
                  <a:schemeClr val="accent3">
                    <a:lumMod val="50000"/>
                  </a:schemeClr>
                </a:solidFill>
              </a:rPr>
              <a:t>spesialisthelsetenesta</a:t>
            </a:r>
            <a:endParaRPr lang="nb-NO" sz="2400" dirty="0" smtClean="0">
              <a:solidFill>
                <a:schemeClr val="accent3">
                  <a:lumMod val="50000"/>
                </a:schemeClr>
              </a:solidFill>
            </a:endParaRPr>
          </a:p>
          <a:p>
            <a:pPr marL="571500" indent="-571500">
              <a:buFont typeface="Arial" panose="020B0604020202020204" pitchFamily="34" charset="0"/>
              <a:buChar char="•"/>
            </a:pPr>
            <a:r>
              <a:rPr lang="nb-NO" sz="2400" dirty="0" smtClean="0">
                <a:solidFill>
                  <a:schemeClr val="accent3">
                    <a:lumMod val="50000"/>
                  </a:schemeClr>
                </a:solidFill>
              </a:rPr>
              <a:t>Dialog mellom kommune- og </a:t>
            </a:r>
            <a:r>
              <a:rPr lang="nb-NO" sz="2400" dirty="0" err="1" smtClean="0">
                <a:solidFill>
                  <a:schemeClr val="accent3">
                    <a:lumMod val="50000"/>
                  </a:schemeClr>
                </a:solidFill>
              </a:rPr>
              <a:t>spesialisthelsetenesta</a:t>
            </a:r>
            <a:endParaRPr lang="nb-NO" sz="2400" dirty="0" smtClean="0">
              <a:solidFill>
                <a:schemeClr val="accent3">
                  <a:lumMod val="50000"/>
                </a:schemeClr>
              </a:solidFill>
            </a:endParaRPr>
          </a:p>
          <a:p>
            <a:pPr marL="571500" indent="-571500">
              <a:buFont typeface="Arial" panose="020B0604020202020204" pitchFamily="34" charset="0"/>
              <a:buChar char="•"/>
            </a:pPr>
            <a:r>
              <a:rPr lang="nb-NO" sz="2400" dirty="0">
                <a:solidFill>
                  <a:schemeClr val="accent3">
                    <a:lumMod val="50000"/>
                  </a:schemeClr>
                </a:solidFill>
              </a:rPr>
              <a:t>I det </a:t>
            </a:r>
            <a:r>
              <a:rPr lang="nb-NO" sz="2400" dirty="0" err="1">
                <a:solidFill>
                  <a:schemeClr val="accent3">
                    <a:lumMod val="50000"/>
                  </a:schemeClr>
                </a:solidFill>
              </a:rPr>
              <a:t>førebyggande</a:t>
            </a:r>
            <a:r>
              <a:rPr lang="nb-NO" sz="2400" dirty="0">
                <a:solidFill>
                  <a:schemeClr val="accent3">
                    <a:lumMod val="50000"/>
                  </a:schemeClr>
                </a:solidFill>
              </a:rPr>
              <a:t> arbeidet</a:t>
            </a:r>
          </a:p>
          <a:p>
            <a:pPr marL="571500" indent="-571500">
              <a:buFont typeface="Arial" panose="020B0604020202020204" pitchFamily="34" charset="0"/>
              <a:buChar char="•"/>
            </a:pPr>
            <a:r>
              <a:rPr lang="nb-NO" sz="2400" dirty="0" smtClean="0">
                <a:solidFill>
                  <a:schemeClr val="accent3">
                    <a:lumMod val="50000"/>
                  </a:schemeClr>
                </a:solidFill>
              </a:rPr>
              <a:t>Oversiktsdokument, </a:t>
            </a:r>
            <a:r>
              <a:rPr lang="nb-NO" sz="2400" dirty="0" err="1" smtClean="0">
                <a:solidFill>
                  <a:schemeClr val="accent3">
                    <a:lumMod val="50000"/>
                  </a:schemeClr>
                </a:solidFill>
              </a:rPr>
              <a:t>presentasjonar</a:t>
            </a:r>
            <a:r>
              <a:rPr lang="nb-NO" sz="2400" dirty="0" smtClean="0">
                <a:solidFill>
                  <a:schemeClr val="accent3">
                    <a:lumMod val="50000"/>
                  </a:schemeClr>
                </a:solidFill>
              </a:rPr>
              <a:t>, </a:t>
            </a:r>
            <a:r>
              <a:rPr lang="nb-NO" sz="2400" dirty="0" err="1" smtClean="0">
                <a:solidFill>
                  <a:schemeClr val="accent3">
                    <a:lumMod val="50000"/>
                  </a:schemeClr>
                </a:solidFill>
              </a:rPr>
              <a:t>rapportar</a:t>
            </a:r>
            <a:r>
              <a:rPr lang="nb-NO" sz="2400" dirty="0" smtClean="0">
                <a:solidFill>
                  <a:schemeClr val="accent3">
                    <a:lumMod val="50000"/>
                  </a:schemeClr>
                </a:solidFill>
              </a:rPr>
              <a:t> og styringsdokument</a:t>
            </a:r>
          </a:p>
          <a:p>
            <a:pPr marL="571500" indent="-571500">
              <a:buFont typeface="Arial" panose="020B0604020202020204" pitchFamily="34" charset="0"/>
              <a:buChar char="•"/>
            </a:pPr>
            <a:r>
              <a:rPr lang="nb-NO" sz="2400" dirty="0" err="1">
                <a:solidFill>
                  <a:schemeClr val="accent3">
                    <a:lumMod val="50000"/>
                  </a:schemeClr>
                </a:solidFill>
              </a:rPr>
              <a:t>S</a:t>
            </a:r>
            <a:r>
              <a:rPr lang="nb-NO" sz="2400" dirty="0" err="1" smtClean="0">
                <a:solidFill>
                  <a:schemeClr val="accent3">
                    <a:lumMod val="50000"/>
                  </a:schemeClr>
                </a:solidFill>
              </a:rPr>
              <a:t>tudentoppgåver</a:t>
            </a:r>
            <a:r>
              <a:rPr lang="nb-NO" sz="2400" dirty="0" smtClean="0">
                <a:solidFill>
                  <a:schemeClr val="accent3">
                    <a:lumMod val="50000"/>
                  </a:schemeClr>
                </a:solidFill>
              </a:rPr>
              <a:t> og forsking</a:t>
            </a:r>
            <a:endParaRPr lang="nb-NO" sz="2400" dirty="0">
              <a:solidFill>
                <a:schemeClr val="accent3">
                  <a:lumMod val="50000"/>
                </a:schemeClr>
              </a:solidFill>
            </a:endParaRPr>
          </a:p>
        </p:txBody>
      </p:sp>
      <p:pic>
        <p:nvPicPr>
          <p:cNvPr id="4" name="Bilde 3"/>
          <p:cNvPicPr>
            <a:picLocks noChangeAspect="1"/>
          </p:cNvPicPr>
          <p:nvPr/>
        </p:nvPicPr>
        <p:blipFill>
          <a:blip r:embed="rId2"/>
          <a:stretch>
            <a:fillRect/>
          </a:stretch>
        </p:blipFill>
        <p:spPr>
          <a:xfrm>
            <a:off x="11942618" y="7577680"/>
            <a:ext cx="2391363" cy="443522"/>
          </a:xfrm>
          <a:prstGeom prst="rect">
            <a:avLst/>
          </a:prstGeom>
        </p:spPr>
      </p:pic>
      <p:pic>
        <p:nvPicPr>
          <p:cNvPr id="5" name="Bilde 4"/>
          <p:cNvPicPr>
            <a:picLocks noChangeAspect="1"/>
          </p:cNvPicPr>
          <p:nvPr/>
        </p:nvPicPr>
        <p:blipFill>
          <a:blip r:embed="rId3"/>
          <a:stretch>
            <a:fillRect/>
          </a:stretch>
        </p:blipFill>
        <p:spPr>
          <a:xfrm>
            <a:off x="8797874" y="2514599"/>
            <a:ext cx="4970513" cy="2505075"/>
          </a:xfrm>
          <a:prstGeom prst="rect">
            <a:avLst/>
          </a:prstGeom>
        </p:spPr>
      </p:pic>
    </p:spTree>
    <p:extLst>
      <p:ext uri="{BB962C8B-B14F-4D97-AF65-F5344CB8AC3E}">
        <p14:creationId xmlns:p14="http://schemas.microsoft.com/office/powerpoint/2010/main" val="3428638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01_Format_16-9">
  <a:themeElements>
    <a:clrScheme name="Helse Vest">
      <a:dk1>
        <a:sysClr val="windowText" lastClr="000000"/>
      </a:dk1>
      <a:lt1>
        <a:sysClr val="window" lastClr="FFFFFF"/>
      </a:lt1>
      <a:dk2>
        <a:srgbClr val="323232"/>
      </a:dk2>
      <a:lt2>
        <a:srgbClr val="E7E6E6"/>
      </a:lt2>
      <a:accent1>
        <a:srgbClr val="00338D"/>
      </a:accent1>
      <a:accent2>
        <a:srgbClr val="86786F"/>
      </a:accent2>
      <a:accent3>
        <a:srgbClr val="7AB2DC"/>
      </a:accent3>
      <a:accent4>
        <a:srgbClr val="F7D93E"/>
      </a:accent4>
      <a:accent5>
        <a:srgbClr val="FA7369"/>
      </a:accent5>
      <a:accent6>
        <a:srgbClr val="7DDBD4"/>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mal_HelseVest_16_9.potx" id="{3327F725-F5AB-4F23-8515-419A6D40C242}" vid="{9E4DF230-4A50-432A-B0B1-1FB5168D8C8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D4447312DA7BD4A96285F47EEAC4356" ma:contentTypeVersion="1" ma:contentTypeDescription="Opprett et nytt dokument." ma:contentTypeScope="" ma:versionID="aab5d890a453b45996f5a064a7671467">
  <xsd:schema xmlns:xsd="http://www.w3.org/2001/XMLSchema" xmlns:xs="http://www.w3.org/2001/XMLSchema" xmlns:p="http://schemas.microsoft.com/office/2006/metadata/properties" xmlns:ns1="http://schemas.microsoft.com/sharepoint/v3" targetNamespace="http://schemas.microsoft.com/office/2006/metadata/properties" ma:root="true" ma:fieldsID="90c0180eee9ee720d3a6c588d300bb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762356B-17A7-4063-8489-06B76D99A70D}">
  <ds:schemaRefs>
    <ds:schemaRef ds:uri="http://schemas.microsoft.com/sharepoint/v3/contenttype/forms"/>
  </ds:schemaRefs>
</ds:datastoreItem>
</file>

<file path=customXml/itemProps2.xml><?xml version="1.0" encoding="utf-8"?>
<ds:datastoreItem xmlns:ds="http://schemas.openxmlformats.org/officeDocument/2006/customXml" ds:itemID="{761D5340-D865-44E3-AB7B-A17648FF3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BC838CB-AC11-4873-915B-2EA06E4271B3}">
  <ds:schemaRef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PowerPointmal HFD 16-9</Template>
  <TotalTime>121</TotalTime>
  <Words>965</Words>
  <Application>Microsoft Office PowerPoint</Application>
  <PresentationFormat>Egendefinert</PresentationFormat>
  <Paragraphs>114</Paragraphs>
  <Slides>13</Slides>
  <Notes>1</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13</vt:i4>
      </vt:variant>
    </vt:vector>
  </HeadingPairs>
  <TitlesOfParts>
    <vt:vector size="21" baseType="lpstr">
      <vt:lpstr>Arial</vt:lpstr>
      <vt:lpstr>Calibri</vt:lpstr>
      <vt:lpstr>Cambria</vt:lpstr>
      <vt:lpstr>Courier New</vt:lpstr>
      <vt:lpstr>ScalaSans</vt:lpstr>
      <vt:lpstr>Times New Roman</vt:lpstr>
      <vt:lpstr>Wingdings</vt:lpstr>
      <vt:lpstr>Mal01_Format_16-9</vt:lpstr>
      <vt:lpstr>Status og vegen vidare for Samhandlingsbarometeret   Sak 49/19 i Koordineringsrådet 26.11.2019</vt:lpstr>
      <vt:lpstr>Samhandlingsbarometeret - bakgrunn</vt:lpstr>
      <vt:lpstr>Breidding og bruk av Samhandlingsbarometeret</vt:lpstr>
      <vt:lpstr>Evaluering av Samhandlingsbarometeret i Helse Vest</vt:lpstr>
      <vt:lpstr>Evalueringsgruppe</vt:lpstr>
      <vt:lpstr>To roller for Samhandlingsbarometeret</vt:lpstr>
      <vt:lpstr>PowerPoint-presentasjon</vt:lpstr>
      <vt:lpstr>Samarbeid om utvikling og bruk i Sogn og Fjordane</vt:lpstr>
      <vt:lpstr>Spørjeundersøking i Sogn og Fjordane</vt:lpstr>
      <vt:lpstr>Spørjeundersøkinga </vt:lpstr>
      <vt:lpstr>Samarbeid om folkehelse i Vestland fylke</vt:lpstr>
      <vt:lpstr>Ny nasjonal helse- og sykehusplan 2020-2023  I forslag til Nasjonal helse- og sykehusplan for 2020-2023 er samhandling mellom tenestene løfta fram som eit hovudtema, jf. m.a. forslaget om etablering av «Helsefellesskap».   Ein viktig føresetnad for at føretak og kommunar kan planlegge og utvikle tenester saman er at dei har ein felles forståing av verkelegheita. Her blir det understreka at kommunar og føretak har behov for betre styringsdata, analyser og verktøy for framskriving.    Samhandlingsbarometeret blir her halde fram som eksempel på ein nettstad som gjer relevant styringsinformasjon tilgjengeleg for kommunar og helseføretak.   </vt:lpstr>
      <vt:lpstr>Tilsette og lokalisering</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Lindseth, Thomas Christopher Manzini</dc:creator>
  <cp:lastModifiedBy>Holvik, Tone</cp:lastModifiedBy>
  <cp:revision>15</cp:revision>
  <dcterms:created xsi:type="dcterms:W3CDTF">2018-07-02T08:59:43Z</dcterms:created>
  <dcterms:modified xsi:type="dcterms:W3CDTF">2019-11-26T20:20:24Z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0x0101009D4447312DA7BD4A96285F47EEAC4356</vt:lpwstr>
  </property>
</Properties>
</file>