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8" autoAdjust="0"/>
    <p:restoredTop sz="67463" autoAdjust="0"/>
  </p:normalViewPr>
  <p:slideViewPr>
    <p:cSldViewPr snapToGrid="0">
      <p:cViewPr varScale="1">
        <p:scale>
          <a:sx n="46" d="100"/>
          <a:sy n="46" d="100"/>
        </p:scale>
        <p:origin x="1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C948-8508-470A-A636-0301EB1E52E3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32182-65BA-42F0-BB61-EC1822EC64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4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Utviklingssenter for sjukeheim og heimetenester i Sogn og Fjordane (USHT) ynskjer i samarbeid med Helse Førde å starte ei forbetringsutdanning innan kvalitet- og pasienttryggleiksarbeid for kommunar. Helse Vest har erfaring med å gjennomføre slik utdanning i spesialisthelsetenesta, og har utarbeidd ein mal for innhald og gjennomføring (sjå vedlegg). For å tilpasse utdanninga til kommunar har USHT fått innspel frå fleire leiarar i omsorgstenestene.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Utdanninga er inspirert av </a:t>
            </a:r>
            <a:r>
              <a:rPr kumimoji="0" lang="nn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Advisor-utdanninga til Institute for Healthcare </a:t>
            </a:r>
            <a:r>
              <a:rPr kumimoji="0" lang="nn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(IHI) og Nordisk forbetringsagentutdanning i regi av Dansk </a:t>
            </a:r>
            <a:r>
              <a:rPr kumimoji="0" lang="nn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selskab</a:t>
            </a: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nn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patientsikkerhed</a:t>
            </a: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og pasienttryggleiksprogrammet «I trygge hender» (Helsedirektoratet). 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2182-65BA-42F0-BB61-EC1822EC6460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4492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 er behov for at dei som skal drive forbetringsarbeid ute i praksis får kunnskap om metodar og </a:t>
            </a:r>
            <a:r>
              <a:rPr kumimoji="0" lang="nn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verkty</a:t>
            </a: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Dette for å 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 oversikt over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fasane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og kva som skal til  i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forbetringsarbeid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å kunne arbeide på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systematisk måte, og bidra til varige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endringar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nn-NO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2182-65BA-42F0-BB61-EC1822EC6460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105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For å skape ei teneste med robust evne til systematisk forbetringsarbeid er det nødvendig å bygge </a:t>
            </a:r>
            <a:r>
              <a:rPr lang="nn-NO" dirty="0" err="1" smtClean="0"/>
              <a:t>forbedringskompetanse</a:t>
            </a:r>
            <a:r>
              <a:rPr lang="nn-NO" dirty="0" smtClean="0"/>
              <a:t> i alle ledd, </a:t>
            </a:r>
            <a:r>
              <a:rPr lang="nn-NO" dirty="0" err="1" smtClean="0"/>
              <a:t>fra</a:t>
            </a:r>
            <a:r>
              <a:rPr lang="nn-NO" dirty="0" smtClean="0"/>
              <a:t> grunnkompetanse hos dei fleste til ekspertkompetanse hos nokre. Gjennomgang av trekanten: Bygge kunnskap og helsepersonell får ein basiskunnskap om forbetringsmetodikk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2182-65BA-42F0-BB61-EC1822EC6460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9096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Kommunalsjefar</a:t>
            </a:r>
            <a:r>
              <a:rPr lang="nb-NO" dirty="0" smtClean="0"/>
              <a:t>: eigen fagdag, HOU / regionale nettverk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2182-65BA-42F0-BB61-EC1822EC6460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7415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 kull har gjennomført utdanninga i Helse Vest</a:t>
            </a:r>
            <a:r>
              <a:rPr lang="nb-NO" baseline="0" dirty="0" smtClean="0"/>
              <a:t> (i gang med det tredje)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2182-65BA-42F0-BB61-EC1822EC6460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868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Utdanninga er praktisk orientert. Alle som deltek, må derfor ha eit klinisk forbetringsarbeid som dei skal jobbe med i perioden.  Dette forbetringsarbeidet kan vere knytt til Leve heile livet eller Pasienttryggleiksarbeid.</a:t>
            </a:r>
          </a:p>
          <a:p>
            <a:r>
              <a:rPr lang="nn-NO" dirty="0" smtClean="0"/>
              <a:t>Førebuande samling, der kandidatane får smakebitar av alt. Små </a:t>
            </a:r>
            <a:r>
              <a:rPr lang="nn-NO" dirty="0" err="1" smtClean="0"/>
              <a:t>workshops</a:t>
            </a:r>
            <a:r>
              <a:rPr lang="nn-NO" dirty="0" smtClean="0"/>
              <a:t> rundt borda: Teambygging- har du eit team? Kva er eit mål? Korleis nå målet? Tiltaka etc.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2182-65BA-42F0-BB61-EC1822EC6460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644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178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593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404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319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095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088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1720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71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40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33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4A37-CC8C-4E22-81F1-A47AB31C93CA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76EF-9CA5-4A8B-8457-973EA1B2C25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15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b="1" dirty="0" err="1" smtClean="0"/>
              <a:t>Forbetringsutdanning</a:t>
            </a:r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49308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r>
              <a:rPr lang="nb-NO" dirty="0" smtClean="0"/>
              <a:t>Koordineringsrådet 27.11.2019</a:t>
            </a:r>
          </a:p>
          <a:p>
            <a:endParaRPr lang="nb-NO" dirty="0" smtClean="0"/>
          </a:p>
          <a:p>
            <a:r>
              <a:rPr lang="nb-NO" dirty="0" smtClean="0"/>
              <a:t>Marta Strandos</a:t>
            </a:r>
          </a:p>
          <a:p>
            <a:r>
              <a:rPr lang="nb-NO" dirty="0" err="1" smtClean="0"/>
              <a:t>Leiar</a:t>
            </a:r>
            <a:r>
              <a:rPr lang="nb-NO" dirty="0" smtClean="0"/>
              <a:t> USHT Sogn og Fjordane</a:t>
            </a:r>
          </a:p>
          <a:p>
            <a:r>
              <a:rPr lang="nb-NO" dirty="0" smtClean="0"/>
              <a:t>Førde kommune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9" y="457854"/>
            <a:ext cx="2761727" cy="78035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906" y="732198"/>
            <a:ext cx="2036240" cy="50601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174" y="6051346"/>
            <a:ext cx="1585097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0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Samarbeid USHT – Helse Førde / Helse Vest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3107"/>
          </a:xfrm>
        </p:spPr>
        <p:txBody>
          <a:bodyPr/>
          <a:lstStyle/>
          <a:p>
            <a:r>
              <a:rPr lang="nb-NO" dirty="0" smtClean="0"/>
              <a:t>Utgangspunkt i mal </a:t>
            </a:r>
            <a:r>
              <a:rPr lang="nb-NO" dirty="0" err="1" smtClean="0"/>
              <a:t>frå</a:t>
            </a:r>
            <a:r>
              <a:rPr lang="nb-NO" dirty="0" smtClean="0"/>
              <a:t> Helse Vest</a:t>
            </a:r>
          </a:p>
          <a:p>
            <a:r>
              <a:rPr lang="nb-NO" dirty="0" smtClean="0"/>
              <a:t>Planlegging av opplegg / </a:t>
            </a:r>
            <a:r>
              <a:rPr lang="nb-NO" dirty="0" err="1" smtClean="0"/>
              <a:t>samlingar</a:t>
            </a:r>
            <a:endParaRPr lang="nb-NO" dirty="0" smtClean="0"/>
          </a:p>
          <a:p>
            <a:r>
              <a:rPr lang="nb-NO" dirty="0" err="1" smtClean="0"/>
              <a:t>Føredragshaldarar</a:t>
            </a:r>
            <a:r>
              <a:rPr lang="nb-NO" dirty="0" smtClean="0"/>
              <a:t> på </a:t>
            </a:r>
            <a:r>
              <a:rPr lang="nb-NO" dirty="0" err="1" smtClean="0"/>
              <a:t>samlingane</a:t>
            </a:r>
            <a:endParaRPr lang="nb-NO" dirty="0" smtClean="0"/>
          </a:p>
          <a:p>
            <a:r>
              <a:rPr lang="nb-NO" dirty="0" smtClean="0"/>
              <a:t>«Veiledning på veiledning»</a:t>
            </a:r>
          </a:p>
          <a:p>
            <a:r>
              <a:rPr lang="nb-NO" dirty="0" smtClean="0"/>
              <a:t>Delta med tilsette </a:t>
            </a:r>
            <a:r>
              <a:rPr lang="nb-NO" dirty="0" err="1" smtClean="0"/>
              <a:t>frå</a:t>
            </a:r>
            <a:r>
              <a:rPr lang="nb-NO" dirty="0" smtClean="0"/>
              <a:t> Helse Førde (</a:t>
            </a:r>
            <a:r>
              <a:rPr lang="nb-NO" dirty="0" err="1" smtClean="0"/>
              <a:t>evt</a:t>
            </a:r>
            <a:r>
              <a:rPr lang="nb-NO" dirty="0" smtClean="0"/>
              <a:t> samhandlingsprosjekt)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77" y="5743111"/>
            <a:ext cx="2761727" cy="78035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595" y="5914417"/>
            <a:ext cx="2035206" cy="4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Behov for kunnskap om </a:t>
            </a:r>
            <a:r>
              <a:rPr lang="nb-NO" b="1" dirty="0" err="1" smtClean="0"/>
              <a:t>metodar</a:t>
            </a:r>
            <a:r>
              <a:rPr lang="nb-NO" b="1" dirty="0" smtClean="0"/>
              <a:t> og verktøy</a:t>
            </a:r>
            <a:endParaRPr lang="nn-NO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6316" y="1891895"/>
            <a:ext cx="5234020" cy="44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Forbetringsutdanning</a:t>
            </a:r>
            <a:r>
              <a:rPr lang="nb-NO" b="1" dirty="0" smtClean="0"/>
              <a:t> </a:t>
            </a:r>
            <a:r>
              <a:rPr lang="nb-NO" b="1" dirty="0" err="1" smtClean="0"/>
              <a:t>kommunar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USHT vil  i samarbeid med Helse Førde starte ei forbetringsutdanning innan kvalitet- og pasienttryggleiksarbeid for kommunar. </a:t>
            </a:r>
          </a:p>
          <a:p>
            <a:endParaRPr lang="nn-NO" dirty="0" smtClean="0"/>
          </a:p>
          <a:p>
            <a:r>
              <a:rPr lang="nn-NO" dirty="0" smtClean="0"/>
              <a:t>Helse Vest har gjennomført slik utdanning i spesialisthelsetenesta og utarbeidd ein mal</a:t>
            </a:r>
          </a:p>
          <a:p>
            <a:endParaRPr lang="nn-NO" dirty="0" smtClean="0"/>
          </a:p>
          <a:p>
            <a:r>
              <a:rPr lang="nn-NO" dirty="0" smtClean="0"/>
              <a:t>For å tilpasse utdanninga til kommunar har USHT fått innspel frå fleire leiarar i omsorgstenestene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1289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Kriterier for deltaking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 smtClean="0"/>
              <a:t>Utdanninga legg vekt på at deltakarane får kunnskap om forbetringsmetodikk</a:t>
            </a:r>
          </a:p>
          <a:p>
            <a:endParaRPr lang="nn-NO" dirty="0" smtClean="0"/>
          </a:p>
          <a:p>
            <a:r>
              <a:rPr lang="nn-NO" dirty="0" smtClean="0"/>
              <a:t>Ein god måte å lære forbetringsmetodar er å nytte desse i eit forbetringsarbeid knytt til eigen praksis parallelt med utdanninga</a:t>
            </a:r>
          </a:p>
          <a:p>
            <a:endParaRPr lang="nn-NO" dirty="0" smtClean="0"/>
          </a:p>
          <a:p>
            <a:r>
              <a:rPr lang="nn-NO" dirty="0" smtClean="0"/>
              <a:t>Eitt av kriteria for å delta er derfor at deltakarar i forkant vel eit tema som arbeidsplassen treng forbetring på.</a:t>
            </a:r>
          </a:p>
          <a:p>
            <a:endParaRPr lang="nn-NO" dirty="0" smtClean="0"/>
          </a:p>
          <a:p>
            <a:r>
              <a:rPr lang="nn-NO" dirty="0" smtClean="0"/>
              <a:t> Kvar kommune kan delta med 2-3 deltakarar som skal samarbeide om eitt felles forbetringsarbeid.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792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13" y="0"/>
            <a:ext cx="9708934" cy="65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9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Deltaking og målgruppe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Mål om 2-3 deltakarar frå 10 kommunar</a:t>
            </a:r>
          </a:p>
          <a:p>
            <a:endParaRPr lang="nn-NO" dirty="0" smtClean="0"/>
          </a:p>
          <a:p>
            <a:r>
              <a:rPr lang="nn-NO" dirty="0" smtClean="0"/>
              <a:t>Helse Førde stiller med ressurspersonar i utdanninga, og ynskjer også deltakarar frå helseføretaket </a:t>
            </a:r>
          </a:p>
          <a:p>
            <a:endParaRPr lang="nn-NO" dirty="0" smtClean="0"/>
          </a:p>
          <a:p>
            <a:r>
              <a:rPr lang="nn-NO" dirty="0" smtClean="0"/>
              <a:t>Målgruppe for utdanninga: Einingsleiarar, avdelingssjukepleiar og/eller ressurspersonar som driv fagutviklingsarbeid i eigen praksis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6081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Forankring og påmelding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Forankra hos kommunalsjefar for helse og omsorg i Sogn og Fjordane </a:t>
            </a:r>
          </a:p>
          <a:p>
            <a:endParaRPr lang="nn-NO" dirty="0" smtClean="0"/>
          </a:p>
          <a:p>
            <a:r>
              <a:rPr lang="nn-NO" dirty="0" smtClean="0"/>
              <a:t>Informasjon og påmelding sendt ut i september med påmeldingsfrist 1 nov.</a:t>
            </a:r>
          </a:p>
          <a:p>
            <a:endParaRPr lang="nn-NO" dirty="0" smtClean="0"/>
          </a:p>
          <a:p>
            <a:r>
              <a:rPr lang="nn-NO" dirty="0" smtClean="0"/>
              <a:t>Åtte kommunar har meldt på 17 deltakarar</a:t>
            </a:r>
          </a:p>
          <a:p>
            <a:endParaRPr lang="nn-NO" dirty="0" smtClean="0"/>
          </a:p>
          <a:p>
            <a:r>
              <a:rPr lang="nn-NO" dirty="0" smtClean="0"/>
              <a:t>USHT og Helse Førde ynskjer fleire deltakarar (20-25) og arbeider med rekruttering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7907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Mal for </a:t>
            </a:r>
            <a:r>
              <a:rPr lang="nb-NO" b="1" dirty="0" err="1" smtClean="0"/>
              <a:t>forbetringsutdanninga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9651" y="1478604"/>
            <a:ext cx="10984149" cy="5379396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nb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Henta</a:t>
            </a:r>
            <a:r>
              <a:rPr kumimoji="0" lang="nb-NO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 </a:t>
            </a:r>
            <a:r>
              <a:rPr kumimoji="0" lang="nb-NO" sz="2400" b="1" i="0" u="none" strike="noStrike" kern="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frå</a:t>
            </a:r>
            <a:r>
              <a:rPr kumimoji="0" lang="nb-NO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 opplegget til Helse Vest (første kull)</a:t>
            </a:r>
            <a:endParaRPr kumimoji="0" lang="nn-NO" sz="24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nn-NO" sz="2400" b="1" kern="0" dirty="0">
              <a:solidFill>
                <a:srgbClr val="4D4D4D"/>
              </a:solidFill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nn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Læringsmål</a:t>
            </a:r>
            <a:endParaRPr kumimoji="0" lang="nn-NO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Sette deltakarane i stand til å starte og leie forbetringsarbeid som kan føre til varige endringar i helsetenesta.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I tillegg er det eit mål at deltakarane etter utdanninga skal bidra med kompetansen sin i det lokale forbetringsarbeidet og ta del i forbetringsmetodikkopplæringa på eigen arbeidsplass/kommune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nn-NO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nn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Målgruppe:</a:t>
            </a:r>
            <a:endParaRPr kumimoji="0" lang="nn-NO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Utdanninga er retta mot helsepersonell og kvalitets- og pasienttryggleiksfolk som i dag arbeider med og leier forbetringsarbeid i praksis, og som ønskjer å få kompetanse i forbetringsmetodikken. </a:t>
            </a:r>
          </a:p>
          <a:p>
            <a:pPr marL="0" indent="0">
              <a:buNone/>
            </a:pPr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391397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Varigheit</a:t>
            </a:r>
            <a:r>
              <a:rPr lang="nb-NO" b="1" dirty="0" smtClean="0"/>
              <a:t> og form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690688"/>
            <a:ext cx="11185188" cy="4486275"/>
          </a:xfrm>
        </p:spPr>
        <p:txBody>
          <a:bodyPr>
            <a:normAutofit fontScale="92500" lnSpcReduction="20000"/>
          </a:bodyPr>
          <a:lstStyle/>
          <a:p>
            <a:r>
              <a:rPr lang="nn-NO" dirty="0" smtClean="0"/>
              <a:t>Tre samlingar over to dagar. Ei førebuande samling over ein dag 15.01.20</a:t>
            </a:r>
          </a:p>
          <a:p>
            <a:r>
              <a:rPr lang="nn-NO" dirty="0" smtClean="0"/>
              <a:t>Rettleiing av USHT mellom samlingane</a:t>
            </a:r>
          </a:p>
          <a:p>
            <a:r>
              <a:rPr lang="nn-NO" dirty="0" smtClean="0"/>
              <a:t>Undervisningsforma varierer mellom: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teori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case-basert undervisning med  utgangspunkt i forbetringsarbeidet til deltakarane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praktiske øvingar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bruk av statistisk prosesskontroll (SPC)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kommunikasjonsøvingar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deltakarpresentasjonar</a:t>
            </a:r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r>
              <a:rPr lang="nn-NO" dirty="0" smtClean="0"/>
              <a:t>Eksterne og interne undervisarar på samlingane med kompetanse i metodar og erfaring med å gjennomføre forbetringsarbeid.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4795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707</Words>
  <Application>Microsoft Office PowerPoint</Application>
  <PresentationFormat>Widescreen</PresentationFormat>
  <Paragraphs>78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Office-tema</vt:lpstr>
      <vt:lpstr>Forbetringsutdanning </vt:lpstr>
      <vt:lpstr>Behov for kunnskap om metodar og verktøy</vt:lpstr>
      <vt:lpstr>Forbetringsutdanning kommunar</vt:lpstr>
      <vt:lpstr>Kriterier for deltaking</vt:lpstr>
      <vt:lpstr>PowerPoint-presentasjon</vt:lpstr>
      <vt:lpstr>Deltaking og målgruppe</vt:lpstr>
      <vt:lpstr>Forankring og påmelding</vt:lpstr>
      <vt:lpstr>Mal for forbetringsutdanninga</vt:lpstr>
      <vt:lpstr>Varigheit og form</vt:lpstr>
      <vt:lpstr>Samarbeid USHT – Helse Førde / Helse Vest</vt:lpstr>
    </vt:vector>
  </TitlesOfParts>
  <Company>SYSIKT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Forbetringsutdanning</dc:title>
  <dc:creator>Marta Strandos</dc:creator>
  <cp:lastModifiedBy>Holvik, Tone</cp:lastModifiedBy>
  <cp:revision>5</cp:revision>
  <dcterms:created xsi:type="dcterms:W3CDTF">2019-11-26T19:27:44Z</dcterms:created>
  <dcterms:modified xsi:type="dcterms:W3CDTF">2019-11-27T08:42:37Z</dcterms:modified>
</cp:coreProperties>
</file>