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notesMasterIdLst>
    <p:notesMasterId r:id="rId32"/>
  </p:notesMasterIdLst>
  <p:handoutMasterIdLst>
    <p:handoutMasterId r:id="rId33"/>
  </p:handoutMasterIdLst>
  <p:sldIdLst>
    <p:sldId id="258" r:id="rId2"/>
    <p:sldId id="264" r:id="rId3"/>
    <p:sldId id="348" r:id="rId4"/>
    <p:sldId id="276" r:id="rId5"/>
    <p:sldId id="300" r:id="rId6"/>
    <p:sldId id="367" r:id="rId7"/>
    <p:sldId id="305" r:id="rId8"/>
    <p:sldId id="301" r:id="rId9"/>
    <p:sldId id="359" r:id="rId10"/>
    <p:sldId id="304" r:id="rId11"/>
    <p:sldId id="362" r:id="rId12"/>
    <p:sldId id="292" r:id="rId13"/>
    <p:sldId id="356" r:id="rId14"/>
    <p:sldId id="299" r:id="rId15"/>
    <p:sldId id="341" r:id="rId16"/>
    <p:sldId id="369" r:id="rId17"/>
    <p:sldId id="325" r:id="rId18"/>
    <p:sldId id="363" r:id="rId19"/>
    <p:sldId id="364" r:id="rId20"/>
    <p:sldId id="365" r:id="rId21"/>
    <p:sldId id="270" r:id="rId22"/>
    <p:sldId id="353" r:id="rId23"/>
    <p:sldId id="370" r:id="rId24"/>
    <p:sldId id="314" r:id="rId25"/>
    <p:sldId id="360" r:id="rId26"/>
    <p:sldId id="373" r:id="rId27"/>
    <p:sldId id="371" r:id="rId28"/>
    <p:sldId id="372" r:id="rId29"/>
    <p:sldId id="361" r:id="rId30"/>
    <p:sldId id="358" r:id="rId31"/>
  </p:sldIdLst>
  <p:sldSz cx="9144000" cy="6858000" type="screen4x3"/>
  <p:notesSz cx="6669088" cy="9926638"/>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001A58"/>
    <a:srgbClr val="BCCFE8"/>
    <a:srgbClr val="008CD3"/>
    <a:srgbClr val="0010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14" autoAdjust="0"/>
  </p:normalViewPr>
  <p:slideViewPr>
    <p:cSldViewPr snapToGrid="0" snapToObjects="1">
      <p:cViewPr varScale="1">
        <p:scale>
          <a:sx n="57" d="100"/>
          <a:sy n="57" d="100"/>
        </p:scale>
        <p:origin x="1540" y="4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75A101-1135-4F30-8916-951D9EAE908A}" type="doc">
      <dgm:prSet loTypeId="urn:microsoft.com/office/officeart/2005/8/layout/chevron1" loCatId="process" qsTypeId="urn:microsoft.com/office/officeart/2005/8/quickstyle/simple1" qsCatId="simple" csTypeId="urn:microsoft.com/office/officeart/2005/8/colors/accent2_2" csCatId="accent2" phldr="1"/>
      <dgm:spPr/>
    </dgm:pt>
    <dgm:pt modelId="{1AD6BC59-8DAD-4FB2-90B8-E618748EA9A3}">
      <dgm:prSet phldrT="[Tekst]" custT="1">
        <dgm:style>
          <a:lnRef idx="2">
            <a:schemeClr val="accent5"/>
          </a:lnRef>
          <a:fillRef idx="1">
            <a:schemeClr val="lt1"/>
          </a:fillRef>
          <a:effectRef idx="0">
            <a:schemeClr val="accent5"/>
          </a:effectRef>
          <a:fontRef idx="minor">
            <a:schemeClr val="dk1"/>
          </a:fontRef>
        </dgm:style>
      </dgm:prSet>
      <dgm:spPr>
        <a:ln>
          <a:solidFill>
            <a:srgbClr val="002060"/>
          </a:solidFill>
        </a:ln>
      </dgm:spPr>
      <dgm:t>
        <a:bodyPr/>
        <a:lstStyle/>
        <a:p>
          <a:pPr algn="r"/>
          <a:endParaRPr lang="nb-NO" sz="1200" dirty="0"/>
        </a:p>
      </dgm:t>
    </dgm:pt>
    <dgm:pt modelId="{E747A941-AD67-42C3-8636-5CA7A7F2F310}" type="parTrans" cxnId="{15D011E5-4F92-41E0-90AF-DA5F935900B8}">
      <dgm:prSet/>
      <dgm:spPr/>
      <dgm:t>
        <a:bodyPr/>
        <a:lstStyle/>
        <a:p>
          <a:endParaRPr lang="nb-NO"/>
        </a:p>
      </dgm:t>
    </dgm:pt>
    <dgm:pt modelId="{71A0BF94-06D4-4A53-A278-B65D91C7A0D0}" type="sibTrans" cxnId="{15D011E5-4F92-41E0-90AF-DA5F935900B8}">
      <dgm:prSet/>
      <dgm:spPr/>
      <dgm:t>
        <a:bodyPr/>
        <a:lstStyle/>
        <a:p>
          <a:endParaRPr lang="nb-NO"/>
        </a:p>
      </dgm:t>
    </dgm:pt>
    <dgm:pt modelId="{E56ABED6-1399-4530-8A43-C54C17BC88EA}">
      <dgm:prSet phldrT="[Tekst]" custT="1">
        <dgm:style>
          <a:lnRef idx="2">
            <a:schemeClr val="accent5"/>
          </a:lnRef>
          <a:fillRef idx="1">
            <a:schemeClr val="lt1"/>
          </a:fillRef>
          <a:effectRef idx="0">
            <a:schemeClr val="accent5"/>
          </a:effectRef>
          <a:fontRef idx="minor">
            <a:schemeClr val="dk1"/>
          </a:fontRef>
        </dgm:style>
      </dgm:prSet>
      <dgm:spPr>
        <a:ln>
          <a:solidFill>
            <a:srgbClr val="002060"/>
          </a:solidFill>
        </a:ln>
      </dgm:spPr>
      <dgm:t>
        <a:bodyPr/>
        <a:lstStyle/>
        <a:p>
          <a:pPr algn="r"/>
          <a:endParaRPr lang="nb-NO" sz="1200" dirty="0"/>
        </a:p>
      </dgm:t>
    </dgm:pt>
    <dgm:pt modelId="{7B657F4F-E4EC-4EDF-9F2D-271CFF98DA0D}" type="parTrans" cxnId="{8FF9EA7D-987B-49FF-B566-760754DEEF73}">
      <dgm:prSet/>
      <dgm:spPr/>
      <dgm:t>
        <a:bodyPr/>
        <a:lstStyle/>
        <a:p>
          <a:endParaRPr lang="nb-NO"/>
        </a:p>
      </dgm:t>
    </dgm:pt>
    <dgm:pt modelId="{12E7F53A-4F0F-43B1-A638-FB8840B50FE1}" type="sibTrans" cxnId="{8FF9EA7D-987B-49FF-B566-760754DEEF73}">
      <dgm:prSet/>
      <dgm:spPr/>
      <dgm:t>
        <a:bodyPr/>
        <a:lstStyle/>
        <a:p>
          <a:endParaRPr lang="nb-NO"/>
        </a:p>
      </dgm:t>
    </dgm:pt>
    <dgm:pt modelId="{246BF7C5-226A-41AC-A353-68748EB26B30}">
      <dgm:prSet phldrT="[Tekst]" custT="1">
        <dgm:style>
          <a:lnRef idx="2">
            <a:schemeClr val="accent5"/>
          </a:lnRef>
          <a:fillRef idx="1">
            <a:schemeClr val="lt1"/>
          </a:fillRef>
          <a:effectRef idx="0">
            <a:schemeClr val="accent5"/>
          </a:effectRef>
          <a:fontRef idx="minor">
            <a:schemeClr val="dk1"/>
          </a:fontRef>
        </dgm:style>
      </dgm:prSet>
      <dgm:spPr>
        <a:ln>
          <a:solidFill>
            <a:srgbClr val="002060"/>
          </a:solidFill>
        </a:ln>
      </dgm:spPr>
      <dgm:t>
        <a:bodyPr/>
        <a:lstStyle/>
        <a:p>
          <a:pPr algn="r"/>
          <a:endParaRPr lang="nb-NO" sz="1200" dirty="0"/>
        </a:p>
      </dgm:t>
    </dgm:pt>
    <dgm:pt modelId="{88EC3BBB-1421-4592-A262-B43161AD915E}" type="parTrans" cxnId="{E7A6452D-5D73-4DC8-8BFB-9E736ED72520}">
      <dgm:prSet/>
      <dgm:spPr/>
      <dgm:t>
        <a:bodyPr/>
        <a:lstStyle/>
        <a:p>
          <a:endParaRPr lang="nb-NO"/>
        </a:p>
      </dgm:t>
    </dgm:pt>
    <dgm:pt modelId="{02A62395-C02D-4B4E-9A2E-7BCF43BFFBAC}" type="sibTrans" cxnId="{E7A6452D-5D73-4DC8-8BFB-9E736ED72520}">
      <dgm:prSet/>
      <dgm:spPr/>
      <dgm:t>
        <a:bodyPr/>
        <a:lstStyle/>
        <a:p>
          <a:endParaRPr lang="nb-NO"/>
        </a:p>
      </dgm:t>
    </dgm:pt>
    <dgm:pt modelId="{01849BFD-5400-460D-8825-D6C4068271A4}">
      <dgm:prSet phldrT="[Tekst]" custT="1"/>
      <dgm:spPr>
        <a:solidFill>
          <a:srgbClr val="0070C0"/>
        </a:solidFill>
      </dgm:spPr>
      <dgm:t>
        <a:bodyPr/>
        <a:lstStyle/>
        <a:p>
          <a:pPr>
            <a:lnSpc>
              <a:spcPct val="100000"/>
            </a:lnSpc>
          </a:pPr>
          <a:r>
            <a:rPr lang="nb-NO" sz="1800" dirty="0" smtClean="0"/>
            <a:t>3-6 mnd</a:t>
          </a:r>
          <a:endParaRPr lang="nb-NO" sz="1400" dirty="0"/>
        </a:p>
      </dgm:t>
    </dgm:pt>
    <dgm:pt modelId="{2CB948F2-B16A-4452-9A45-DAEAB1760C5B}" type="parTrans" cxnId="{F05463DA-4880-4059-A41E-4CBD131ABA69}">
      <dgm:prSet/>
      <dgm:spPr/>
      <dgm:t>
        <a:bodyPr/>
        <a:lstStyle/>
        <a:p>
          <a:endParaRPr lang="nb-NO"/>
        </a:p>
      </dgm:t>
    </dgm:pt>
    <dgm:pt modelId="{C5F0035C-7E6D-4BC0-BEE4-A5D1C7B87225}" type="sibTrans" cxnId="{F05463DA-4880-4059-A41E-4CBD131ABA69}">
      <dgm:prSet/>
      <dgm:spPr/>
      <dgm:t>
        <a:bodyPr/>
        <a:lstStyle/>
        <a:p>
          <a:endParaRPr lang="nb-NO"/>
        </a:p>
      </dgm:t>
    </dgm:pt>
    <dgm:pt modelId="{6F564AAC-4179-47E1-86E8-191EA1774AAD}">
      <dgm:prSet phldrT="[Tekst]" custT="1"/>
      <dgm:spPr>
        <a:solidFill>
          <a:srgbClr val="0070C0"/>
        </a:solidFill>
      </dgm:spPr>
      <dgm:t>
        <a:bodyPr/>
        <a:lstStyle/>
        <a:p>
          <a:r>
            <a:rPr lang="nb-NO" sz="1800" dirty="0" smtClean="0"/>
            <a:t>9 mnd </a:t>
          </a:r>
          <a:r>
            <a:rPr lang="nb-NO" sz="1400" dirty="0" smtClean="0"/>
            <a:t>Veiledning</a:t>
          </a:r>
          <a:endParaRPr lang="nb-NO" sz="1400" dirty="0"/>
        </a:p>
      </dgm:t>
    </dgm:pt>
    <dgm:pt modelId="{C7999D95-2DA8-46CE-AB46-B1B059295563}" type="parTrans" cxnId="{AD70E258-B0B0-4ABC-9423-52E36D363791}">
      <dgm:prSet/>
      <dgm:spPr/>
      <dgm:t>
        <a:bodyPr/>
        <a:lstStyle/>
        <a:p>
          <a:endParaRPr lang="nb-NO"/>
        </a:p>
      </dgm:t>
    </dgm:pt>
    <dgm:pt modelId="{B31DD456-6FA3-47B1-9AEB-606DF9A4738A}" type="sibTrans" cxnId="{AD70E258-B0B0-4ABC-9423-52E36D363791}">
      <dgm:prSet/>
      <dgm:spPr/>
      <dgm:t>
        <a:bodyPr/>
        <a:lstStyle/>
        <a:p>
          <a:endParaRPr lang="nb-NO"/>
        </a:p>
      </dgm:t>
    </dgm:pt>
    <dgm:pt modelId="{C034FDEE-4CD3-45F5-BB1D-CA0C471D9454}">
      <dgm:prSet phldrT="[Tekst]" custT="1"/>
      <dgm:spPr>
        <a:solidFill>
          <a:srgbClr val="0070C0"/>
        </a:solidFill>
      </dgm:spPr>
      <dgm:t>
        <a:bodyPr/>
        <a:lstStyle/>
        <a:p>
          <a:r>
            <a:rPr lang="nb-NO" sz="2400" dirty="0" smtClean="0"/>
            <a:t>∞</a:t>
          </a:r>
          <a:endParaRPr lang="nb-NO" sz="2400" dirty="0"/>
        </a:p>
      </dgm:t>
    </dgm:pt>
    <dgm:pt modelId="{DDB61661-D660-445C-BB2B-7BBCEC79AC4C}" type="parTrans" cxnId="{BAB51340-163F-473B-B404-A52FEDF5BE67}">
      <dgm:prSet/>
      <dgm:spPr/>
      <dgm:t>
        <a:bodyPr/>
        <a:lstStyle/>
        <a:p>
          <a:endParaRPr lang="nb-NO"/>
        </a:p>
      </dgm:t>
    </dgm:pt>
    <dgm:pt modelId="{BA43DA8D-C67D-4137-8243-D13486643B3E}" type="sibTrans" cxnId="{BAB51340-163F-473B-B404-A52FEDF5BE67}">
      <dgm:prSet/>
      <dgm:spPr/>
      <dgm:t>
        <a:bodyPr/>
        <a:lstStyle/>
        <a:p>
          <a:endParaRPr lang="nb-NO"/>
        </a:p>
      </dgm:t>
    </dgm:pt>
    <dgm:pt modelId="{2294A129-D54C-4681-964B-4A8122DDB1DF}">
      <dgm:prSet phldrT="[Tekst]" custT="1"/>
      <dgm:spPr>
        <a:solidFill>
          <a:srgbClr val="0070C0"/>
        </a:solidFill>
        <a:ln>
          <a:solidFill>
            <a:srgbClr val="0070C0"/>
          </a:solidFill>
        </a:ln>
      </dgm:spPr>
      <dgm:t>
        <a:bodyPr/>
        <a:lstStyle/>
        <a:p>
          <a:r>
            <a:rPr lang="nb-NO" sz="1800" dirty="0" smtClean="0"/>
            <a:t>3 mnd </a:t>
          </a:r>
          <a:r>
            <a:rPr lang="nb-NO" sz="1400" dirty="0" smtClean="0"/>
            <a:t>Veiledning</a:t>
          </a:r>
          <a:endParaRPr lang="nb-NO" sz="1800" dirty="0"/>
        </a:p>
      </dgm:t>
    </dgm:pt>
    <dgm:pt modelId="{74FAD82F-4AE7-4C95-BD48-D4B60E3F1E7C}" type="sibTrans" cxnId="{2EDE97E7-CC14-43DA-B7E6-364359B64723}">
      <dgm:prSet/>
      <dgm:spPr/>
      <dgm:t>
        <a:bodyPr/>
        <a:lstStyle/>
        <a:p>
          <a:endParaRPr lang="nb-NO"/>
        </a:p>
      </dgm:t>
    </dgm:pt>
    <dgm:pt modelId="{1BFB3D86-D0D8-4839-996A-FD6A2B6DF5CC}" type="parTrans" cxnId="{2EDE97E7-CC14-43DA-B7E6-364359B64723}">
      <dgm:prSet/>
      <dgm:spPr/>
      <dgm:t>
        <a:bodyPr/>
        <a:lstStyle/>
        <a:p>
          <a:endParaRPr lang="nb-NO"/>
        </a:p>
      </dgm:t>
    </dgm:pt>
    <dgm:pt modelId="{63A299D5-D183-4C7A-859B-F70E5CCC948A}">
      <dgm:prSet phldrT="[Tekst]" custT="1"/>
      <dgm:spPr>
        <a:solidFill>
          <a:srgbClr val="0070C0"/>
        </a:solidFill>
      </dgm:spPr>
      <dgm:t>
        <a:bodyPr/>
        <a:lstStyle/>
        <a:p>
          <a:r>
            <a:rPr lang="nb-NO" sz="1800" dirty="0" smtClean="0"/>
            <a:t>6 mnd </a:t>
          </a:r>
          <a:r>
            <a:rPr lang="nb-NO" sz="1400" dirty="0" smtClean="0"/>
            <a:t>Veiledning</a:t>
          </a:r>
          <a:endParaRPr lang="nb-NO" sz="1800" dirty="0"/>
        </a:p>
      </dgm:t>
    </dgm:pt>
    <dgm:pt modelId="{FBCB5CBA-AFB2-496A-9397-AFEA7898743F}" type="sibTrans" cxnId="{3879A11C-6301-46A6-942B-5BCD7DCB0837}">
      <dgm:prSet/>
      <dgm:spPr/>
      <dgm:t>
        <a:bodyPr/>
        <a:lstStyle/>
        <a:p>
          <a:endParaRPr lang="nb-NO"/>
        </a:p>
      </dgm:t>
    </dgm:pt>
    <dgm:pt modelId="{6C49252C-AEA6-43A4-A017-486F411279D5}" type="parTrans" cxnId="{3879A11C-6301-46A6-942B-5BCD7DCB0837}">
      <dgm:prSet/>
      <dgm:spPr/>
      <dgm:t>
        <a:bodyPr/>
        <a:lstStyle/>
        <a:p>
          <a:endParaRPr lang="nb-NO"/>
        </a:p>
      </dgm:t>
    </dgm:pt>
    <dgm:pt modelId="{EBADF423-A627-4EAF-B631-A71EB609888F}">
      <dgm:prSet phldrT="[Tekst]" custT="1">
        <dgm:style>
          <a:lnRef idx="2">
            <a:schemeClr val="accent5"/>
          </a:lnRef>
          <a:fillRef idx="1">
            <a:schemeClr val="lt1"/>
          </a:fillRef>
          <a:effectRef idx="0">
            <a:schemeClr val="accent5"/>
          </a:effectRef>
          <a:fontRef idx="minor">
            <a:schemeClr val="dk1"/>
          </a:fontRef>
        </dgm:style>
      </dgm:prSet>
      <dgm:spPr>
        <a:ln>
          <a:solidFill>
            <a:srgbClr val="002060"/>
          </a:solidFill>
        </a:ln>
      </dgm:spPr>
      <dgm:t>
        <a:bodyPr/>
        <a:lstStyle/>
        <a:p>
          <a:pPr algn="r"/>
          <a:endParaRPr lang="nb-NO" sz="1200" dirty="0"/>
        </a:p>
      </dgm:t>
    </dgm:pt>
    <dgm:pt modelId="{1C5B94BF-5E16-4461-A61B-F3365C9DBB17}" type="sibTrans" cxnId="{86843951-8762-4D4F-8FDF-04EC90E160D6}">
      <dgm:prSet/>
      <dgm:spPr/>
      <dgm:t>
        <a:bodyPr/>
        <a:lstStyle/>
        <a:p>
          <a:endParaRPr lang="nb-NO"/>
        </a:p>
      </dgm:t>
    </dgm:pt>
    <dgm:pt modelId="{251CFC8E-E41D-4215-ACB1-7AEBB98D9891}" type="parTrans" cxnId="{86843951-8762-4D4F-8FDF-04EC90E160D6}">
      <dgm:prSet/>
      <dgm:spPr/>
      <dgm:t>
        <a:bodyPr/>
        <a:lstStyle/>
        <a:p>
          <a:endParaRPr lang="nb-NO"/>
        </a:p>
      </dgm:t>
    </dgm:pt>
    <dgm:pt modelId="{6B25BB7D-2D1B-4177-AACF-62240BA21673}" type="pres">
      <dgm:prSet presAssocID="{D275A101-1135-4F30-8916-951D9EAE908A}" presName="Name0" presStyleCnt="0">
        <dgm:presLayoutVars>
          <dgm:dir/>
          <dgm:animLvl val="lvl"/>
          <dgm:resizeHandles val="exact"/>
        </dgm:presLayoutVars>
      </dgm:prSet>
      <dgm:spPr/>
    </dgm:pt>
    <dgm:pt modelId="{7F1DE4A2-FAFC-4BE7-934F-A22D1CEF5014}" type="pres">
      <dgm:prSet presAssocID="{01849BFD-5400-460D-8825-D6C4068271A4}" presName="parTxOnly" presStyleLbl="node1" presStyleIdx="0" presStyleCnt="9" custScaleX="346391" custScaleY="293460">
        <dgm:presLayoutVars>
          <dgm:chMax val="0"/>
          <dgm:chPref val="0"/>
          <dgm:bulletEnabled val="1"/>
        </dgm:presLayoutVars>
      </dgm:prSet>
      <dgm:spPr/>
      <dgm:t>
        <a:bodyPr/>
        <a:lstStyle/>
        <a:p>
          <a:endParaRPr lang="nb-NO"/>
        </a:p>
      </dgm:t>
    </dgm:pt>
    <dgm:pt modelId="{C740E064-68FA-4C84-9FC5-F50B369946A1}" type="pres">
      <dgm:prSet presAssocID="{C5F0035C-7E6D-4BC0-BEE4-A5D1C7B87225}" presName="parTxOnlySpace" presStyleCnt="0"/>
      <dgm:spPr/>
    </dgm:pt>
    <dgm:pt modelId="{1F1D0B76-B8A3-464A-AE33-E97B2BFDE8C4}" type="pres">
      <dgm:prSet presAssocID="{246BF7C5-226A-41AC-A353-68748EB26B30}" presName="parTxOnly" presStyleLbl="node1" presStyleIdx="1" presStyleCnt="9" custScaleY="215665">
        <dgm:presLayoutVars>
          <dgm:chMax val="0"/>
          <dgm:chPref val="0"/>
          <dgm:bulletEnabled val="1"/>
        </dgm:presLayoutVars>
      </dgm:prSet>
      <dgm:spPr/>
      <dgm:t>
        <a:bodyPr/>
        <a:lstStyle/>
        <a:p>
          <a:endParaRPr lang="nb-NO"/>
        </a:p>
      </dgm:t>
    </dgm:pt>
    <dgm:pt modelId="{81760FDF-C78B-49BA-B340-BE2C4B5CB363}" type="pres">
      <dgm:prSet presAssocID="{02A62395-C02D-4B4E-9A2E-7BCF43BFFBAC}" presName="parTxOnlySpace" presStyleCnt="0"/>
      <dgm:spPr/>
    </dgm:pt>
    <dgm:pt modelId="{A340938E-420B-4803-A193-3337C44BC669}" type="pres">
      <dgm:prSet presAssocID="{2294A129-D54C-4681-964B-4A8122DDB1DF}" presName="parTxOnly" presStyleLbl="node1" presStyleIdx="2" presStyleCnt="9" custScaleX="338352" custScaleY="281473">
        <dgm:presLayoutVars>
          <dgm:chMax val="0"/>
          <dgm:chPref val="0"/>
          <dgm:bulletEnabled val="1"/>
        </dgm:presLayoutVars>
      </dgm:prSet>
      <dgm:spPr/>
      <dgm:t>
        <a:bodyPr/>
        <a:lstStyle/>
        <a:p>
          <a:endParaRPr lang="nb-NO"/>
        </a:p>
      </dgm:t>
    </dgm:pt>
    <dgm:pt modelId="{BBC51DAA-3BBA-430B-A9E7-D37A47FA8510}" type="pres">
      <dgm:prSet presAssocID="{74FAD82F-4AE7-4C95-BD48-D4B60E3F1E7C}" presName="parTxOnlySpace" presStyleCnt="0"/>
      <dgm:spPr/>
    </dgm:pt>
    <dgm:pt modelId="{B59CCC27-E17D-4EE2-81BD-570DDBE95F4E}" type="pres">
      <dgm:prSet presAssocID="{EBADF423-A627-4EAF-B631-A71EB609888F}" presName="parTxOnly" presStyleLbl="node1" presStyleIdx="3" presStyleCnt="9" custScaleY="215665" custLinFactNeighborX="-7096" custLinFactNeighborY="7125">
        <dgm:presLayoutVars>
          <dgm:chMax val="0"/>
          <dgm:chPref val="0"/>
          <dgm:bulletEnabled val="1"/>
        </dgm:presLayoutVars>
      </dgm:prSet>
      <dgm:spPr/>
      <dgm:t>
        <a:bodyPr/>
        <a:lstStyle/>
        <a:p>
          <a:endParaRPr lang="nb-NO"/>
        </a:p>
      </dgm:t>
    </dgm:pt>
    <dgm:pt modelId="{4F411098-ADCE-4242-8007-2DAF8E30F335}" type="pres">
      <dgm:prSet presAssocID="{1C5B94BF-5E16-4461-A61B-F3365C9DBB17}" presName="parTxOnlySpace" presStyleCnt="0"/>
      <dgm:spPr/>
    </dgm:pt>
    <dgm:pt modelId="{D21609A4-1129-4741-9A9E-B4C6291D7F73}" type="pres">
      <dgm:prSet presAssocID="{63A299D5-D183-4C7A-859B-F70E5CCC948A}" presName="parTxOnly" presStyleLbl="node1" presStyleIdx="4" presStyleCnt="9" custScaleX="346391" custScaleY="293460">
        <dgm:presLayoutVars>
          <dgm:chMax val="0"/>
          <dgm:chPref val="0"/>
          <dgm:bulletEnabled val="1"/>
        </dgm:presLayoutVars>
      </dgm:prSet>
      <dgm:spPr/>
      <dgm:t>
        <a:bodyPr/>
        <a:lstStyle/>
        <a:p>
          <a:endParaRPr lang="nb-NO"/>
        </a:p>
      </dgm:t>
    </dgm:pt>
    <dgm:pt modelId="{A20D5599-526F-46C2-8F7C-987DDD91A31A}" type="pres">
      <dgm:prSet presAssocID="{FBCB5CBA-AFB2-496A-9397-AFEA7898743F}" presName="parTxOnlySpace" presStyleCnt="0"/>
      <dgm:spPr/>
    </dgm:pt>
    <dgm:pt modelId="{E0968A90-BA9F-486A-B31F-EA4FF42622DF}" type="pres">
      <dgm:prSet presAssocID="{E56ABED6-1399-4530-8A43-C54C17BC88EA}" presName="parTxOnly" presStyleLbl="node1" presStyleIdx="5" presStyleCnt="9" custScaleY="215665">
        <dgm:presLayoutVars>
          <dgm:chMax val="0"/>
          <dgm:chPref val="0"/>
          <dgm:bulletEnabled val="1"/>
        </dgm:presLayoutVars>
      </dgm:prSet>
      <dgm:spPr/>
      <dgm:t>
        <a:bodyPr/>
        <a:lstStyle/>
        <a:p>
          <a:endParaRPr lang="nb-NO"/>
        </a:p>
      </dgm:t>
    </dgm:pt>
    <dgm:pt modelId="{F631A72A-817A-4784-AAB2-4E2AC57D31BF}" type="pres">
      <dgm:prSet presAssocID="{12E7F53A-4F0F-43B1-A638-FB8840B50FE1}" presName="parTxOnlySpace" presStyleCnt="0"/>
      <dgm:spPr/>
    </dgm:pt>
    <dgm:pt modelId="{15D38922-0142-4D15-B21B-FD073FD6312A}" type="pres">
      <dgm:prSet presAssocID="{6F564AAC-4179-47E1-86E8-191EA1774AAD}" presName="parTxOnly" presStyleLbl="node1" presStyleIdx="6" presStyleCnt="9" custScaleX="346391" custScaleY="303419">
        <dgm:presLayoutVars>
          <dgm:chMax val="0"/>
          <dgm:chPref val="0"/>
          <dgm:bulletEnabled val="1"/>
        </dgm:presLayoutVars>
      </dgm:prSet>
      <dgm:spPr/>
      <dgm:t>
        <a:bodyPr/>
        <a:lstStyle/>
        <a:p>
          <a:endParaRPr lang="nb-NO"/>
        </a:p>
      </dgm:t>
    </dgm:pt>
    <dgm:pt modelId="{8A1F4E90-49EF-46F6-A418-82F371477D8D}" type="pres">
      <dgm:prSet presAssocID="{B31DD456-6FA3-47B1-9AEB-606DF9A4738A}" presName="parTxOnlySpace" presStyleCnt="0"/>
      <dgm:spPr/>
    </dgm:pt>
    <dgm:pt modelId="{F30E98B2-EDC5-4FDB-845B-8C086F76BA57}" type="pres">
      <dgm:prSet presAssocID="{1AD6BC59-8DAD-4FB2-90B8-E618748EA9A3}" presName="parTxOnly" presStyleLbl="node1" presStyleIdx="7" presStyleCnt="9" custScaleY="215665">
        <dgm:presLayoutVars>
          <dgm:chMax val="0"/>
          <dgm:chPref val="0"/>
          <dgm:bulletEnabled val="1"/>
        </dgm:presLayoutVars>
      </dgm:prSet>
      <dgm:spPr/>
      <dgm:t>
        <a:bodyPr/>
        <a:lstStyle/>
        <a:p>
          <a:endParaRPr lang="nb-NO"/>
        </a:p>
      </dgm:t>
    </dgm:pt>
    <dgm:pt modelId="{121A0E0E-8C69-41C7-91CA-A319795C53A8}" type="pres">
      <dgm:prSet presAssocID="{71A0BF94-06D4-4A53-A278-B65D91C7A0D0}" presName="parTxOnlySpace" presStyleCnt="0"/>
      <dgm:spPr/>
    </dgm:pt>
    <dgm:pt modelId="{8CC65B4E-81C8-4A29-9F2A-A4E2DA745830}" type="pres">
      <dgm:prSet presAssocID="{C034FDEE-4CD3-45F5-BB1D-CA0C471D9454}" presName="parTxOnly" presStyleLbl="node1" presStyleIdx="8" presStyleCnt="9" custScaleX="346391" custScaleY="263584">
        <dgm:presLayoutVars>
          <dgm:chMax val="0"/>
          <dgm:chPref val="0"/>
          <dgm:bulletEnabled val="1"/>
        </dgm:presLayoutVars>
      </dgm:prSet>
      <dgm:spPr/>
      <dgm:t>
        <a:bodyPr/>
        <a:lstStyle/>
        <a:p>
          <a:endParaRPr lang="nb-NO"/>
        </a:p>
      </dgm:t>
    </dgm:pt>
  </dgm:ptLst>
  <dgm:cxnLst>
    <dgm:cxn modelId="{3879A11C-6301-46A6-942B-5BCD7DCB0837}" srcId="{D275A101-1135-4F30-8916-951D9EAE908A}" destId="{63A299D5-D183-4C7A-859B-F70E5CCC948A}" srcOrd="4" destOrd="0" parTransId="{6C49252C-AEA6-43A4-A017-486F411279D5}" sibTransId="{FBCB5CBA-AFB2-496A-9397-AFEA7898743F}"/>
    <dgm:cxn modelId="{D51D8533-E587-48E9-AFF2-522D80EA484C}" type="presOf" srcId="{6F564AAC-4179-47E1-86E8-191EA1774AAD}" destId="{15D38922-0142-4D15-B21B-FD073FD6312A}" srcOrd="0" destOrd="0" presId="urn:microsoft.com/office/officeart/2005/8/layout/chevron1"/>
    <dgm:cxn modelId="{163A1ADA-8EBE-4F53-8A72-7B23A7727EA3}" type="presOf" srcId="{2294A129-D54C-4681-964B-4A8122DDB1DF}" destId="{A340938E-420B-4803-A193-3337C44BC669}" srcOrd="0" destOrd="0" presId="urn:microsoft.com/office/officeart/2005/8/layout/chevron1"/>
    <dgm:cxn modelId="{89E0ECA4-85C3-4FCC-B0B9-771C35741BDE}" type="presOf" srcId="{E56ABED6-1399-4530-8A43-C54C17BC88EA}" destId="{E0968A90-BA9F-486A-B31F-EA4FF42622DF}" srcOrd="0" destOrd="0" presId="urn:microsoft.com/office/officeart/2005/8/layout/chevron1"/>
    <dgm:cxn modelId="{D0A727B3-CAA4-4111-8545-5ABDACB6BAA8}" type="presOf" srcId="{EBADF423-A627-4EAF-B631-A71EB609888F}" destId="{B59CCC27-E17D-4EE2-81BD-570DDBE95F4E}" srcOrd="0" destOrd="0" presId="urn:microsoft.com/office/officeart/2005/8/layout/chevron1"/>
    <dgm:cxn modelId="{E7A6452D-5D73-4DC8-8BFB-9E736ED72520}" srcId="{D275A101-1135-4F30-8916-951D9EAE908A}" destId="{246BF7C5-226A-41AC-A353-68748EB26B30}" srcOrd="1" destOrd="0" parTransId="{88EC3BBB-1421-4592-A262-B43161AD915E}" sibTransId="{02A62395-C02D-4B4E-9A2E-7BCF43BFFBAC}"/>
    <dgm:cxn modelId="{56CCEA0C-8D5B-4F15-8E5B-728B7022A973}" type="presOf" srcId="{246BF7C5-226A-41AC-A353-68748EB26B30}" destId="{1F1D0B76-B8A3-464A-AE33-E97B2BFDE8C4}" srcOrd="0" destOrd="0" presId="urn:microsoft.com/office/officeart/2005/8/layout/chevron1"/>
    <dgm:cxn modelId="{2EDE97E7-CC14-43DA-B7E6-364359B64723}" srcId="{D275A101-1135-4F30-8916-951D9EAE908A}" destId="{2294A129-D54C-4681-964B-4A8122DDB1DF}" srcOrd="2" destOrd="0" parTransId="{1BFB3D86-D0D8-4839-996A-FD6A2B6DF5CC}" sibTransId="{74FAD82F-4AE7-4C95-BD48-D4B60E3F1E7C}"/>
    <dgm:cxn modelId="{86843951-8762-4D4F-8FDF-04EC90E160D6}" srcId="{D275A101-1135-4F30-8916-951D9EAE908A}" destId="{EBADF423-A627-4EAF-B631-A71EB609888F}" srcOrd="3" destOrd="0" parTransId="{251CFC8E-E41D-4215-ACB1-7AEBB98D9891}" sibTransId="{1C5B94BF-5E16-4461-A61B-F3365C9DBB17}"/>
    <dgm:cxn modelId="{8FF9EA7D-987B-49FF-B566-760754DEEF73}" srcId="{D275A101-1135-4F30-8916-951D9EAE908A}" destId="{E56ABED6-1399-4530-8A43-C54C17BC88EA}" srcOrd="5" destOrd="0" parTransId="{7B657F4F-E4EC-4EDF-9F2D-271CFF98DA0D}" sibTransId="{12E7F53A-4F0F-43B1-A638-FB8840B50FE1}"/>
    <dgm:cxn modelId="{F05463DA-4880-4059-A41E-4CBD131ABA69}" srcId="{D275A101-1135-4F30-8916-951D9EAE908A}" destId="{01849BFD-5400-460D-8825-D6C4068271A4}" srcOrd="0" destOrd="0" parTransId="{2CB948F2-B16A-4452-9A45-DAEAB1760C5B}" sibTransId="{C5F0035C-7E6D-4BC0-BEE4-A5D1C7B87225}"/>
    <dgm:cxn modelId="{18440B8F-BAC0-443B-A450-363C693BE9A6}" type="presOf" srcId="{D275A101-1135-4F30-8916-951D9EAE908A}" destId="{6B25BB7D-2D1B-4177-AACF-62240BA21673}" srcOrd="0" destOrd="0" presId="urn:microsoft.com/office/officeart/2005/8/layout/chevron1"/>
    <dgm:cxn modelId="{C02F0082-728A-47B2-AE93-6692422CE4E6}" type="presOf" srcId="{63A299D5-D183-4C7A-859B-F70E5CCC948A}" destId="{D21609A4-1129-4741-9A9E-B4C6291D7F73}" srcOrd="0" destOrd="0" presId="urn:microsoft.com/office/officeart/2005/8/layout/chevron1"/>
    <dgm:cxn modelId="{AD70E258-B0B0-4ABC-9423-52E36D363791}" srcId="{D275A101-1135-4F30-8916-951D9EAE908A}" destId="{6F564AAC-4179-47E1-86E8-191EA1774AAD}" srcOrd="6" destOrd="0" parTransId="{C7999D95-2DA8-46CE-AB46-B1B059295563}" sibTransId="{B31DD456-6FA3-47B1-9AEB-606DF9A4738A}"/>
    <dgm:cxn modelId="{BAB51340-163F-473B-B404-A52FEDF5BE67}" srcId="{D275A101-1135-4F30-8916-951D9EAE908A}" destId="{C034FDEE-4CD3-45F5-BB1D-CA0C471D9454}" srcOrd="8" destOrd="0" parTransId="{DDB61661-D660-445C-BB2B-7BBCEC79AC4C}" sibTransId="{BA43DA8D-C67D-4137-8243-D13486643B3E}"/>
    <dgm:cxn modelId="{2C7D8417-0EDE-43AD-9CFD-A67704789952}" type="presOf" srcId="{01849BFD-5400-460D-8825-D6C4068271A4}" destId="{7F1DE4A2-FAFC-4BE7-934F-A22D1CEF5014}" srcOrd="0" destOrd="0" presId="urn:microsoft.com/office/officeart/2005/8/layout/chevron1"/>
    <dgm:cxn modelId="{D81C487A-646D-4431-B7A2-92C20C014327}" type="presOf" srcId="{C034FDEE-4CD3-45F5-BB1D-CA0C471D9454}" destId="{8CC65B4E-81C8-4A29-9F2A-A4E2DA745830}" srcOrd="0" destOrd="0" presId="urn:microsoft.com/office/officeart/2005/8/layout/chevron1"/>
    <dgm:cxn modelId="{E4CF904D-FF38-4041-89F1-B52BCBABC046}" type="presOf" srcId="{1AD6BC59-8DAD-4FB2-90B8-E618748EA9A3}" destId="{F30E98B2-EDC5-4FDB-845B-8C086F76BA57}" srcOrd="0" destOrd="0" presId="urn:microsoft.com/office/officeart/2005/8/layout/chevron1"/>
    <dgm:cxn modelId="{15D011E5-4F92-41E0-90AF-DA5F935900B8}" srcId="{D275A101-1135-4F30-8916-951D9EAE908A}" destId="{1AD6BC59-8DAD-4FB2-90B8-E618748EA9A3}" srcOrd="7" destOrd="0" parTransId="{E747A941-AD67-42C3-8636-5CA7A7F2F310}" sibTransId="{71A0BF94-06D4-4A53-A278-B65D91C7A0D0}"/>
    <dgm:cxn modelId="{1AD33183-F554-4F88-BF19-5CAEDD0A9234}" type="presParOf" srcId="{6B25BB7D-2D1B-4177-AACF-62240BA21673}" destId="{7F1DE4A2-FAFC-4BE7-934F-A22D1CEF5014}" srcOrd="0" destOrd="0" presId="urn:microsoft.com/office/officeart/2005/8/layout/chevron1"/>
    <dgm:cxn modelId="{A637E631-8482-4806-A3F6-EC34E673BBE6}" type="presParOf" srcId="{6B25BB7D-2D1B-4177-AACF-62240BA21673}" destId="{C740E064-68FA-4C84-9FC5-F50B369946A1}" srcOrd="1" destOrd="0" presId="urn:microsoft.com/office/officeart/2005/8/layout/chevron1"/>
    <dgm:cxn modelId="{8A09AA6E-07CE-4337-BB8C-4808FCB26E20}" type="presParOf" srcId="{6B25BB7D-2D1B-4177-AACF-62240BA21673}" destId="{1F1D0B76-B8A3-464A-AE33-E97B2BFDE8C4}" srcOrd="2" destOrd="0" presId="urn:microsoft.com/office/officeart/2005/8/layout/chevron1"/>
    <dgm:cxn modelId="{C64082B0-FECF-4C81-968E-343E62CACDC3}" type="presParOf" srcId="{6B25BB7D-2D1B-4177-AACF-62240BA21673}" destId="{81760FDF-C78B-49BA-B340-BE2C4B5CB363}" srcOrd="3" destOrd="0" presId="urn:microsoft.com/office/officeart/2005/8/layout/chevron1"/>
    <dgm:cxn modelId="{2D057558-2B6B-489B-A5F5-DA3183F6B71C}" type="presParOf" srcId="{6B25BB7D-2D1B-4177-AACF-62240BA21673}" destId="{A340938E-420B-4803-A193-3337C44BC669}" srcOrd="4" destOrd="0" presId="urn:microsoft.com/office/officeart/2005/8/layout/chevron1"/>
    <dgm:cxn modelId="{A50FF472-6B59-464B-8D47-16B0242D5059}" type="presParOf" srcId="{6B25BB7D-2D1B-4177-AACF-62240BA21673}" destId="{BBC51DAA-3BBA-430B-A9E7-D37A47FA8510}" srcOrd="5" destOrd="0" presId="urn:microsoft.com/office/officeart/2005/8/layout/chevron1"/>
    <dgm:cxn modelId="{026E2D75-660F-4FB7-AB81-F72154985925}" type="presParOf" srcId="{6B25BB7D-2D1B-4177-AACF-62240BA21673}" destId="{B59CCC27-E17D-4EE2-81BD-570DDBE95F4E}" srcOrd="6" destOrd="0" presId="urn:microsoft.com/office/officeart/2005/8/layout/chevron1"/>
    <dgm:cxn modelId="{B8D95FEF-D4E0-4187-B189-121A35CAA324}" type="presParOf" srcId="{6B25BB7D-2D1B-4177-AACF-62240BA21673}" destId="{4F411098-ADCE-4242-8007-2DAF8E30F335}" srcOrd="7" destOrd="0" presId="urn:microsoft.com/office/officeart/2005/8/layout/chevron1"/>
    <dgm:cxn modelId="{372B1ADB-F474-4309-8ED8-A6595DFAEB1D}" type="presParOf" srcId="{6B25BB7D-2D1B-4177-AACF-62240BA21673}" destId="{D21609A4-1129-4741-9A9E-B4C6291D7F73}" srcOrd="8" destOrd="0" presId="urn:microsoft.com/office/officeart/2005/8/layout/chevron1"/>
    <dgm:cxn modelId="{9EB68403-BAAE-41C5-84A5-061AE43C1191}" type="presParOf" srcId="{6B25BB7D-2D1B-4177-AACF-62240BA21673}" destId="{A20D5599-526F-46C2-8F7C-987DDD91A31A}" srcOrd="9" destOrd="0" presId="urn:microsoft.com/office/officeart/2005/8/layout/chevron1"/>
    <dgm:cxn modelId="{BC4C616A-9ED1-470F-B733-6202922634F1}" type="presParOf" srcId="{6B25BB7D-2D1B-4177-AACF-62240BA21673}" destId="{E0968A90-BA9F-486A-B31F-EA4FF42622DF}" srcOrd="10" destOrd="0" presId="urn:microsoft.com/office/officeart/2005/8/layout/chevron1"/>
    <dgm:cxn modelId="{4EC67AD6-1B39-416B-AC64-284AC7FE73B8}" type="presParOf" srcId="{6B25BB7D-2D1B-4177-AACF-62240BA21673}" destId="{F631A72A-817A-4784-AAB2-4E2AC57D31BF}" srcOrd="11" destOrd="0" presId="urn:microsoft.com/office/officeart/2005/8/layout/chevron1"/>
    <dgm:cxn modelId="{DA95C849-C6CA-4752-A5B0-9D04661CA7FE}" type="presParOf" srcId="{6B25BB7D-2D1B-4177-AACF-62240BA21673}" destId="{15D38922-0142-4D15-B21B-FD073FD6312A}" srcOrd="12" destOrd="0" presId="urn:microsoft.com/office/officeart/2005/8/layout/chevron1"/>
    <dgm:cxn modelId="{D46C7925-34BA-4DAC-BB45-3EAE4A40798F}" type="presParOf" srcId="{6B25BB7D-2D1B-4177-AACF-62240BA21673}" destId="{8A1F4E90-49EF-46F6-A418-82F371477D8D}" srcOrd="13" destOrd="0" presId="urn:microsoft.com/office/officeart/2005/8/layout/chevron1"/>
    <dgm:cxn modelId="{42E2E520-CD29-49B9-8EC0-45099B708E91}" type="presParOf" srcId="{6B25BB7D-2D1B-4177-AACF-62240BA21673}" destId="{F30E98B2-EDC5-4FDB-845B-8C086F76BA57}" srcOrd="14" destOrd="0" presId="urn:microsoft.com/office/officeart/2005/8/layout/chevron1"/>
    <dgm:cxn modelId="{E89D7476-9255-42A0-8BA4-BDDC6EA0097D}" type="presParOf" srcId="{6B25BB7D-2D1B-4177-AACF-62240BA21673}" destId="{121A0E0E-8C69-41C7-91CA-A319795C53A8}" srcOrd="15" destOrd="0" presId="urn:microsoft.com/office/officeart/2005/8/layout/chevron1"/>
    <dgm:cxn modelId="{485AD852-D9FA-4244-B4D9-9DC51D78EF48}" type="presParOf" srcId="{6B25BB7D-2D1B-4177-AACF-62240BA21673}" destId="{8CC65B4E-81C8-4A29-9F2A-A4E2DA745830}" srcOrd="1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E4C88F-0088-4ADA-AE5A-9838263B0645}" type="doc">
      <dgm:prSet loTypeId="urn:microsoft.com/office/officeart/2005/8/layout/chevron1" loCatId="process" qsTypeId="urn:microsoft.com/office/officeart/2005/8/quickstyle/simple1" qsCatId="simple" csTypeId="urn:microsoft.com/office/officeart/2005/8/colors/accent1_2" csCatId="accent1" phldr="1"/>
      <dgm:spPr/>
    </dgm:pt>
    <dgm:pt modelId="{52259810-C022-4613-84C1-80354BF7CBD1}">
      <dgm:prSet phldrT="[Tekst]" custT="1"/>
      <dgm:spPr/>
      <dgm:t>
        <a:bodyPr/>
        <a:lstStyle/>
        <a:p>
          <a:r>
            <a:rPr lang="nb-NO" sz="1400" b="1" dirty="0" smtClean="0"/>
            <a:t>Forberedelse</a:t>
          </a:r>
          <a:endParaRPr lang="nb-NO" sz="1400" b="1" dirty="0"/>
        </a:p>
      </dgm:t>
    </dgm:pt>
    <dgm:pt modelId="{C02E5ACF-AC07-40AC-BD8C-1D0BB4A649FE}" type="parTrans" cxnId="{FB71A009-2B3A-4E9C-AD49-9D3CCF414834}">
      <dgm:prSet/>
      <dgm:spPr/>
      <dgm:t>
        <a:bodyPr/>
        <a:lstStyle/>
        <a:p>
          <a:endParaRPr lang="nb-NO"/>
        </a:p>
      </dgm:t>
    </dgm:pt>
    <dgm:pt modelId="{523ADCBB-E757-47ED-B087-C96F1110041C}" type="sibTrans" cxnId="{FB71A009-2B3A-4E9C-AD49-9D3CCF414834}">
      <dgm:prSet/>
      <dgm:spPr/>
      <dgm:t>
        <a:bodyPr/>
        <a:lstStyle/>
        <a:p>
          <a:endParaRPr lang="nb-NO"/>
        </a:p>
      </dgm:t>
    </dgm:pt>
    <dgm:pt modelId="{161BFA78-A58F-4DA5-959C-C1048A9DDC00}">
      <dgm:prSet phldrT="[Tekst]" custT="1"/>
      <dgm:spPr/>
      <dgm:t>
        <a:bodyPr/>
        <a:lstStyle/>
        <a:p>
          <a:r>
            <a:rPr lang="nb-NO" sz="1400" b="1" dirty="0" smtClean="0"/>
            <a:t>Gjennomføring</a:t>
          </a:r>
          <a:endParaRPr lang="nb-NO" sz="1400" b="1" dirty="0"/>
        </a:p>
      </dgm:t>
    </dgm:pt>
    <dgm:pt modelId="{2BE0EC75-EFBC-4F21-8A43-E230B3A4BEB9}" type="parTrans" cxnId="{093921A9-D900-4C79-B6FC-21CA8B403C04}">
      <dgm:prSet/>
      <dgm:spPr/>
      <dgm:t>
        <a:bodyPr/>
        <a:lstStyle/>
        <a:p>
          <a:endParaRPr lang="nb-NO"/>
        </a:p>
      </dgm:t>
    </dgm:pt>
    <dgm:pt modelId="{F9654C0A-8403-4DCE-BFAE-C2480ABCA305}" type="sibTrans" cxnId="{093921A9-D900-4C79-B6FC-21CA8B403C04}">
      <dgm:prSet/>
      <dgm:spPr/>
      <dgm:t>
        <a:bodyPr/>
        <a:lstStyle/>
        <a:p>
          <a:endParaRPr lang="nb-NO"/>
        </a:p>
      </dgm:t>
    </dgm:pt>
    <dgm:pt modelId="{03B214D0-08EB-47F8-B673-EC9EDECFF146}">
      <dgm:prSet phldrT="[Tekst]" custT="1"/>
      <dgm:spPr/>
      <dgm:t>
        <a:bodyPr/>
        <a:lstStyle/>
        <a:p>
          <a:r>
            <a:rPr lang="nb-NO" sz="1400" b="1" dirty="0" smtClean="0"/>
            <a:t>Videreføring</a:t>
          </a:r>
          <a:endParaRPr lang="nb-NO" sz="1400" b="1" dirty="0"/>
        </a:p>
      </dgm:t>
    </dgm:pt>
    <dgm:pt modelId="{C7AFEB50-F073-4C8C-BBAA-4AE1032D022A}" type="parTrans" cxnId="{A083C82D-2739-4A98-BCCB-74C436C335DA}">
      <dgm:prSet/>
      <dgm:spPr/>
      <dgm:t>
        <a:bodyPr/>
        <a:lstStyle/>
        <a:p>
          <a:endParaRPr lang="nb-NO"/>
        </a:p>
      </dgm:t>
    </dgm:pt>
    <dgm:pt modelId="{59CBD988-D132-4D2E-98C6-14E2D0AD90F2}" type="sibTrans" cxnId="{A083C82D-2739-4A98-BCCB-74C436C335DA}">
      <dgm:prSet/>
      <dgm:spPr/>
      <dgm:t>
        <a:bodyPr/>
        <a:lstStyle/>
        <a:p>
          <a:endParaRPr lang="nb-NO"/>
        </a:p>
      </dgm:t>
    </dgm:pt>
    <dgm:pt modelId="{D0706A4B-BDAC-40D9-8E99-E943655A5B1E}" type="pres">
      <dgm:prSet presAssocID="{28E4C88F-0088-4ADA-AE5A-9838263B0645}" presName="Name0" presStyleCnt="0">
        <dgm:presLayoutVars>
          <dgm:dir/>
          <dgm:animLvl val="lvl"/>
          <dgm:resizeHandles val="exact"/>
        </dgm:presLayoutVars>
      </dgm:prSet>
      <dgm:spPr/>
    </dgm:pt>
    <dgm:pt modelId="{BB343908-64B6-4CFB-BA18-C5C1FBB48B4D}" type="pres">
      <dgm:prSet presAssocID="{52259810-C022-4613-84C1-80354BF7CBD1}" presName="parTxOnly" presStyleLbl="node1" presStyleIdx="0" presStyleCnt="3" custScaleX="47646">
        <dgm:presLayoutVars>
          <dgm:chMax val="0"/>
          <dgm:chPref val="0"/>
          <dgm:bulletEnabled val="1"/>
        </dgm:presLayoutVars>
      </dgm:prSet>
      <dgm:spPr/>
      <dgm:t>
        <a:bodyPr/>
        <a:lstStyle/>
        <a:p>
          <a:endParaRPr lang="nb-NO"/>
        </a:p>
      </dgm:t>
    </dgm:pt>
    <dgm:pt modelId="{B764852E-830E-45F9-94A6-3852FF710735}" type="pres">
      <dgm:prSet presAssocID="{523ADCBB-E757-47ED-B087-C96F1110041C}" presName="parTxOnlySpace" presStyleCnt="0"/>
      <dgm:spPr/>
    </dgm:pt>
    <dgm:pt modelId="{85292BA9-F55D-40BC-B402-139718303024}" type="pres">
      <dgm:prSet presAssocID="{161BFA78-A58F-4DA5-959C-C1048A9DDC00}" presName="parTxOnly" presStyleLbl="node1" presStyleIdx="1" presStyleCnt="3">
        <dgm:presLayoutVars>
          <dgm:chMax val="0"/>
          <dgm:chPref val="0"/>
          <dgm:bulletEnabled val="1"/>
        </dgm:presLayoutVars>
      </dgm:prSet>
      <dgm:spPr/>
      <dgm:t>
        <a:bodyPr/>
        <a:lstStyle/>
        <a:p>
          <a:endParaRPr lang="nb-NO"/>
        </a:p>
      </dgm:t>
    </dgm:pt>
    <dgm:pt modelId="{1CC95FB3-39B4-452D-83EC-2C3A7B68BB0C}" type="pres">
      <dgm:prSet presAssocID="{F9654C0A-8403-4DCE-BFAE-C2480ABCA305}" presName="parTxOnlySpace" presStyleCnt="0"/>
      <dgm:spPr/>
    </dgm:pt>
    <dgm:pt modelId="{D2CC3C33-B7FF-4A95-9FDC-66A2F552B5A1}" type="pres">
      <dgm:prSet presAssocID="{03B214D0-08EB-47F8-B673-EC9EDECFF146}" presName="parTxOnly" presStyleLbl="node1" presStyleIdx="2" presStyleCnt="3">
        <dgm:presLayoutVars>
          <dgm:chMax val="0"/>
          <dgm:chPref val="0"/>
          <dgm:bulletEnabled val="1"/>
        </dgm:presLayoutVars>
      </dgm:prSet>
      <dgm:spPr/>
      <dgm:t>
        <a:bodyPr/>
        <a:lstStyle/>
        <a:p>
          <a:endParaRPr lang="nb-NO"/>
        </a:p>
      </dgm:t>
    </dgm:pt>
  </dgm:ptLst>
  <dgm:cxnLst>
    <dgm:cxn modelId="{A083C82D-2739-4A98-BCCB-74C436C335DA}" srcId="{28E4C88F-0088-4ADA-AE5A-9838263B0645}" destId="{03B214D0-08EB-47F8-B673-EC9EDECFF146}" srcOrd="2" destOrd="0" parTransId="{C7AFEB50-F073-4C8C-BBAA-4AE1032D022A}" sibTransId="{59CBD988-D132-4D2E-98C6-14E2D0AD90F2}"/>
    <dgm:cxn modelId="{5554CBE2-5F85-4927-9533-DCEE3C7EC91D}" type="presOf" srcId="{03B214D0-08EB-47F8-B673-EC9EDECFF146}" destId="{D2CC3C33-B7FF-4A95-9FDC-66A2F552B5A1}" srcOrd="0" destOrd="0" presId="urn:microsoft.com/office/officeart/2005/8/layout/chevron1"/>
    <dgm:cxn modelId="{90106BCC-C7DC-4A19-B0E9-CC33EA0BB2F5}" type="presOf" srcId="{161BFA78-A58F-4DA5-959C-C1048A9DDC00}" destId="{85292BA9-F55D-40BC-B402-139718303024}" srcOrd="0" destOrd="0" presId="urn:microsoft.com/office/officeart/2005/8/layout/chevron1"/>
    <dgm:cxn modelId="{093921A9-D900-4C79-B6FC-21CA8B403C04}" srcId="{28E4C88F-0088-4ADA-AE5A-9838263B0645}" destId="{161BFA78-A58F-4DA5-959C-C1048A9DDC00}" srcOrd="1" destOrd="0" parTransId="{2BE0EC75-EFBC-4F21-8A43-E230B3A4BEB9}" sibTransId="{F9654C0A-8403-4DCE-BFAE-C2480ABCA305}"/>
    <dgm:cxn modelId="{D02A8871-5F35-4F68-BAC1-524C27F6871E}" type="presOf" srcId="{28E4C88F-0088-4ADA-AE5A-9838263B0645}" destId="{D0706A4B-BDAC-40D9-8E99-E943655A5B1E}" srcOrd="0" destOrd="0" presId="urn:microsoft.com/office/officeart/2005/8/layout/chevron1"/>
    <dgm:cxn modelId="{FB71A009-2B3A-4E9C-AD49-9D3CCF414834}" srcId="{28E4C88F-0088-4ADA-AE5A-9838263B0645}" destId="{52259810-C022-4613-84C1-80354BF7CBD1}" srcOrd="0" destOrd="0" parTransId="{C02E5ACF-AC07-40AC-BD8C-1D0BB4A649FE}" sibTransId="{523ADCBB-E757-47ED-B087-C96F1110041C}"/>
    <dgm:cxn modelId="{40111CCA-B761-4DA3-8121-6B384AC34EC0}" type="presOf" srcId="{52259810-C022-4613-84C1-80354BF7CBD1}" destId="{BB343908-64B6-4CFB-BA18-C5C1FBB48B4D}" srcOrd="0" destOrd="0" presId="urn:microsoft.com/office/officeart/2005/8/layout/chevron1"/>
    <dgm:cxn modelId="{EDAB9E57-827A-492B-AC41-9D8543908702}" type="presParOf" srcId="{D0706A4B-BDAC-40D9-8E99-E943655A5B1E}" destId="{BB343908-64B6-4CFB-BA18-C5C1FBB48B4D}" srcOrd="0" destOrd="0" presId="urn:microsoft.com/office/officeart/2005/8/layout/chevron1"/>
    <dgm:cxn modelId="{07FA8B9D-B2B9-4E5E-85A0-9D9E0DEB0997}" type="presParOf" srcId="{D0706A4B-BDAC-40D9-8E99-E943655A5B1E}" destId="{B764852E-830E-45F9-94A6-3852FF710735}" srcOrd="1" destOrd="0" presId="urn:microsoft.com/office/officeart/2005/8/layout/chevron1"/>
    <dgm:cxn modelId="{41E21FD2-BD4C-4746-A757-2FF1AC22BF90}" type="presParOf" srcId="{D0706A4B-BDAC-40D9-8E99-E943655A5B1E}" destId="{85292BA9-F55D-40BC-B402-139718303024}" srcOrd="2" destOrd="0" presId="urn:microsoft.com/office/officeart/2005/8/layout/chevron1"/>
    <dgm:cxn modelId="{EE136C19-D8F8-41A8-84B4-327FB89EE78E}" type="presParOf" srcId="{D0706A4B-BDAC-40D9-8E99-E943655A5B1E}" destId="{1CC95FB3-39B4-452D-83EC-2C3A7B68BB0C}" srcOrd="3" destOrd="0" presId="urn:microsoft.com/office/officeart/2005/8/layout/chevron1"/>
    <dgm:cxn modelId="{B119F671-D04A-45F6-A9EA-6D8CADB3CA8E}" type="presParOf" srcId="{D0706A4B-BDAC-40D9-8E99-E943655A5B1E}" destId="{D2CC3C33-B7FF-4A95-9FDC-66A2F552B5A1}"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DE4A2-FAFC-4BE7-934F-A22D1CEF5014}">
      <dsp:nvSpPr>
        <dsp:cNvPr id="0" name=""/>
        <dsp:cNvSpPr/>
      </dsp:nvSpPr>
      <dsp:spPr>
        <a:xfrm>
          <a:off x="3198" y="78158"/>
          <a:ext cx="1451131" cy="491755"/>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100000"/>
            </a:lnSpc>
            <a:spcBef>
              <a:spcPct val="0"/>
            </a:spcBef>
            <a:spcAft>
              <a:spcPct val="35000"/>
            </a:spcAft>
          </a:pPr>
          <a:r>
            <a:rPr lang="nb-NO" sz="1800" kern="1200" dirty="0" smtClean="0"/>
            <a:t>3-6 mnd</a:t>
          </a:r>
          <a:endParaRPr lang="nb-NO" sz="1400" kern="1200" dirty="0"/>
        </a:p>
      </dsp:txBody>
      <dsp:txXfrm>
        <a:off x="249076" y="78158"/>
        <a:ext cx="959376" cy="491755"/>
      </dsp:txXfrm>
    </dsp:sp>
    <dsp:sp modelId="{1F1D0B76-B8A3-464A-AE33-E97B2BFDE8C4}">
      <dsp:nvSpPr>
        <dsp:cNvPr id="0" name=""/>
        <dsp:cNvSpPr/>
      </dsp:nvSpPr>
      <dsp:spPr>
        <a:xfrm>
          <a:off x="1412437" y="143339"/>
          <a:ext cx="418928" cy="361393"/>
        </a:xfrm>
        <a:prstGeom prst="chevron">
          <a:avLst/>
        </a:prstGeom>
        <a:solidFill>
          <a:schemeClr val="lt1"/>
        </a:solidFill>
        <a:ln w="25400" cap="flat" cmpd="sng" algn="ctr">
          <a:solidFill>
            <a:srgbClr val="002060"/>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8006" tIns="16002" rIns="16002" bIns="16002" numCol="1" spcCol="1270" anchor="ctr" anchorCtr="0">
          <a:noAutofit/>
        </a:bodyPr>
        <a:lstStyle/>
        <a:p>
          <a:pPr lvl="0" algn="r" defTabSz="533400">
            <a:lnSpc>
              <a:spcPct val="90000"/>
            </a:lnSpc>
            <a:spcBef>
              <a:spcPct val="0"/>
            </a:spcBef>
            <a:spcAft>
              <a:spcPct val="35000"/>
            </a:spcAft>
          </a:pPr>
          <a:endParaRPr lang="nb-NO" sz="1200" kern="1200" dirty="0"/>
        </a:p>
      </dsp:txBody>
      <dsp:txXfrm>
        <a:off x="1593134" y="143339"/>
        <a:ext cx="57535" cy="361393"/>
      </dsp:txXfrm>
    </dsp:sp>
    <dsp:sp modelId="{A340938E-420B-4803-A193-3337C44BC669}">
      <dsp:nvSpPr>
        <dsp:cNvPr id="0" name=""/>
        <dsp:cNvSpPr/>
      </dsp:nvSpPr>
      <dsp:spPr>
        <a:xfrm>
          <a:off x="1789473" y="88201"/>
          <a:ext cx="1417454" cy="471668"/>
        </a:xfrm>
        <a:prstGeom prst="chevron">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b-NO" sz="1800" kern="1200" dirty="0" smtClean="0"/>
            <a:t>3 mnd </a:t>
          </a:r>
          <a:r>
            <a:rPr lang="nb-NO" sz="1400" kern="1200" dirty="0" smtClean="0"/>
            <a:t>Veiledning</a:t>
          </a:r>
          <a:endParaRPr lang="nb-NO" sz="1800" kern="1200" dirty="0"/>
        </a:p>
      </dsp:txBody>
      <dsp:txXfrm>
        <a:off x="2025307" y="88201"/>
        <a:ext cx="945786" cy="471668"/>
      </dsp:txXfrm>
    </dsp:sp>
    <dsp:sp modelId="{B59CCC27-E17D-4EE2-81BD-570DDBE95F4E}">
      <dsp:nvSpPr>
        <dsp:cNvPr id="0" name=""/>
        <dsp:cNvSpPr/>
      </dsp:nvSpPr>
      <dsp:spPr>
        <a:xfrm>
          <a:off x="3162062" y="155278"/>
          <a:ext cx="418928" cy="361393"/>
        </a:xfrm>
        <a:prstGeom prst="chevron">
          <a:avLst/>
        </a:prstGeom>
        <a:solidFill>
          <a:schemeClr val="lt1"/>
        </a:solidFill>
        <a:ln w="25400" cap="flat" cmpd="sng" algn="ctr">
          <a:solidFill>
            <a:srgbClr val="002060"/>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8006" tIns="16002" rIns="16002" bIns="16002" numCol="1" spcCol="1270" anchor="ctr" anchorCtr="0">
          <a:noAutofit/>
        </a:bodyPr>
        <a:lstStyle/>
        <a:p>
          <a:pPr lvl="0" algn="r" defTabSz="533400">
            <a:lnSpc>
              <a:spcPct val="90000"/>
            </a:lnSpc>
            <a:spcBef>
              <a:spcPct val="0"/>
            </a:spcBef>
            <a:spcAft>
              <a:spcPct val="35000"/>
            </a:spcAft>
          </a:pPr>
          <a:endParaRPr lang="nb-NO" sz="1200" kern="1200" dirty="0"/>
        </a:p>
      </dsp:txBody>
      <dsp:txXfrm>
        <a:off x="3342759" y="155278"/>
        <a:ext cx="57535" cy="361393"/>
      </dsp:txXfrm>
    </dsp:sp>
    <dsp:sp modelId="{D21609A4-1129-4741-9A9E-B4C6291D7F73}">
      <dsp:nvSpPr>
        <dsp:cNvPr id="0" name=""/>
        <dsp:cNvSpPr/>
      </dsp:nvSpPr>
      <dsp:spPr>
        <a:xfrm>
          <a:off x="3542071" y="78158"/>
          <a:ext cx="1451131" cy="491755"/>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b-NO" sz="1800" kern="1200" dirty="0" smtClean="0"/>
            <a:t>6 mnd </a:t>
          </a:r>
          <a:r>
            <a:rPr lang="nb-NO" sz="1400" kern="1200" dirty="0" smtClean="0"/>
            <a:t>Veiledning</a:t>
          </a:r>
          <a:endParaRPr lang="nb-NO" sz="1800" kern="1200" dirty="0"/>
        </a:p>
      </dsp:txBody>
      <dsp:txXfrm>
        <a:off x="3787949" y="78158"/>
        <a:ext cx="959376" cy="491755"/>
      </dsp:txXfrm>
    </dsp:sp>
    <dsp:sp modelId="{E0968A90-BA9F-486A-B31F-EA4FF42622DF}">
      <dsp:nvSpPr>
        <dsp:cNvPr id="0" name=""/>
        <dsp:cNvSpPr/>
      </dsp:nvSpPr>
      <dsp:spPr>
        <a:xfrm>
          <a:off x="4951310" y="143339"/>
          <a:ext cx="418928" cy="361393"/>
        </a:xfrm>
        <a:prstGeom prst="chevron">
          <a:avLst/>
        </a:prstGeom>
        <a:solidFill>
          <a:schemeClr val="lt1"/>
        </a:solidFill>
        <a:ln w="25400" cap="flat" cmpd="sng" algn="ctr">
          <a:solidFill>
            <a:srgbClr val="002060"/>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8006" tIns="16002" rIns="16002" bIns="16002" numCol="1" spcCol="1270" anchor="ctr" anchorCtr="0">
          <a:noAutofit/>
        </a:bodyPr>
        <a:lstStyle/>
        <a:p>
          <a:pPr lvl="0" algn="r" defTabSz="533400">
            <a:lnSpc>
              <a:spcPct val="90000"/>
            </a:lnSpc>
            <a:spcBef>
              <a:spcPct val="0"/>
            </a:spcBef>
            <a:spcAft>
              <a:spcPct val="35000"/>
            </a:spcAft>
          </a:pPr>
          <a:endParaRPr lang="nb-NO" sz="1200" kern="1200" dirty="0"/>
        </a:p>
      </dsp:txBody>
      <dsp:txXfrm>
        <a:off x="5132007" y="143339"/>
        <a:ext cx="57535" cy="361393"/>
      </dsp:txXfrm>
    </dsp:sp>
    <dsp:sp modelId="{15D38922-0142-4D15-B21B-FD073FD6312A}">
      <dsp:nvSpPr>
        <dsp:cNvPr id="0" name=""/>
        <dsp:cNvSpPr/>
      </dsp:nvSpPr>
      <dsp:spPr>
        <a:xfrm>
          <a:off x="5328346" y="69814"/>
          <a:ext cx="1451131" cy="508443"/>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nb-NO" sz="1800" kern="1200" dirty="0" smtClean="0"/>
            <a:t>9 mnd </a:t>
          </a:r>
          <a:r>
            <a:rPr lang="nb-NO" sz="1400" kern="1200" dirty="0" smtClean="0"/>
            <a:t>Veiledning</a:t>
          </a:r>
          <a:endParaRPr lang="nb-NO" sz="1400" kern="1200" dirty="0"/>
        </a:p>
      </dsp:txBody>
      <dsp:txXfrm>
        <a:off x="5582568" y="69814"/>
        <a:ext cx="942688" cy="508443"/>
      </dsp:txXfrm>
    </dsp:sp>
    <dsp:sp modelId="{F30E98B2-EDC5-4FDB-845B-8C086F76BA57}">
      <dsp:nvSpPr>
        <dsp:cNvPr id="0" name=""/>
        <dsp:cNvSpPr/>
      </dsp:nvSpPr>
      <dsp:spPr>
        <a:xfrm>
          <a:off x="6737585" y="143339"/>
          <a:ext cx="418928" cy="361393"/>
        </a:xfrm>
        <a:prstGeom prst="chevron">
          <a:avLst/>
        </a:prstGeom>
        <a:solidFill>
          <a:schemeClr val="lt1"/>
        </a:solidFill>
        <a:ln w="25400" cap="flat" cmpd="sng" algn="ctr">
          <a:solidFill>
            <a:srgbClr val="002060"/>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8006" tIns="16002" rIns="16002" bIns="16002" numCol="1" spcCol="1270" anchor="ctr" anchorCtr="0">
          <a:noAutofit/>
        </a:bodyPr>
        <a:lstStyle/>
        <a:p>
          <a:pPr lvl="0" algn="r" defTabSz="533400">
            <a:lnSpc>
              <a:spcPct val="90000"/>
            </a:lnSpc>
            <a:spcBef>
              <a:spcPct val="0"/>
            </a:spcBef>
            <a:spcAft>
              <a:spcPct val="35000"/>
            </a:spcAft>
          </a:pPr>
          <a:endParaRPr lang="nb-NO" sz="1200" kern="1200" dirty="0"/>
        </a:p>
      </dsp:txBody>
      <dsp:txXfrm>
        <a:off x="6918282" y="143339"/>
        <a:ext cx="57535" cy="361393"/>
      </dsp:txXfrm>
    </dsp:sp>
    <dsp:sp modelId="{8CC65B4E-81C8-4A29-9F2A-A4E2DA745830}">
      <dsp:nvSpPr>
        <dsp:cNvPr id="0" name=""/>
        <dsp:cNvSpPr/>
      </dsp:nvSpPr>
      <dsp:spPr>
        <a:xfrm>
          <a:off x="7114621" y="103190"/>
          <a:ext cx="1451131" cy="441691"/>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nb-NO" sz="2400" kern="1200" dirty="0" smtClean="0"/>
            <a:t>∞</a:t>
          </a:r>
          <a:endParaRPr lang="nb-NO" sz="2400" kern="1200" dirty="0"/>
        </a:p>
      </dsp:txBody>
      <dsp:txXfrm>
        <a:off x="7335467" y="103190"/>
        <a:ext cx="1009440" cy="4416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43908-64B6-4CFB-BA18-C5C1FBB48B4D}">
      <dsp:nvSpPr>
        <dsp:cNvPr id="0" name=""/>
        <dsp:cNvSpPr/>
      </dsp:nvSpPr>
      <dsp:spPr>
        <a:xfrm>
          <a:off x="3085" y="0"/>
          <a:ext cx="1807249" cy="28803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nb-NO" sz="1400" b="1" kern="1200" dirty="0" smtClean="0"/>
            <a:t>Forberedelse</a:t>
          </a:r>
          <a:endParaRPr lang="nb-NO" sz="1400" b="1" kern="1200" dirty="0"/>
        </a:p>
      </dsp:txBody>
      <dsp:txXfrm>
        <a:off x="147101" y="0"/>
        <a:ext cx="1519217" cy="288032"/>
      </dsp:txXfrm>
    </dsp:sp>
    <dsp:sp modelId="{85292BA9-F55D-40BC-B402-139718303024}">
      <dsp:nvSpPr>
        <dsp:cNvPr id="0" name=""/>
        <dsp:cNvSpPr/>
      </dsp:nvSpPr>
      <dsp:spPr>
        <a:xfrm>
          <a:off x="1431027" y="0"/>
          <a:ext cx="3793077" cy="28803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nb-NO" sz="1400" b="1" kern="1200" dirty="0" smtClean="0"/>
            <a:t>Gjennomføring</a:t>
          </a:r>
          <a:endParaRPr lang="nb-NO" sz="1400" b="1" kern="1200" dirty="0"/>
        </a:p>
      </dsp:txBody>
      <dsp:txXfrm>
        <a:off x="1575043" y="0"/>
        <a:ext cx="3505045" cy="288032"/>
      </dsp:txXfrm>
    </dsp:sp>
    <dsp:sp modelId="{D2CC3C33-B7FF-4A95-9FDC-66A2F552B5A1}">
      <dsp:nvSpPr>
        <dsp:cNvPr id="0" name=""/>
        <dsp:cNvSpPr/>
      </dsp:nvSpPr>
      <dsp:spPr>
        <a:xfrm>
          <a:off x="4844797" y="0"/>
          <a:ext cx="3793077" cy="28803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nb-NO" sz="1400" b="1" kern="1200" dirty="0" smtClean="0"/>
            <a:t>Videreføring</a:t>
          </a:r>
          <a:endParaRPr lang="nb-NO" sz="1400" b="1" kern="1200" dirty="0"/>
        </a:p>
      </dsp:txBody>
      <dsp:txXfrm>
        <a:off x="4988813" y="0"/>
        <a:ext cx="3505045" cy="28803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889938"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D9E6778F-9D10-D546-AD42-60AA27D9D64A}" type="datetimeFigureOut">
              <a:t>13.11.2019</a:t>
            </a:fld>
            <a:endParaRPr lang="nb-NO"/>
          </a:p>
        </p:txBody>
      </p:sp>
      <p:sp>
        <p:nvSpPr>
          <p:cNvPr id="4" name="Plassholder for bunntekst 3"/>
          <p:cNvSpPr>
            <a:spLocks noGrp="1"/>
          </p:cNvSpPr>
          <p:nvPr>
            <p:ph type="ftr" sz="quarter" idx="2"/>
          </p:nvPr>
        </p:nvSpPr>
        <p:spPr>
          <a:xfrm>
            <a:off x="1" y="9428583"/>
            <a:ext cx="2889938" cy="496332"/>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8385C552-36E2-FE4A-8959-3A7D73BFBA2A}" type="slidenum">
              <a:t>‹#›</a:t>
            </a:fld>
            <a:endParaRPr lang="nb-NO"/>
          </a:p>
        </p:txBody>
      </p:sp>
    </p:spTree>
    <p:extLst>
      <p:ext uri="{BB962C8B-B14F-4D97-AF65-F5344CB8AC3E}">
        <p14:creationId xmlns:p14="http://schemas.microsoft.com/office/powerpoint/2010/main" val="231089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90515" cy="4967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002" y="0"/>
            <a:ext cx="2890514" cy="496732"/>
          </a:xfrm>
          <a:prstGeom prst="rect">
            <a:avLst/>
          </a:prstGeom>
        </p:spPr>
        <p:txBody>
          <a:bodyPr vert="horz" lIns="91440" tIns="45720" rIns="91440" bIns="45720" rtlCol="0"/>
          <a:lstStyle>
            <a:lvl1pPr algn="r">
              <a:defRPr sz="1200"/>
            </a:lvl1pPr>
          </a:lstStyle>
          <a:p>
            <a:fld id="{6C717BB8-A164-4247-9E81-694EFD942A42}" type="datetimeFigureOut">
              <a:rPr lang="nb-NO" smtClean="0"/>
              <a:t>13.11.2019</a:t>
            </a:fld>
            <a:endParaRPr lang="nb-NO"/>
          </a:p>
        </p:txBody>
      </p:sp>
      <p:sp>
        <p:nvSpPr>
          <p:cNvPr id="4" name="Plassholder for lysbilde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437" y="4714953"/>
            <a:ext cx="5336214" cy="4467387"/>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28309"/>
            <a:ext cx="2890515" cy="496731"/>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002" y="9428309"/>
            <a:ext cx="2890514" cy="496731"/>
          </a:xfrm>
          <a:prstGeom prst="rect">
            <a:avLst/>
          </a:prstGeom>
        </p:spPr>
        <p:txBody>
          <a:bodyPr vert="horz" lIns="91440" tIns="45720" rIns="91440" bIns="45720" rtlCol="0" anchor="b"/>
          <a:lstStyle>
            <a:lvl1pPr algn="r">
              <a:defRPr sz="1200"/>
            </a:lvl1pPr>
          </a:lstStyle>
          <a:p>
            <a:fld id="{58B96A02-542A-47A7-BCBD-85F430E53252}" type="slidenum">
              <a:rPr lang="nb-NO" smtClean="0"/>
              <a:t>‹#›</a:t>
            </a:fld>
            <a:endParaRPr lang="nb-NO"/>
          </a:p>
        </p:txBody>
      </p:sp>
    </p:spTree>
    <p:extLst>
      <p:ext uri="{BB962C8B-B14F-4D97-AF65-F5344CB8AC3E}">
        <p14:creationId xmlns:p14="http://schemas.microsoft.com/office/powerpoint/2010/main" val="2601535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uib.no/econ/93347/vil-bruke-selfie-til-%C3%A5-forbetre-helsetilbodet"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www.biomedcentral.com/1472-6963/15/86/abstract" TargetMode="External"/><Relationship Id="rId4" Type="http://schemas.openxmlformats.org/officeDocument/2006/relationships/hyperlink" Target="http://www.ncbi.nlm.nih.gov/pubmed/23547654"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8B96A02-542A-47A7-BCBD-85F430E53252}" type="slidenum">
              <a:rPr lang="nb-NO" smtClean="0"/>
              <a:t>1</a:t>
            </a:fld>
            <a:endParaRPr lang="nb-NO"/>
          </a:p>
        </p:txBody>
      </p:sp>
    </p:spTree>
    <p:extLst>
      <p:ext uri="{BB962C8B-B14F-4D97-AF65-F5344CB8AC3E}">
        <p14:creationId xmlns:p14="http://schemas.microsoft.com/office/powerpoint/2010/main" val="160071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8B96A02-542A-47A7-BCBD-85F430E53252}" type="slidenum">
              <a:rPr lang="nb-NO" smtClean="0"/>
              <a:t>14</a:t>
            </a:fld>
            <a:endParaRPr lang="nb-NO"/>
          </a:p>
        </p:txBody>
      </p:sp>
    </p:spTree>
    <p:extLst>
      <p:ext uri="{BB962C8B-B14F-4D97-AF65-F5344CB8AC3E}">
        <p14:creationId xmlns:p14="http://schemas.microsoft.com/office/powerpoint/2010/main" val="3144507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8B96A02-542A-47A7-BCBD-85F430E53252}" type="slidenum">
              <a:rPr lang="nb-NO" smtClean="0"/>
              <a:t>15</a:t>
            </a:fld>
            <a:endParaRPr lang="nb-NO"/>
          </a:p>
        </p:txBody>
      </p:sp>
    </p:spTree>
    <p:extLst>
      <p:ext uri="{BB962C8B-B14F-4D97-AF65-F5344CB8AC3E}">
        <p14:creationId xmlns:p14="http://schemas.microsoft.com/office/powerpoint/2010/main" val="2643871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8B96A02-542A-47A7-BCBD-85F430E53252}" type="slidenum">
              <a:rPr lang="nb-NO" smtClean="0"/>
              <a:t>17</a:t>
            </a:fld>
            <a:endParaRPr lang="nb-NO"/>
          </a:p>
        </p:txBody>
      </p:sp>
    </p:spTree>
    <p:extLst>
      <p:ext uri="{BB962C8B-B14F-4D97-AF65-F5344CB8AC3E}">
        <p14:creationId xmlns:p14="http://schemas.microsoft.com/office/powerpoint/2010/main" val="1700199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95EAFF3-53B6-4DC7-901B-89E198716FE4}" type="slidenum">
              <a:rPr lang="nb-NO" smtClean="0"/>
              <a:t>21</a:t>
            </a:fld>
            <a:endParaRPr lang="nb-NO"/>
          </a:p>
        </p:txBody>
      </p:sp>
    </p:spTree>
    <p:extLst>
      <p:ext uri="{BB962C8B-B14F-4D97-AF65-F5344CB8AC3E}">
        <p14:creationId xmlns:p14="http://schemas.microsoft.com/office/powerpoint/2010/main" val="4275775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8B96A02-542A-47A7-BCBD-85F430E53252}" type="slidenum">
              <a:rPr lang="nb-NO" smtClean="0"/>
              <a:t>22</a:t>
            </a:fld>
            <a:endParaRPr lang="nb-NO"/>
          </a:p>
        </p:txBody>
      </p:sp>
    </p:spTree>
    <p:extLst>
      <p:ext uri="{BB962C8B-B14F-4D97-AF65-F5344CB8AC3E}">
        <p14:creationId xmlns:p14="http://schemas.microsoft.com/office/powerpoint/2010/main" val="519788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8B96A02-542A-47A7-BCBD-85F430E53252}" type="slidenum">
              <a:rPr lang="nb-NO" smtClean="0"/>
              <a:t>24</a:t>
            </a:fld>
            <a:endParaRPr lang="nb-NO"/>
          </a:p>
        </p:txBody>
      </p:sp>
    </p:spTree>
    <p:extLst>
      <p:ext uri="{BB962C8B-B14F-4D97-AF65-F5344CB8AC3E}">
        <p14:creationId xmlns:p14="http://schemas.microsoft.com/office/powerpoint/2010/main" val="3815194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316163" y="561975"/>
            <a:ext cx="2225675" cy="1670050"/>
          </a:xfrm>
        </p:spPr>
      </p:sp>
      <p:sp>
        <p:nvSpPr>
          <p:cNvPr id="3" name="Plassholder for notater 2"/>
          <p:cNvSpPr>
            <a:spLocks noGrp="1"/>
          </p:cNvSpPr>
          <p:nvPr>
            <p:ph type="body" idx="1"/>
          </p:nvPr>
        </p:nvSpPr>
        <p:spPr>
          <a:xfrm>
            <a:off x="685801" y="2446719"/>
            <a:ext cx="5486400" cy="6257147"/>
          </a:xfrm>
        </p:spPr>
        <p:txBody>
          <a:bodyPr>
            <a:normAutofit/>
          </a:bodyPr>
          <a:lstStyle/>
          <a:p>
            <a:pPr marL="287122" lvl="0" indent="-287122" defTabSz="918789" eaLnBrk="0" fontAlgn="base" hangingPunct="0">
              <a:spcBef>
                <a:spcPct val="30000"/>
              </a:spcBef>
              <a:spcAft>
                <a:spcPct val="0"/>
              </a:spcAft>
              <a:buFont typeface="Arial" panose="020B0604020202020204" pitchFamily="34" charset="0"/>
              <a:buChar char="•"/>
              <a:tabLst>
                <a:tab pos="87732" algn="l"/>
              </a:tabLst>
              <a:defRPr/>
            </a:pPr>
            <a:r>
              <a:rPr lang="en-GB" sz="1400" dirty="0" err="1" smtClean="0">
                <a:solidFill>
                  <a:prstClr val="black"/>
                </a:solidFill>
              </a:rPr>
              <a:t>Pasientene</a:t>
            </a:r>
            <a:r>
              <a:rPr lang="en-GB" sz="1400" dirty="0" smtClean="0">
                <a:solidFill>
                  <a:prstClr val="black"/>
                </a:solidFill>
              </a:rPr>
              <a:t> </a:t>
            </a:r>
            <a:r>
              <a:rPr lang="en-GB" sz="1400" dirty="0" err="1">
                <a:solidFill>
                  <a:prstClr val="black"/>
                </a:solidFill>
              </a:rPr>
              <a:t>er</a:t>
            </a:r>
            <a:r>
              <a:rPr lang="en-GB" sz="1400" dirty="0">
                <a:solidFill>
                  <a:prstClr val="black"/>
                </a:solidFill>
              </a:rPr>
              <a:t> de </a:t>
            </a:r>
            <a:r>
              <a:rPr lang="en-GB" sz="1400" dirty="0" err="1">
                <a:solidFill>
                  <a:prstClr val="black"/>
                </a:solidFill>
              </a:rPr>
              <a:t>mest</a:t>
            </a:r>
            <a:r>
              <a:rPr lang="en-GB" sz="1400" dirty="0">
                <a:solidFill>
                  <a:prstClr val="black"/>
                </a:solidFill>
              </a:rPr>
              <a:t> </a:t>
            </a:r>
            <a:r>
              <a:rPr lang="en-GB" sz="1400" dirty="0" err="1">
                <a:solidFill>
                  <a:prstClr val="black"/>
                </a:solidFill>
              </a:rPr>
              <a:t>radikale</a:t>
            </a:r>
            <a:r>
              <a:rPr lang="en-GB" sz="1400" dirty="0">
                <a:solidFill>
                  <a:prstClr val="black"/>
                </a:solidFill>
              </a:rPr>
              <a:t> </a:t>
            </a:r>
            <a:r>
              <a:rPr lang="en-GB" sz="1400" dirty="0" err="1">
                <a:solidFill>
                  <a:prstClr val="black"/>
                </a:solidFill>
              </a:rPr>
              <a:t>endringsagentene</a:t>
            </a:r>
            <a:r>
              <a:rPr lang="en-GB" sz="1400" dirty="0" smtClean="0">
                <a:solidFill>
                  <a:prstClr val="black"/>
                </a:solidFill>
              </a:rPr>
              <a:t>. Vi </a:t>
            </a:r>
            <a:r>
              <a:rPr lang="en-GB" sz="1400" dirty="0" err="1" smtClean="0">
                <a:solidFill>
                  <a:prstClr val="black"/>
                </a:solidFill>
              </a:rPr>
              <a:t>trenger</a:t>
            </a:r>
            <a:r>
              <a:rPr lang="en-GB" sz="1400" dirty="0" smtClean="0">
                <a:solidFill>
                  <a:prstClr val="black"/>
                </a:solidFill>
              </a:rPr>
              <a:t> </a:t>
            </a:r>
            <a:r>
              <a:rPr lang="en-GB" sz="1400" dirty="0" err="1" smtClean="0">
                <a:solidFill>
                  <a:prstClr val="black"/>
                </a:solidFill>
              </a:rPr>
              <a:t>dem</a:t>
            </a:r>
            <a:r>
              <a:rPr lang="en-GB" sz="1400" dirty="0" smtClean="0">
                <a:solidFill>
                  <a:prstClr val="black"/>
                </a:solidFill>
              </a:rPr>
              <a:t> for å </a:t>
            </a:r>
            <a:r>
              <a:rPr lang="en-GB" sz="1400" dirty="0" err="1" smtClean="0">
                <a:solidFill>
                  <a:prstClr val="black"/>
                </a:solidFill>
              </a:rPr>
              <a:t>skyve</a:t>
            </a:r>
            <a:r>
              <a:rPr lang="en-GB" sz="1400" dirty="0" smtClean="0">
                <a:solidFill>
                  <a:prstClr val="black"/>
                </a:solidFill>
              </a:rPr>
              <a:t> </a:t>
            </a:r>
            <a:r>
              <a:rPr lang="en-GB" sz="1400" dirty="0" err="1" smtClean="0">
                <a:solidFill>
                  <a:prstClr val="black"/>
                </a:solidFill>
              </a:rPr>
              <a:t>på</a:t>
            </a:r>
            <a:r>
              <a:rPr lang="en-GB" sz="1400" dirty="0" smtClean="0">
                <a:solidFill>
                  <a:prstClr val="black"/>
                </a:solidFill>
              </a:rPr>
              <a:t> de </a:t>
            </a:r>
            <a:r>
              <a:rPr lang="en-GB" sz="1400" dirty="0" err="1" smtClean="0">
                <a:solidFill>
                  <a:prstClr val="black"/>
                </a:solidFill>
              </a:rPr>
              <a:t>endringene</a:t>
            </a:r>
            <a:r>
              <a:rPr lang="en-GB" sz="1400" dirty="0" smtClean="0">
                <a:solidFill>
                  <a:prstClr val="black"/>
                </a:solidFill>
              </a:rPr>
              <a:t> vi </a:t>
            </a:r>
            <a:r>
              <a:rPr lang="nb-NO" sz="1400" dirty="0" smtClean="0">
                <a:solidFill>
                  <a:prstClr val="black"/>
                </a:solidFill>
              </a:rPr>
              <a:t>trenger</a:t>
            </a:r>
            <a:r>
              <a:rPr lang="en-GB" sz="1400" dirty="0" smtClean="0">
                <a:solidFill>
                  <a:prstClr val="black"/>
                </a:solidFill>
              </a:rPr>
              <a:t> </a:t>
            </a:r>
            <a:r>
              <a:rPr lang="en-GB" sz="1400" dirty="0" err="1" smtClean="0">
                <a:solidFill>
                  <a:prstClr val="black"/>
                </a:solidFill>
              </a:rPr>
              <a:t>i</a:t>
            </a:r>
            <a:r>
              <a:rPr lang="en-GB" sz="1400" dirty="0" smtClean="0">
                <a:solidFill>
                  <a:prstClr val="black"/>
                </a:solidFill>
              </a:rPr>
              <a:t> </a:t>
            </a:r>
            <a:r>
              <a:rPr lang="en-GB" sz="1400" dirty="0" err="1" smtClean="0">
                <a:solidFill>
                  <a:prstClr val="black"/>
                </a:solidFill>
              </a:rPr>
              <a:t>helsetjenestene</a:t>
            </a:r>
            <a:endParaRPr lang="en-GB" sz="1400" dirty="0">
              <a:solidFill>
                <a:prstClr val="black"/>
              </a:solidFill>
            </a:endParaRPr>
          </a:p>
          <a:p>
            <a:endParaRPr lang="en-GB" dirty="0" smtClean="0"/>
          </a:p>
          <a:p>
            <a:endParaRPr lang="en-GB" dirty="0"/>
          </a:p>
          <a:p>
            <a:pPr marL="172273" indent="-172273">
              <a:buFontTx/>
              <a:buChar char="-"/>
            </a:pPr>
            <a:endParaRPr lang="en-GB" dirty="0"/>
          </a:p>
          <a:p>
            <a:pPr marL="172273" indent="-172273">
              <a:buFontTx/>
              <a:buChar char="-"/>
            </a:pPr>
            <a:endParaRPr lang="en-GB" dirty="0"/>
          </a:p>
          <a:p>
            <a:pPr marL="172273" indent="-172273">
              <a:buFontTx/>
              <a:buChar char="-"/>
            </a:pPr>
            <a:endParaRPr lang="en-GB" b="1" dirty="0"/>
          </a:p>
          <a:p>
            <a:endParaRPr lang="en-GB" b="1" dirty="0"/>
          </a:p>
          <a:p>
            <a:pPr marL="287122" indent="-287122">
              <a:buFont typeface="Arial" panose="020B0604020202020204" pitchFamily="34" charset="0"/>
              <a:buChar char="•"/>
            </a:pPr>
            <a:endParaRPr lang="nb-NO" sz="1400" dirty="0"/>
          </a:p>
        </p:txBody>
      </p:sp>
      <p:sp>
        <p:nvSpPr>
          <p:cNvPr id="4" name="Plassholder for lysbildenummer 3"/>
          <p:cNvSpPr>
            <a:spLocks noGrp="1"/>
          </p:cNvSpPr>
          <p:nvPr>
            <p:ph type="sldNum" sz="quarter" idx="10"/>
          </p:nvPr>
        </p:nvSpPr>
        <p:spPr/>
        <p:txBody>
          <a:bodyPr/>
          <a:lstStyle/>
          <a:p>
            <a:fld id="{E8511065-7BA7-42A4-8A4D-234095CA5520}" type="slidenum">
              <a:rPr lang="nb-NO" smtClean="0"/>
              <a:t>26</a:t>
            </a:fld>
            <a:endParaRPr lang="nb-NO"/>
          </a:p>
        </p:txBody>
      </p:sp>
    </p:spTree>
    <p:extLst>
      <p:ext uri="{BB962C8B-B14F-4D97-AF65-F5344CB8AC3E}">
        <p14:creationId xmlns:p14="http://schemas.microsoft.com/office/powerpoint/2010/main" val="1807305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271713" y="400050"/>
            <a:ext cx="2314575" cy="1735138"/>
          </a:xfrm>
        </p:spPr>
      </p:sp>
      <p:sp>
        <p:nvSpPr>
          <p:cNvPr id="3" name="Plassholder for notater 2"/>
          <p:cNvSpPr>
            <a:spLocks noGrp="1"/>
          </p:cNvSpPr>
          <p:nvPr>
            <p:ph type="body" idx="1"/>
          </p:nvPr>
        </p:nvSpPr>
        <p:spPr>
          <a:xfrm>
            <a:off x="685800" y="2221828"/>
            <a:ext cx="5486400" cy="6969736"/>
          </a:xfrm>
        </p:spPr>
        <p:txBody>
          <a:bodyPr/>
          <a:lstStyle/>
          <a:p>
            <a:pPr marL="287122" indent="-287122" eaLnBrk="0" fontAlgn="base" hangingPunct="0">
              <a:spcBef>
                <a:spcPct val="30000"/>
              </a:spcBef>
              <a:spcAft>
                <a:spcPct val="0"/>
              </a:spcAft>
              <a:buFont typeface="Arial" panose="020B0604020202020204" pitchFamily="34" charset="0"/>
              <a:buChar char="•"/>
              <a:defRPr/>
            </a:pPr>
            <a:r>
              <a:rPr lang="nb-NO" sz="1400" dirty="0"/>
              <a:t>Pasientene trenger ofte tjenester både fra spesialisthelsetjenesten og fra den kommunale helse- og omsorgstjenesten. </a:t>
            </a:r>
          </a:p>
          <a:p>
            <a:pPr marL="0" indent="0" defTabSz="918789" eaLnBrk="0" fontAlgn="base" hangingPunct="0">
              <a:spcBef>
                <a:spcPct val="30000"/>
              </a:spcBef>
              <a:spcAft>
                <a:spcPct val="0"/>
              </a:spcAft>
              <a:buFont typeface="Arial" panose="020B0604020202020204" pitchFamily="34" charset="0"/>
              <a:buNone/>
              <a:defRPr/>
            </a:pPr>
            <a:endParaRPr lang="nb-NO" sz="1400" dirty="0"/>
          </a:p>
          <a:p>
            <a:pPr marL="287122" indent="-287122" eaLnBrk="0" fontAlgn="base" hangingPunct="0">
              <a:spcBef>
                <a:spcPct val="30000"/>
              </a:spcBef>
              <a:spcAft>
                <a:spcPct val="0"/>
              </a:spcAft>
              <a:buFont typeface="Arial" panose="020B0604020202020204" pitchFamily="34" charset="0"/>
              <a:buChar char="•"/>
              <a:defRPr/>
            </a:pPr>
            <a:r>
              <a:rPr lang="nb-NO" sz="1400" dirty="0"/>
              <a:t>Dette bildet illustrerer hvordan de to tjenestenivåene våre ser ut i dag. Pasienten blir for ofte hengende i løse luften mellom kommunehelsetjenesten og spesialisthelsetjenesten. </a:t>
            </a:r>
            <a:endParaRPr lang="nb-NO" sz="1400" dirty="0" smtClean="0"/>
          </a:p>
          <a:p>
            <a:pPr marL="287122" indent="-287122" eaLnBrk="0" fontAlgn="base" hangingPunct="0">
              <a:spcBef>
                <a:spcPct val="30000"/>
              </a:spcBef>
              <a:spcAft>
                <a:spcPct val="0"/>
              </a:spcAft>
              <a:buFont typeface="Arial" panose="020B0604020202020204" pitchFamily="34" charset="0"/>
              <a:buChar char="•"/>
              <a:defRPr/>
            </a:pPr>
            <a:endParaRPr lang="nb-NO" sz="1400" dirty="0" smtClean="0"/>
          </a:p>
          <a:p>
            <a:pPr marL="287122" marR="0" lvl="0" indent="-287122"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b-NO" sz="1400" dirty="0" smtClean="0"/>
              <a:t>Samhandling gir ofte assosiasjoner til økonomiske virkemidler og lovpålagte samarbeidsavtaler. </a:t>
            </a:r>
            <a:endParaRPr lang="nb-NO" sz="1400" dirty="0"/>
          </a:p>
          <a:p>
            <a:pPr marL="0" indent="0" defTabSz="918789" eaLnBrk="0" fontAlgn="base" hangingPunct="0">
              <a:spcBef>
                <a:spcPct val="30000"/>
              </a:spcBef>
              <a:spcAft>
                <a:spcPct val="0"/>
              </a:spcAft>
              <a:buFont typeface="Arial" panose="020B0604020202020204" pitchFamily="34" charset="0"/>
              <a:buNone/>
              <a:defRPr/>
            </a:pPr>
            <a:endParaRPr lang="nb-NO" sz="1400" dirty="0"/>
          </a:p>
          <a:p>
            <a:pPr marL="287122" indent="-287122" defTabSz="918789" eaLnBrk="0" fontAlgn="base" hangingPunct="0">
              <a:spcBef>
                <a:spcPct val="30000"/>
              </a:spcBef>
              <a:spcAft>
                <a:spcPct val="0"/>
              </a:spcAft>
              <a:buFont typeface="Arial" panose="020B0604020202020204" pitchFamily="34" charset="0"/>
              <a:buChar char="•"/>
              <a:defRPr/>
            </a:pPr>
            <a:r>
              <a:rPr lang="nb-NO" sz="1400" dirty="0"/>
              <a:t>Min erfaring er at når fagfolk sette seg ned og tenker, hva er best for pasienten, så </a:t>
            </a:r>
            <a:r>
              <a:rPr lang="nb-NO" sz="1400" dirty="0" smtClean="0"/>
              <a:t>blir de enige om løsningen</a:t>
            </a:r>
            <a:r>
              <a:rPr lang="nb-NO" sz="1400" dirty="0"/>
              <a:t>. </a:t>
            </a:r>
            <a:r>
              <a:rPr lang="nb-NO" sz="1400" dirty="0" smtClean="0"/>
              <a:t>Men hvis vi tenker hva som lønner seg for min del av tjenesten, så kommer det faglige ut av fokus.</a:t>
            </a:r>
            <a:endParaRPr lang="nb-NO" sz="1400" dirty="0"/>
          </a:p>
          <a:p>
            <a:pPr marL="287122" indent="-287122" defTabSz="918789" eaLnBrk="0" fontAlgn="base" hangingPunct="0">
              <a:spcBef>
                <a:spcPct val="30000"/>
              </a:spcBef>
              <a:spcAft>
                <a:spcPct val="0"/>
              </a:spcAft>
              <a:buFont typeface="Arial" panose="020B0604020202020204" pitchFamily="34" charset="0"/>
              <a:buChar char="•"/>
              <a:defRPr/>
            </a:pPr>
            <a:endParaRPr lang="nb-NO" sz="1400" dirty="0"/>
          </a:p>
          <a:p>
            <a:pPr defTabSz="918789" eaLnBrk="0" fontAlgn="base" hangingPunct="0">
              <a:spcBef>
                <a:spcPct val="30000"/>
              </a:spcBef>
              <a:spcAft>
                <a:spcPct val="0"/>
              </a:spcAft>
              <a:defRPr/>
            </a:pPr>
            <a:endParaRPr lang="nb-NO" sz="1400"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773A84-FC95-4064-B83F-81CB4A0C49A5}"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168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0" i="0" dirty="0" smtClean="0"/>
          </a:p>
          <a:p>
            <a:r>
              <a:rPr lang="nb-NO" b="0" i="0" dirty="0" smtClean="0"/>
              <a:t>Hovedstyret i KS  har fortsatt denne visjonen for den gode samhandlingen mellom kommuner og helseforetak</a:t>
            </a:r>
          </a:p>
          <a:p>
            <a:pPr marL="0" marR="0" indent="0" algn="l" defTabSz="914400" rtl="0" eaLnBrk="1" fontAlgn="auto" latinLnBrk="0" hangingPunct="1">
              <a:lnSpc>
                <a:spcPct val="100000"/>
              </a:lnSpc>
              <a:spcBef>
                <a:spcPts val="0"/>
              </a:spcBef>
              <a:spcAft>
                <a:spcPts val="0"/>
              </a:spcAft>
              <a:buClrTx/>
              <a:buSzTx/>
              <a:buFontTx/>
              <a:buNone/>
              <a:tabLst/>
              <a:defRPr/>
            </a:pPr>
            <a:endParaRPr lang="nb-NO" b="1"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1" i="1" dirty="0" smtClean="0"/>
              <a:t>Brukeren skal kunne si: Jeg får den hjelp jeg trenger, når jeg trenger det</a:t>
            </a:r>
          </a:p>
          <a:p>
            <a:endParaRPr lang="nb-NO" dirty="0" smtClean="0"/>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29</a:t>
            </a:fld>
            <a:endParaRPr lang="nb-NO"/>
          </a:p>
        </p:txBody>
      </p:sp>
    </p:spTree>
    <p:extLst>
      <p:ext uri="{BB962C8B-B14F-4D97-AF65-F5344CB8AC3E}">
        <p14:creationId xmlns:p14="http://schemas.microsoft.com/office/powerpoint/2010/main" val="1845423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8B96A02-542A-47A7-BCBD-85F430E53252}" type="slidenum">
              <a:rPr lang="nb-NO" smtClean="0"/>
              <a:t>2</a:t>
            </a:fld>
            <a:endParaRPr lang="nb-NO"/>
          </a:p>
        </p:txBody>
      </p:sp>
    </p:spTree>
    <p:extLst>
      <p:ext uri="{BB962C8B-B14F-4D97-AF65-F5344CB8AC3E}">
        <p14:creationId xmlns:p14="http://schemas.microsoft.com/office/powerpoint/2010/main" val="1478720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47BD0276-5DD3-4919-B0E7-EAE5EADD5131}" type="slidenum">
              <a:rPr lang="nb-NO" smtClean="0"/>
              <a:pPr/>
              <a:t>3</a:t>
            </a:fld>
            <a:endParaRPr lang="nb-NO" dirty="0"/>
          </a:p>
        </p:txBody>
      </p:sp>
    </p:spTree>
    <p:extLst>
      <p:ext uri="{BB962C8B-B14F-4D97-AF65-F5344CB8AC3E}">
        <p14:creationId xmlns:p14="http://schemas.microsoft.com/office/powerpoint/2010/main" val="280695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52488" y="744538"/>
            <a:ext cx="4964112" cy="3722687"/>
          </a:xfrm>
        </p:spPr>
      </p:sp>
      <p:sp>
        <p:nvSpPr>
          <p:cNvPr id="3" name="Plassholder for notater 2"/>
          <p:cNvSpPr>
            <a:spLocks noGrp="1"/>
          </p:cNvSpPr>
          <p:nvPr>
            <p:ph type="body" idx="1"/>
          </p:nvPr>
        </p:nvSpPr>
        <p:spPr/>
        <p:txBody>
          <a:bodyPr>
            <a:normAutofit/>
          </a:bodyPr>
          <a:lstStyle/>
          <a:p>
            <a:r>
              <a:rPr lang="nb-NO" sz="1200" b="0" i="0" kern="1200" dirty="0" smtClean="0">
                <a:solidFill>
                  <a:schemeClr val="tx1"/>
                </a:solidFill>
                <a:effectLst/>
                <a:latin typeface="+mn-lt"/>
                <a:ea typeface="+mn-ea"/>
                <a:cs typeface="+mn-cs"/>
              </a:rPr>
              <a:t>Hovedelementene i en strukturert utskrivingsprosess og som ligger fast for alle diagnoser og er likt i kommunene. For hver boks er</a:t>
            </a:r>
            <a:r>
              <a:rPr lang="nb-NO" sz="1200" b="0" i="0" kern="1200" baseline="0" dirty="0" smtClean="0">
                <a:solidFill>
                  <a:schemeClr val="tx1"/>
                </a:solidFill>
                <a:effectLst/>
                <a:latin typeface="+mn-lt"/>
                <a:ea typeface="+mn-ea"/>
                <a:cs typeface="+mn-cs"/>
              </a:rPr>
              <a:t> det utarbeidet</a:t>
            </a:r>
            <a:r>
              <a:rPr lang="nb-NO" sz="1200" b="0" i="0" kern="1200" dirty="0" smtClean="0">
                <a:solidFill>
                  <a:schemeClr val="tx1"/>
                </a:solidFill>
                <a:effectLst/>
                <a:latin typeface="+mn-lt"/>
                <a:ea typeface="+mn-ea"/>
                <a:cs typeface="+mn-cs"/>
              </a:rPr>
              <a:t> prosedyrer og sjekklister tilpasset lokale forhold.</a:t>
            </a:r>
          </a:p>
          <a:p>
            <a:endParaRPr lang="nb-NO" sz="1200" b="0" i="0" kern="1200" dirty="0" smtClean="0">
              <a:solidFill>
                <a:schemeClr val="tx1"/>
              </a:solidFill>
              <a:effectLst/>
              <a:latin typeface="+mn-lt"/>
              <a:ea typeface="+mn-ea"/>
              <a:cs typeface="+mn-cs"/>
            </a:endParaRPr>
          </a:p>
          <a:p>
            <a:r>
              <a:rPr lang="nb-NO" sz="1200" b="0" i="0" kern="1200" dirty="0" smtClean="0">
                <a:solidFill>
                  <a:schemeClr val="tx1"/>
                </a:solidFill>
                <a:effectLst/>
                <a:latin typeface="+mn-lt"/>
                <a:ea typeface="+mn-ea"/>
                <a:cs typeface="+mn-cs"/>
              </a:rPr>
              <a:t>Sjekklistene</a:t>
            </a:r>
            <a:r>
              <a:rPr lang="nb-NO" sz="1200" b="0" i="0" kern="1200" baseline="0" dirty="0" smtClean="0">
                <a:solidFill>
                  <a:schemeClr val="tx1"/>
                </a:solidFill>
                <a:effectLst/>
                <a:latin typeface="+mn-lt"/>
                <a:ea typeface="+mn-ea"/>
                <a:cs typeface="+mn-cs"/>
              </a:rPr>
              <a:t> skal integrere ulike temaer slik at de glir inn i et forløp som alle utøvere i tjenesten skal kunne mestre. F.eks. ernæring er viktig, men det bør ikke være en egen sjekkliste for ernæring, men relevante spørsmål om ernæring bør være integrert i hele forløpet. Hvilke spørsmål skal vi stille til sykehuset ved utskriving, hva skal vi undersøke på første hjemmebesøk, osv. En inndeling av sjekklister etter tema og ikke forløp vil kunne bety en fragmentering og det er ineffektivt. En sjekkliste for ernæring kan være nyttig når man setter det i gang som et tiltak forn en pasient.</a:t>
            </a:r>
            <a:endParaRPr lang="nb-NO" sz="1200" b="0" i="0" kern="1200" dirty="0" smtClean="0">
              <a:solidFill>
                <a:schemeClr val="tx1"/>
              </a:solidFill>
              <a:effectLst/>
              <a:latin typeface="+mn-lt"/>
              <a:ea typeface="+mn-ea"/>
              <a:cs typeface="+mn-cs"/>
            </a:endParaRPr>
          </a:p>
          <a:p>
            <a:endParaRPr lang="nb-NO" sz="1200" b="0" i="0" kern="1200" dirty="0" smtClean="0">
              <a:solidFill>
                <a:schemeClr val="tx1"/>
              </a:solidFill>
              <a:effectLst/>
              <a:latin typeface="+mn-lt"/>
              <a:ea typeface="+mn-ea"/>
              <a:cs typeface="+mn-cs"/>
            </a:endParaRPr>
          </a:p>
          <a:p>
            <a:r>
              <a:rPr lang="nb-NO" sz="1200" b="0" i="0" kern="1200" dirty="0" smtClean="0">
                <a:solidFill>
                  <a:schemeClr val="tx1"/>
                </a:solidFill>
                <a:effectLst/>
                <a:latin typeface="+mn-lt"/>
                <a:ea typeface="+mn-ea"/>
                <a:cs typeface="+mn-cs"/>
              </a:rPr>
              <a:t>Sjekklistene øker ikke bare sikkerhet</a:t>
            </a:r>
            <a:r>
              <a:rPr lang="nb-NO" sz="1200" b="0" i="0" kern="1200" baseline="0" dirty="0" smtClean="0">
                <a:solidFill>
                  <a:schemeClr val="tx1"/>
                </a:solidFill>
                <a:effectLst/>
                <a:latin typeface="+mn-lt"/>
                <a:ea typeface="+mn-ea"/>
                <a:cs typeface="+mn-cs"/>
              </a:rPr>
              <a:t> og kvalitet, men fungerer også som et ledelsesverktøy. Leder i distrikt: «For første gang opplever jeg å ha oversikt over hva pasientene mottar av tjenester og hjelp». Listene brukes i medarbeidersamtaler</a:t>
            </a:r>
            <a:endParaRPr lang="nb-NO" i="0" dirty="0" smtClean="0"/>
          </a:p>
        </p:txBody>
      </p:sp>
      <p:sp>
        <p:nvSpPr>
          <p:cNvPr id="4" name="Plassholder for lysbildenummer 3"/>
          <p:cNvSpPr>
            <a:spLocks noGrp="1"/>
          </p:cNvSpPr>
          <p:nvPr>
            <p:ph type="sldNum" sz="quarter" idx="10"/>
          </p:nvPr>
        </p:nvSpPr>
        <p:spPr/>
        <p:txBody>
          <a:bodyPr/>
          <a:lstStyle/>
          <a:p>
            <a:fld id="{58B0E214-95BE-4B73-B697-40F3D711AE30}" type="slidenum">
              <a:rPr lang="nb-NO" smtClean="0"/>
              <a:pPr/>
              <a:t>4</a:t>
            </a:fld>
            <a:endParaRPr lang="nb-NO"/>
          </a:p>
        </p:txBody>
      </p:sp>
    </p:spTree>
    <p:extLst>
      <p:ext uri="{BB962C8B-B14F-4D97-AF65-F5344CB8AC3E}">
        <p14:creationId xmlns:p14="http://schemas.microsoft.com/office/powerpoint/2010/main" val="4115341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5</a:t>
            </a:fld>
            <a:endParaRPr lang="nb-NO"/>
          </a:p>
        </p:txBody>
      </p:sp>
    </p:spTree>
    <p:extLst>
      <p:ext uri="{BB962C8B-B14F-4D97-AF65-F5344CB8AC3E}">
        <p14:creationId xmlns:p14="http://schemas.microsoft.com/office/powerpoint/2010/main" val="1762119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5A1FF07A-BCD2-49CD-AAFD-95F47EAC5F63}" type="slidenum">
              <a:rPr lang="nb-NO" smtClean="0"/>
              <a:t>7</a:t>
            </a:fld>
            <a:endParaRPr lang="nb-NO"/>
          </a:p>
        </p:txBody>
      </p:sp>
    </p:spTree>
    <p:extLst>
      <p:ext uri="{BB962C8B-B14F-4D97-AF65-F5344CB8AC3E}">
        <p14:creationId xmlns:p14="http://schemas.microsoft.com/office/powerpoint/2010/main" val="3445011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8</a:t>
            </a:fld>
            <a:endParaRPr lang="nb-NO"/>
          </a:p>
        </p:txBody>
      </p:sp>
    </p:spTree>
    <p:extLst>
      <p:ext uri="{BB962C8B-B14F-4D97-AF65-F5344CB8AC3E}">
        <p14:creationId xmlns:p14="http://schemas.microsoft.com/office/powerpoint/2010/main" val="2247875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Universitetet i Bergen har et EU-prosjekt skal beskrive to norske modeller på området «</a:t>
            </a:r>
            <a:r>
              <a:rPr lang="nb-NO" sz="1200" kern="1200" dirty="0" err="1" smtClean="0">
                <a:solidFill>
                  <a:schemeClr val="tx1"/>
                </a:solidFill>
                <a:effectLst/>
                <a:latin typeface="+mn-lt"/>
                <a:ea typeface="+mn-ea"/>
                <a:cs typeface="+mn-cs"/>
              </a:rPr>
              <a:t>integrated</a:t>
            </a:r>
            <a:r>
              <a:rPr lang="nb-NO" sz="1200" kern="1200" dirty="0" smtClean="0">
                <a:solidFill>
                  <a:schemeClr val="tx1"/>
                </a:solidFill>
                <a:effectLst/>
                <a:latin typeface="+mn-lt"/>
                <a:ea typeface="+mn-ea"/>
                <a:cs typeface="+mn-cs"/>
              </a:rPr>
              <a:t> </a:t>
            </a:r>
            <a:r>
              <a:rPr lang="nb-NO" sz="1200" kern="1200" dirty="0" err="1" smtClean="0">
                <a:solidFill>
                  <a:schemeClr val="tx1"/>
                </a:solidFill>
                <a:effectLst/>
                <a:latin typeface="+mn-lt"/>
                <a:ea typeface="+mn-ea"/>
                <a:cs typeface="+mn-cs"/>
              </a:rPr>
              <a:t>care</a:t>
            </a:r>
            <a:r>
              <a:rPr lang="nb-NO" sz="1200" kern="1200" dirty="0" smtClean="0">
                <a:solidFill>
                  <a:schemeClr val="tx1"/>
                </a:solidFill>
                <a:effectLst/>
                <a:latin typeface="+mn-lt"/>
                <a:ea typeface="+mn-ea"/>
                <a:cs typeface="+mn-cs"/>
              </a:rPr>
              <a:t>». Læringsnettverket er den ene modellen som beskrives. </a:t>
            </a:r>
            <a:r>
              <a:rPr lang="nb-NO" sz="1200" u="sng" kern="1200" dirty="0" smtClean="0">
                <a:solidFill>
                  <a:schemeClr val="tx1"/>
                </a:solidFill>
                <a:effectLst/>
                <a:latin typeface="+mn-lt"/>
                <a:ea typeface="+mn-ea"/>
                <a:cs typeface="+mn-cs"/>
                <a:hlinkClick r:id="rId3"/>
              </a:rPr>
              <a:t>http://www.uib.no/econ/93347/vil-bruke-selfie-til-%C3%A5-forbetre-helsetilbodet</a:t>
            </a:r>
            <a:endParaRPr lang="nb-NO" sz="1200" kern="1200" dirty="0" smtClean="0">
              <a:solidFill>
                <a:schemeClr val="tx1"/>
              </a:solidFill>
              <a:effectLst/>
              <a:latin typeface="+mn-lt"/>
              <a:ea typeface="+mn-ea"/>
              <a:cs typeface="+mn-cs"/>
            </a:endParaRPr>
          </a:p>
          <a:p>
            <a:r>
              <a:rPr lang="nb-NO" sz="1200" u="none" strike="noStrike" kern="1200" dirty="0" smtClean="0">
                <a:solidFill>
                  <a:schemeClr val="tx1"/>
                </a:solidFill>
                <a:effectLst/>
                <a:latin typeface="+mn-lt"/>
                <a:ea typeface="+mn-ea"/>
                <a:cs typeface="+mn-cs"/>
              </a:rPr>
              <a:t> </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I sitt doktorgradsarbeid har kommuneoverlege Tove </a:t>
            </a:r>
            <a:r>
              <a:rPr lang="nb-NO" sz="1200" kern="1200" dirty="0" err="1" smtClean="0">
                <a:solidFill>
                  <a:schemeClr val="tx1"/>
                </a:solidFill>
                <a:effectLst/>
                <a:latin typeface="+mn-lt"/>
                <a:ea typeface="+mn-ea"/>
                <a:cs typeface="+mn-cs"/>
              </a:rPr>
              <a:t>Røsstad</a:t>
            </a:r>
            <a:r>
              <a:rPr lang="nb-NO" sz="1200" kern="1200" dirty="0" smtClean="0">
                <a:solidFill>
                  <a:schemeClr val="tx1"/>
                </a:solidFill>
                <a:effectLst/>
                <a:latin typeface="+mn-lt"/>
                <a:ea typeface="+mn-ea"/>
                <a:cs typeface="+mn-cs"/>
              </a:rPr>
              <a:t> publisert artikler fra Orkdalsregionen om utviklingen av pasientforløpet: </a:t>
            </a:r>
            <a:r>
              <a:rPr lang="nb-NO" sz="1200" u="sng" kern="1200" dirty="0" smtClean="0">
                <a:solidFill>
                  <a:schemeClr val="tx1"/>
                </a:solidFill>
                <a:effectLst/>
                <a:latin typeface="+mn-lt"/>
                <a:ea typeface="+mn-ea"/>
                <a:cs typeface="+mn-cs"/>
                <a:hlinkClick r:id="rId4"/>
              </a:rPr>
              <a:t>http://www.ncbi.nlm.nih.gov/pubmed/23547654</a:t>
            </a:r>
            <a:r>
              <a:rPr lang="nb-NO" sz="1200" kern="1200" dirty="0" smtClean="0">
                <a:solidFill>
                  <a:schemeClr val="tx1"/>
                </a:solidFill>
                <a:effectLst/>
                <a:latin typeface="+mn-lt"/>
                <a:ea typeface="+mn-ea"/>
                <a:cs typeface="+mn-cs"/>
              </a:rPr>
              <a:t> og om implementeringsprosessen </a:t>
            </a:r>
            <a:r>
              <a:rPr lang="nb-NO" sz="1200" u="sng" kern="1200" dirty="0" smtClean="0">
                <a:solidFill>
                  <a:schemeClr val="tx1"/>
                </a:solidFill>
                <a:effectLst/>
                <a:latin typeface="+mn-lt"/>
                <a:ea typeface="+mn-ea"/>
                <a:cs typeface="+mn-cs"/>
                <a:hlinkClick r:id="rId5"/>
              </a:rPr>
              <a:t>http://www.biomedcentral.com/1472-6963/15/86/</a:t>
            </a:r>
            <a:r>
              <a:rPr lang="nb-NO" sz="1200" u="sng" kern="1200" dirty="0" err="1" smtClean="0">
                <a:solidFill>
                  <a:schemeClr val="tx1"/>
                </a:solidFill>
                <a:effectLst/>
                <a:latin typeface="+mn-lt"/>
                <a:ea typeface="+mn-ea"/>
                <a:cs typeface="+mn-cs"/>
                <a:hlinkClick r:id="rId5"/>
              </a:rPr>
              <a:t>abstract</a:t>
            </a:r>
            <a:r>
              <a:rPr lang="nb-NO" sz="1200" kern="1200" dirty="0" smtClean="0">
                <a:solidFill>
                  <a:schemeClr val="tx1"/>
                </a:solidFill>
                <a:effectLst/>
                <a:latin typeface="+mn-lt"/>
                <a:ea typeface="+mn-ea"/>
                <a:cs typeface="+mn-cs"/>
              </a:rPr>
              <a:t>. Dette har direkte overføringsverdi til læringsnettverkene som KS gjennomfører i samarbeid med Folkehelseinstituttet. </a:t>
            </a:r>
          </a:p>
          <a:p>
            <a:endParaRPr lang="nb-NO" dirty="0"/>
          </a:p>
        </p:txBody>
      </p:sp>
      <p:sp>
        <p:nvSpPr>
          <p:cNvPr id="4" name="Plassholder for lysbildenummer 3"/>
          <p:cNvSpPr>
            <a:spLocks noGrp="1"/>
          </p:cNvSpPr>
          <p:nvPr>
            <p:ph type="sldNum" sz="quarter" idx="10"/>
          </p:nvPr>
        </p:nvSpPr>
        <p:spPr/>
        <p:txBody>
          <a:bodyPr/>
          <a:lstStyle/>
          <a:p>
            <a:fld id="{56A8E48D-621E-42E0-82C7-2FD3A7B75DD8}" type="slidenum">
              <a:rPr lang="nb-NO" smtClean="0"/>
              <a:t>10</a:t>
            </a:fld>
            <a:endParaRPr lang="nb-NO"/>
          </a:p>
        </p:txBody>
      </p:sp>
    </p:spTree>
    <p:extLst>
      <p:ext uri="{BB962C8B-B14F-4D97-AF65-F5344CB8AC3E}">
        <p14:creationId xmlns:p14="http://schemas.microsoft.com/office/powerpoint/2010/main" val="1885134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8B96A02-542A-47A7-BCBD-85F430E53252}" type="slidenum">
              <a:rPr lang="nb-NO" smtClean="0"/>
              <a:t>12</a:t>
            </a:fld>
            <a:endParaRPr lang="nb-NO"/>
          </a:p>
        </p:txBody>
      </p:sp>
    </p:spTree>
    <p:extLst>
      <p:ext uri="{BB962C8B-B14F-4D97-AF65-F5344CB8AC3E}">
        <p14:creationId xmlns:p14="http://schemas.microsoft.com/office/powerpoint/2010/main" val="746861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9144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 name="Bilde 7"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S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38" y="6159500"/>
            <a:ext cx="3137662" cy="287901"/>
          </a:xfrm>
          <a:prstGeom prst="rect">
            <a:avLst/>
          </a:prstGeom>
        </p:spPr>
      </p:pic>
      <p:sp>
        <p:nvSpPr>
          <p:cNvPr id="10" name="Rektangel 9"/>
          <p:cNvSpPr/>
          <p:nvPr userDrawn="1"/>
        </p:nvSpPr>
        <p:spPr>
          <a:xfrm>
            <a:off x="7683500" y="5911850"/>
            <a:ext cx="127635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Title 19"/>
          <p:cNvSpPr>
            <a:spLocks noGrp="1"/>
          </p:cNvSpPr>
          <p:nvPr>
            <p:ph type="ctrTitle"/>
          </p:nvPr>
        </p:nvSpPr>
        <p:spPr>
          <a:xfrm>
            <a:off x="498170" y="2196036"/>
            <a:ext cx="7436468" cy="466880"/>
          </a:xfrm>
        </p:spPr>
        <p:txBody>
          <a:bodyPr>
            <a:noAutofit/>
          </a:bodyPr>
          <a:lstStyle>
            <a:lvl1pPr algn="l">
              <a:defRPr sz="2800">
                <a:solidFill>
                  <a:srgbClr val="FFFFFF"/>
                </a:solidFill>
              </a:defRPr>
            </a:lvl1pPr>
          </a:lstStyle>
          <a:p>
            <a:r>
              <a:rPr lang="nb-NO" smtClean="0"/>
              <a:t>Klikk for å redigere tittelstil</a:t>
            </a:r>
            <a:endParaRPr lang="nb-NO" dirty="0"/>
          </a:p>
        </p:txBody>
      </p:sp>
      <p:sp>
        <p:nvSpPr>
          <p:cNvPr id="12" name="Subtitle 20"/>
          <p:cNvSpPr>
            <a:spLocks noGrp="1"/>
          </p:cNvSpPr>
          <p:nvPr>
            <p:ph type="subTitle" idx="1"/>
          </p:nvPr>
        </p:nvSpPr>
        <p:spPr>
          <a:xfrm>
            <a:off x="498170" y="2794020"/>
            <a:ext cx="6400800" cy="516192"/>
          </a:xfrm>
        </p:spPr>
        <p:txBody>
          <a:bodyPr>
            <a:normAutofit/>
          </a:bodyPr>
          <a:lstStyle>
            <a:lvl1pPr marL="0" indent="0">
              <a:buFontTx/>
              <a:buNone/>
              <a:defRPr sz="2000">
                <a:solidFill>
                  <a:srgbClr val="FFFFFF"/>
                </a:solidFill>
              </a:defRPr>
            </a:lvl1pPr>
          </a:lstStyle>
          <a:p>
            <a:r>
              <a:rPr lang="nb-NO" smtClean="0"/>
              <a:t>Klikk for å redigere undertittelstil i malen</a:t>
            </a:r>
            <a:endParaRPr lang="nb-NO"/>
          </a:p>
        </p:txBody>
      </p:sp>
    </p:spTree>
    <p:extLst>
      <p:ext uri="{BB962C8B-B14F-4D97-AF65-F5344CB8AC3E}">
        <p14:creationId xmlns:p14="http://schemas.microsoft.com/office/powerpoint/2010/main" val="1725589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chemeClr val="bg1"/>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22594785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chemeClr val="bg1"/>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3185956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rgbClr val="001A58"/>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18064851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killeside blågr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8A745DB-83D6-4C7A-98A5-A53C5B594DAC}"/>
              </a:ext>
            </a:extLst>
          </p:cNvPr>
          <p:cNvSpPr/>
          <p:nvPr userDrawn="1"/>
        </p:nvSpPr>
        <p:spPr>
          <a:xfrm>
            <a:off x="216873" y="1886855"/>
            <a:ext cx="8708372" cy="4681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46"/>
            <a:endParaRPr lang="nb-NO" sz="900" dirty="0">
              <a:solidFill>
                <a:prstClr val="white"/>
              </a:solidFill>
            </a:endParaRPr>
          </a:p>
        </p:txBody>
      </p:sp>
      <p:sp>
        <p:nvSpPr>
          <p:cNvPr id="7" name="Rektangel 6">
            <a:extLst>
              <a:ext uri="{FF2B5EF4-FFF2-40B4-BE49-F238E27FC236}">
                <a16:creationId xmlns:a16="http://schemas.microsoft.com/office/drawing/2014/main" id="{EF7AA2AA-23A2-4A08-86D6-425D6BC9B729}"/>
              </a:ext>
            </a:extLst>
          </p:cNvPr>
          <p:cNvSpPr/>
          <p:nvPr userDrawn="1"/>
        </p:nvSpPr>
        <p:spPr>
          <a:xfrm>
            <a:off x="218756" y="291670"/>
            <a:ext cx="8708372"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46"/>
            <a:endParaRPr lang="nb-NO" sz="900">
              <a:solidFill>
                <a:prstClr val="white"/>
              </a:solidFill>
            </a:endParaRPr>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5807" y="1"/>
            <a:ext cx="1858193" cy="1348899"/>
          </a:xfrm>
          <a:prstGeom prst="rect">
            <a:avLst/>
          </a:prstGeom>
        </p:spPr>
      </p:pic>
      <p:sp>
        <p:nvSpPr>
          <p:cNvPr id="9" name="Plassholder for tekst 12">
            <a:extLst>
              <a:ext uri="{FF2B5EF4-FFF2-40B4-BE49-F238E27FC236}">
                <a16:creationId xmlns:a16="http://schemas.microsoft.com/office/drawing/2014/main" id="{C935626B-B2F0-4C1D-B10F-C71FBA0ED987}"/>
              </a:ext>
            </a:extLst>
          </p:cNvPr>
          <p:cNvSpPr>
            <a:spLocks noGrp="1"/>
          </p:cNvSpPr>
          <p:nvPr>
            <p:ph type="body" sz="quarter" idx="13"/>
          </p:nvPr>
        </p:nvSpPr>
        <p:spPr>
          <a:xfrm>
            <a:off x="1340725" y="2108936"/>
            <a:ext cx="5855345" cy="1600695"/>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smtClean="0"/>
              <a:t>Klikk for å redigere tekststiler i malen</a:t>
            </a:r>
          </a:p>
        </p:txBody>
      </p:sp>
      <p:sp>
        <p:nvSpPr>
          <p:cNvPr id="10" name="Plassholder for tekst 15">
            <a:extLst>
              <a:ext uri="{FF2B5EF4-FFF2-40B4-BE49-F238E27FC236}">
                <a16:creationId xmlns:a16="http://schemas.microsoft.com/office/drawing/2014/main" id="{21AA3D13-F0CA-4E21-B27D-43A764962A55}"/>
              </a:ext>
            </a:extLst>
          </p:cNvPr>
          <p:cNvSpPr>
            <a:spLocks noGrp="1"/>
          </p:cNvSpPr>
          <p:nvPr>
            <p:ph type="body" sz="quarter" idx="14"/>
          </p:nvPr>
        </p:nvSpPr>
        <p:spPr>
          <a:xfrm>
            <a:off x="1340725" y="3772329"/>
            <a:ext cx="5855345"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smtClean="0"/>
              <a:t>Klikk for å redigere tekststiler i malen</a:t>
            </a:r>
          </a:p>
        </p:txBody>
      </p:sp>
    </p:spTree>
    <p:extLst>
      <p:ext uri="{BB962C8B-B14F-4D97-AF65-F5344CB8AC3E}">
        <p14:creationId xmlns:p14="http://schemas.microsoft.com/office/powerpoint/2010/main" val="1977992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9" descr="PP_grunnmal 254x195_alt 2.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P_grunnmal 254x195_alt 2.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34659" y="2293247"/>
            <a:ext cx="7086600" cy="1470025"/>
          </a:xfrm>
        </p:spPr>
        <p:txBody>
          <a:bodyPr/>
          <a:lstStyle>
            <a:lvl1pPr algn="l">
              <a:defRPr>
                <a:solidFill>
                  <a:schemeClr val="bg1"/>
                </a:solidFill>
              </a:defRPr>
            </a:lvl1pPr>
          </a:lstStyle>
          <a:p>
            <a:r>
              <a:rPr lang="nb-NO" smtClean="0"/>
              <a:t>Click to edit Master title style</a:t>
            </a:r>
            <a:endParaRPr lang="nb-NO" dirty="0"/>
          </a:p>
        </p:txBody>
      </p:sp>
      <p:sp>
        <p:nvSpPr>
          <p:cNvPr id="3" name="Subtitle 2"/>
          <p:cNvSpPr>
            <a:spLocks noGrp="1"/>
          </p:cNvSpPr>
          <p:nvPr>
            <p:ph type="subTitle" idx="1"/>
          </p:nvPr>
        </p:nvSpPr>
        <p:spPr>
          <a:xfrm>
            <a:off x="1634659" y="4049020"/>
            <a:ext cx="7052141" cy="1752600"/>
          </a:xfrm>
        </p:spPr>
        <p:txBody>
          <a:bodyPr/>
          <a:lstStyle>
            <a:lvl1pPr marL="0" indent="0" algn="l">
              <a:buNone/>
              <a:defRPr>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lang="nb-NO" dirty="0"/>
          </a:p>
        </p:txBody>
      </p:sp>
    </p:spTree>
    <p:extLst>
      <p:ext uri="{BB962C8B-B14F-4D97-AF65-F5344CB8AC3E}">
        <p14:creationId xmlns:p14="http://schemas.microsoft.com/office/powerpoint/2010/main" val="807171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F4D91-56A3-2441-AA1F-55BD6A535AAD}"/>
              </a:ext>
            </a:extLst>
          </p:cNvPr>
          <p:cNvSpPr>
            <a:spLocks noGrp="1"/>
          </p:cNvSpPr>
          <p:nvPr>
            <p:ph type="title"/>
          </p:nvPr>
        </p:nvSpPr>
        <p:spPr/>
        <p:txBody>
          <a:bodyPr/>
          <a:lstStyle/>
          <a:p>
            <a:r>
              <a:rPr lang="nb-NO" smtClean="0"/>
              <a:t>Klikk for å redigere tittelstil</a:t>
            </a:r>
            <a:endParaRPr lang="nb-NO"/>
          </a:p>
        </p:txBody>
      </p:sp>
      <p:sp>
        <p:nvSpPr>
          <p:cNvPr id="3" name="Content Placeholder 2">
            <a:extLst>
              <a:ext uri="{FF2B5EF4-FFF2-40B4-BE49-F238E27FC236}">
                <a16:creationId xmlns:a16="http://schemas.microsoft.com/office/drawing/2014/main" id="{5325BA74-060B-5F46-AB80-CCBE177036A2}"/>
              </a:ext>
            </a:extLst>
          </p:cNvPr>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Date Placeholder 3">
            <a:extLst>
              <a:ext uri="{FF2B5EF4-FFF2-40B4-BE49-F238E27FC236}">
                <a16:creationId xmlns:a16="http://schemas.microsoft.com/office/drawing/2014/main" id="{BC39D004-5CE0-F543-9F16-47549D7C64F8}"/>
              </a:ext>
            </a:extLst>
          </p:cNvPr>
          <p:cNvSpPr>
            <a:spLocks noGrp="1"/>
          </p:cNvSpPr>
          <p:nvPr>
            <p:ph type="dt" sz="half" idx="10"/>
          </p:nvPr>
        </p:nvSpPr>
        <p:spPr/>
        <p:txBody>
          <a:bodyPr/>
          <a:lstStyle/>
          <a:p>
            <a:fld id="{28A6F194-9998-CC4B-998F-8D8849F7EACA}" type="datetime1">
              <a:rPr lang="nb-NO" smtClean="0"/>
              <a:t>13.11.2019</a:t>
            </a:fld>
            <a:endParaRPr lang="nb-NO"/>
          </a:p>
        </p:txBody>
      </p:sp>
      <p:sp>
        <p:nvSpPr>
          <p:cNvPr id="6" name="Slide Number Placeholder 5">
            <a:extLst>
              <a:ext uri="{FF2B5EF4-FFF2-40B4-BE49-F238E27FC236}">
                <a16:creationId xmlns:a16="http://schemas.microsoft.com/office/drawing/2014/main" id="{8CEA710D-4E66-4D46-A40A-6FBF668A14EC}"/>
              </a:ext>
            </a:extLst>
          </p:cNvPr>
          <p:cNvSpPr>
            <a:spLocks noGrp="1"/>
          </p:cNvSpPr>
          <p:nvPr>
            <p:ph type="sldNum" sz="quarter" idx="12"/>
          </p:nvPr>
        </p:nvSpPr>
        <p:spPr/>
        <p:txBody>
          <a:bodyPr/>
          <a:lstStyle/>
          <a:p>
            <a:fld id="{C0CD6FD2-64A5-B449-A784-F253325A82A2}" type="slidenum">
              <a:rPr lang="nb-NO" smtClean="0"/>
              <a:t>‹#›</a:t>
            </a:fld>
            <a:endParaRPr lang="nb-NO"/>
          </a:p>
        </p:txBody>
      </p:sp>
    </p:spTree>
    <p:extLst>
      <p:ext uri="{BB962C8B-B14F-4D97-AF65-F5344CB8AC3E}">
        <p14:creationId xmlns:p14="http://schemas.microsoft.com/office/powerpoint/2010/main" val="533298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Norsk Tekst med liggende bilde">
    <p:spTree>
      <p:nvGrpSpPr>
        <p:cNvPr id="1" name=""/>
        <p:cNvGrpSpPr/>
        <p:nvPr/>
      </p:nvGrpSpPr>
      <p:grpSpPr>
        <a:xfrm>
          <a:off x="0" y="0"/>
          <a:ext cx="0" cy="0"/>
          <a:chOff x="0" y="0"/>
          <a:chExt cx="0" cy="0"/>
        </a:xfrm>
      </p:grpSpPr>
      <p:sp>
        <p:nvSpPr>
          <p:cNvPr id="5" name="TekstSylinder 4"/>
          <p:cNvSpPr txBox="1"/>
          <p:nvPr userDrawn="1"/>
        </p:nvSpPr>
        <p:spPr>
          <a:xfrm>
            <a:off x="-71438" y="-304800"/>
            <a:ext cx="7596188" cy="230832"/>
          </a:xfrm>
          <a:prstGeom prst="rect">
            <a:avLst/>
          </a:prstGeom>
          <a:noFill/>
        </p:spPr>
        <p:txBody>
          <a:bodyPr>
            <a:spAutoFit/>
          </a:bodyPr>
          <a:lstStyle/>
          <a:p>
            <a:pPr>
              <a:defRPr/>
            </a:pPr>
            <a:r>
              <a:rPr lang="nb-NO" sz="900" dirty="0"/>
              <a:t>Norsk mal: Tekst med liggende bilde</a:t>
            </a:r>
          </a:p>
        </p:txBody>
      </p:sp>
      <p:sp>
        <p:nvSpPr>
          <p:cNvPr id="2" name="Tittel 1"/>
          <p:cNvSpPr>
            <a:spLocks noGrp="1"/>
          </p:cNvSpPr>
          <p:nvPr>
            <p:ph type="title"/>
          </p:nvPr>
        </p:nvSpPr>
        <p:spPr>
          <a:xfrm>
            <a:off x="899100" y="296652"/>
            <a:ext cx="7344000" cy="1143000"/>
          </a:xfrm>
        </p:spPr>
        <p:txBody>
          <a:bodyPr/>
          <a:lstStyle/>
          <a:p>
            <a:r>
              <a:rPr lang="nb-NO" noProof="0" smtClean="0"/>
              <a:t>Klikk for å redigere tittelstil</a:t>
            </a:r>
            <a:endParaRPr lang="nb-NO" dirty="0"/>
          </a:p>
        </p:txBody>
      </p:sp>
      <p:sp>
        <p:nvSpPr>
          <p:cNvPr id="3" name="Plassholder for innhold 2"/>
          <p:cNvSpPr>
            <a:spLocks noGrp="1"/>
          </p:cNvSpPr>
          <p:nvPr>
            <p:ph idx="1"/>
          </p:nvPr>
        </p:nvSpPr>
        <p:spPr>
          <a:xfrm>
            <a:off x="899100" y="1592798"/>
            <a:ext cx="7344000" cy="2340258"/>
          </a:xfrm>
        </p:spPr>
        <p:txBody>
          <a:bodyPr/>
          <a:lstStyle/>
          <a:p>
            <a:pPr lvl="0"/>
            <a:r>
              <a:rPr lang="nb-NO" smtClean="0"/>
              <a:t>Rediger tekststiler i malen</a:t>
            </a:r>
          </a:p>
          <a:p>
            <a:pPr lvl="1"/>
            <a:r>
              <a:rPr lang="nb-NO" smtClean="0"/>
              <a:t>Andre nivå</a:t>
            </a:r>
          </a:p>
          <a:p>
            <a:pPr lvl="2"/>
            <a:r>
              <a:rPr lang="nb-NO" smtClean="0"/>
              <a:t>Tredje nivå</a:t>
            </a:r>
          </a:p>
        </p:txBody>
      </p:sp>
      <p:sp>
        <p:nvSpPr>
          <p:cNvPr id="8" name="Plassholder for bilde 7"/>
          <p:cNvSpPr>
            <a:spLocks noGrp="1"/>
          </p:cNvSpPr>
          <p:nvPr>
            <p:ph type="pic" sz="quarter" idx="13"/>
          </p:nvPr>
        </p:nvSpPr>
        <p:spPr>
          <a:xfrm>
            <a:off x="-1073" y="3967520"/>
            <a:ext cx="9144000" cy="2151240"/>
          </a:xfrm>
          <a:solidFill>
            <a:schemeClr val="bg1">
              <a:lumMod val="95000"/>
            </a:schemeClr>
          </a:solidFill>
          <a:ln>
            <a:noFill/>
          </a:ln>
        </p:spPr>
        <p:txBody>
          <a:bodyPr/>
          <a:lstStyle>
            <a:lvl1pPr algn="ctr">
              <a:buNone/>
              <a:defRPr sz="750">
                <a:solidFill>
                  <a:schemeClr val="bg1">
                    <a:lumMod val="50000"/>
                  </a:schemeClr>
                </a:solidFill>
              </a:defRPr>
            </a:lvl1pPr>
          </a:lstStyle>
          <a:p>
            <a:pPr lvl="0"/>
            <a:r>
              <a:rPr lang="nb-NO" noProof="0" smtClean="0"/>
              <a:t>Klikk ikonet for å legge til et bilde</a:t>
            </a:r>
            <a:endParaRPr lang="nb-NO" noProof="0" dirty="0" smtClean="0"/>
          </a:p>
        </p:txBody>
      </p:sp>
      <p:sp>
        <p:nvSpPr>
          <p:cNvPr id="9" name="Plassholder for dato 3"/>
          <p:cNvSpPr>
            <a:spLocks noGrp="1"/>
          </p:cNvSpPr>
          <p:nvPr>
            <p:ph type="dt" sz="half" idx="2"/>
          </p:nvPr>
        </p:nvSpPr>
        <p:spPr>
          <a:xfrm>
            <a:off x="7656307" y="6314400"/>
            <a:ext cx="751610" cy="216000"/>
          </a:xfrm>
          <a:prstGeom prst="rect">
            <a:avLst/>
          </a:prstGeom>
        </p:spPr>
        <p:txBody>
          <a:bodyPr lIns="72000" rIns="0"/>
          <a:lstStyle>
            <a:lvl1pPr algn="r">
              <a:defRPr sz="600">
                <a:solidFill>
                  <a:schemeClr val="tx1"/>
                </a:solidFill>
              </a:defRPr>
            </a:lvl1pPr>
          </a:lstStyle>
          <a:p>
            <a:pPr>
              <a:defRPr/>
            </a:pPr>
            <a:fld id="{DA2BD35D-A3E1-4509-A475-9B35C4AA3138}" type="datetime4">
              <a:rPr lang="nb-NO" smtClean="0"/>
              <a:t>13. november 2019</a:t>
            </a:fld>
            <a:endParaRPr lang="nb-NO" dirty="0"/>
          </a:p>
        </p:txBody>
      </p:sp>
      <p:sp>
        <p:nvSpPr>
          <p:cNvPr id="10" name="Plassholder for bunntekst 4"/>
          <p:cNvSpPr>
            <a:spLocks noGrp="1"/>
          </p:cNvSpPr>
          <p:nvPr>
            <p:ph type="ftr" sz="quarter" idx="3"/>
          </p:nvPr>
        </p:nvSpPr>
        <p:spPr>
          <a:xfrm>
            <a:off x="3356865" y="6314400"/>
            <a:ext cx="4266474" cy="216000"/>
          </a:xfrm>
          <a:prstGeom prst="rect">
            <a:avLst/>
          </a:prstGeom>
        </p:spPr>
        <p:txBody>
          <a:bodyPr rIns="0"/>
          <a:lstStyle>
            <a:lvl1pPr algn="r">
              <a:defRPr sz="600">
                <a:solidFill>
                  <a:schemeClr val="tx1"/>
                </a:solidFill>
              </a:defRPr>
            </a:lvl1pPr>
          </a:lstStyle>
          <a:p>
            <a:pPr>
              <a:defRPr/>
            </a:pPr>
            <a:r>
              <a:rPr lang="nb-NO" dirty="0" smtClean="0"/>
              <a:t>Tittel på presentasjonen</a:t>
            </a:r>
            <a:endParaRPr lang="nb-NO" dirty="0"/>
          </a:p>
        </p:txBody>
      </p:sp>
      <p:sp>
        <p:nvSpPr>
          <p:cNvPr id="11" name="Plassholder for lysbildenummer 5"/>
          <p:cNvSpPr>
            <a:spLocks noGrp="1"/>
          </p:cNvSpPr>
          <p:nvPr>
            <p:ph type="sldNum" sz="quarter" idx="4"/>
          </p:nvPr>
        </p:nvSpPr>
        <p:spPr>
          <a:xfrm>
            <a:off x="8433739" y="6314400"/>
            <a:ext cx="377732" cy="216000"/>
          </a:xfrm>
          <a:prstGeom prst="rect">
            <a:avLst/>
          </a:prstGeom>
        </p:spPr>
        <p:txBody>
          <a:bodyPr rIns="0"/>
          <a:lstStyle>
            <a:lvl1pPr algn="r">
              <a:defRPr sz="600">
                <a:solidFill>
                  <a:schemeClr val="tx1"/>
                </a:solidFill>
              </a:defRPr>
            </a:lvl1pPr>
          </a:lstStyle>
          <a:p>
            <a:pPr>
              <a:defRPr/>
            </a:pPr>
            <a:fld id="{915A8C69-1E23-4468-AC94-010B558DD334}" type="slidenum">
              <a:rPr lang="nb-NO" smtClean="0"/>
              <a:pPr>
                <a:defRPr/>
              </a:pPr>
              <a:t>‹#›</a:t>
            </a:fld>
            <a:endParaRPr lang="nb-NO" dirty="0"/>
          </a:p>
        </p:txBody>
      </p:sp>
    </p:spTree>
    <p:extLst>
      <p:ext uri="{BB962C8B-B14F-4D97-AF65-F5344CB8AC3E}">
        <p14:creationId xmlns:p14="http://schemas.microsoft.com/office/powerpoint/2010/main" val="35734090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457200" y="950687"/>
            <a:ext cx="82296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smtClean="0"/>
              <a:t>Klikk for å redigere tittelstil</a:t>
            </a:r>
            <a:endParaRPr lang="nb-NO" dirty="0"/>
          </a:p>
        </p:txBody>
      </p:sp>
      <p:sp>
        <p:nvSpPr>
          <p:cNvPr id="9" name="Plassholder for dato 3"/>
          <p:cNvSpPr>
            <a:spLocks noGrp="1"/>
          </p:cNvSpPr>
          <p:nvPr>
            <p:ph type="dt" sz="half" idx="2"/>
          </p:nvPr>
        </p:nvSpPr>
        <p:spPr>
          <a:xfrm>
            <a:off x="457200" y="617378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13.11.2019</a:t>
            </a:fld>
            <a:endParaRPr lang="nb-NO"/>
          </a:p>
        </p:txBody>
      </p:sp>
      <p:sp>
        <p:nvSpPr>
          <p:cNvPr id="10" name="Plassholder for bunntekst 4"/>
          <p:cNvSpPr>
            <a:spLocks noGrp="1"/>
          </p:cNvSpPr>
          <p:nvPr>
            <p:ph type="ftr" sz="quarter" idx="3"/>
          </p:nvPr>
        </p:nvSpPr>
        <p:spPr>
          <a:xfrm>
            <a:off x="3124200" y="617378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6553200" y="6173787"/>
            <a:ext cx="116929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457201" y="2082801"/>
            <a:ext cx="8229600" cy="372010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27440263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49540C3D-7D2E-B046-9707-68B92A5A8B5C}" type="datetimeFigureOut">
              <a:t>13.11.2019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6624392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49540C3D-7D2E-B046-9707-68B92A5A8B5C}" type="datetimeFigureOut">
              <a:t>13.11.2019</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982255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t>13.11.2019</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0154994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13.11.2019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1375753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13.11.2019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6182128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9540C3D-7D2E-B046-9707-68B92A5A8B5C}" type="datetimeFigureOut">
              <a:t>13.11.2019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42437242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9540C3D-7D2E-B046-9707-68B92A5A8B5C}" type="datetimeFigureOut">
              <a:t>13.11.2019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3915407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947510"/>
            <a:ext cx="82296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2090509"/>
            <a:ext cx="8229600" cy="3502361"/>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57200" y="617378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13.11.2019</a:t>
            </a:fld>
            <a:endParaRPr lang="nb-NO"/>
          </a:p>
        </p:txBody>
      </p:sp>
      <p:sp>
        <p:nvSpPr>
          <p:cNvPr id="5" name="Plassholder for bunntekst 4"/>
          <p:cNvSpPr>
            <a:spLocks noGrp="1"/>
          </p:cNvSpPr>
          <p:nvPr>
            <p:ph type="ftr" sz="quarter" idx="3"/>
          </p:nvPr>
        </p:nvSpPr>
        <p:spPr>
          <a:xfrm>
            <a:off x="3124200" y="617378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173787"/>
            <a:ext cx="116929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7" name="Bilde 6" descr="ks_hovedlogo_rgb.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981815" y="6157913"/>
            <a:ext cx="762135" cy="380709"/>
          </a:xfrm>
          <a:prstGeom prst="rect">
            <a:avLst/>
          </a:prstGeom>
        </p:spPr>
      </p:pic>
    </p:spTree>
    <p:extLst>
      <p:ext uri="{BB962C8B-B14F-4D97-AF65-F5344CB8AC3E}">
        <p14:creationId xmlns:p14="http://schemas.microsoft.com/office/powerpoint/2010/main" val="5527269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1" r:id="rId3"/>
    <p:sldLayoutId id="2147483703" r:id="rId4"/>
    <p:sldLayoutId id="2147483704" r:id="rId5"/>
    <p:sldLayoutId id="2147483705" r:id="rId6"/>
    <p:sldLayoutId id="2147483706" r:id="rId7"/>
    <p:sldLayoutId id="2147483707" r:id="rId8"/>
    <p:sldLayoutId id="2147483708" r:id="rId9"/>
    <p:sldLayoutId id="2147483649" r:id="rId10"/>
    <p:sldLayoutId id="2147483709" r:id="rId11"/>
    <p:sldLayoutId id="2147483710" r:id="rId12"/>
    <p:sldLayoutId id="2147483715" r:id="rId13"/>
    <p:sldLayoutId id="2147483716" r:id="rId14"/>
    <p:sldLayoutId id="2147483717" r:id="rId15"/>
    <p:sldLayoutId id="2147483718" r:id="rId16"/>
  </p:sldLayoutIdLst>
  <p:timing>
    <p:tnLst>
      <p:par>
        <p:cTn id="1" dur="indefinite" restart="never" nodeType="tmRoot"/>
      </p:par>
    </p:tnLst>
  </p:timing>
  <p:txStyles>
    <p:titleStyle>
      <a:lvl1pPr algn="l" defTabSz="457200" rtl="0" eaLnBrk="1" latinLnBrk="0" hangingPunct="1">
        <a:spcBef>
          <a:spcPct val="0"/>
        </a:spcBef>
        <a:buNone/>
        <a:defRPr sz="30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hyperlink" Target="https://www.trondheim.kommune.no/content/1117745953/Oppdragets-art-arbeidslisten" TargetMode="External"/><Relationship Id="rId3" Type="http://schemas.openxmlformats.org/officeDocument/2006/relationships/hyperlink" Target="https://www.trondheim.kommune.no/content/1117745947/HPH0:-Utskrivelse-fra-sykehus" TargetMode="External"/><Relationship Id="rId7" Type="http://schemas.openxmlformats.org/officeDocument/2006/relationships/hyperlink" Target="https://www.trondheim.kommune.no/content/1117745952/HPH5-Fire-ukers-samtale-med-primarkontakt"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www.trondheim.kommune.no/content/1117745951/HPH3-Besok-hos-fastlege-innen-to-uker" TargetMode="External"/><Relationship Id="rId5" Type="http://schemas.openxmlformats.org/officeDocument/2006/relationships/hyperlink" Target="https://www.trondheim.kommune.no/content/1117745950/HPH2-:-Strukturert-oppfolging-av-sykepleier-innen-3-dager-etter-hjemkomst" TargetMode="External"/><Relationship Id="rId10" Type="http://schemas.openxmlformats.org/officeDocument/2006/relationships/hyperlink" Target="https://www.trondheim.kommune.no/content/1117745956/HPH6--Innleggelse-sykehus" TargetMode="External"/><Relationship Id="rId4" Type="http://schemas.openxmlformats.org/officeDocument/2006/relationships/hyperlink" Target="https://www.trondheim.kommune.no/content/1117745948/HPH1--Forberedelse-hjemkomst" TargetMode="External"/><Relationship Id="rId9" Type="http://schemas.openxmlformats.org/officeDocument/2006/relationships/hyperlink" Target="https://www.trondheim.kommune.no/content/1117745955/HPH4-Helse--funksjonsvikt-fall-kontakt-med-legevakt-AM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5PS86kAcFk4&amp;t=8s"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ctrTitle"/>
          </p:nvPr>
        </p:nvSpPr>
        <p:spPr>
          <a:xfrm>
            <a:off x="498170" y="2196036"/>
            <a:ext cx="8200768" cy="466880"/>
          </a:xfrm>
        </p:spPr>
        <p:txBody>
          <a:bodyPr/>
          <a:lstStyle/>
          <a:p>
            <a:r>
              <a:rPr lang="nb-NO" dirty="0" smtClean="0"/>
              <a:t>Gode pasientforløp!</a:t>
            </a:r>
            <a:endParaRPr lang="nb-NO" dirty="0"/>
          </a:p>
        </p:txBody>
      </p:sp>
      <p:sp>
        <p:nvSpPr>
          <p:cNvPr id="7" name="Undertittel 6"/>
          <p:cNvSpPr>
            <a:spLocks noGrp="1"/>
          </p:cNvSpPr>
          <p:nvPr>
            <p:ph type="subTitle" idx="1"/>
          </p:nvPr>
        </p:nvSpPr>
        <p:spPr/>
        <p:txBody>
          <a:bodyPr/>
          <a:lstStyle/>
          <a:p>
            <a:r>
              <a:rPr lang="nb-NO" dirty="0" smtClean="0"/>
              <a:t>Sigrid J. Askum, fagleder </a:t>
            </a:r>
            <a:endParaRPr lang="nb-NO" dirty="0"/>
          </a:p>
        </p:txBody>
      </p:sp>
    </p:spTree>
    <p:extLst>
      <p:ext uri="{BB962C8B-B14F-4D97-AF65-F5344CB8AC3E}">
        <p14:creationId xmlns:p14="http://schemas.microsoft.com/office/powerpoint/2010/main" val="2953483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338" t="7325" r="13873" b="10672"/>
          <a:stretch/>
        </p:blipFill>
        <p:spPr bwMode="auto">
          <a:xfrm>
            <a:off x="4359500" y="2253801"/>
            <a:ext cx="4784501" cy="295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tel 1"/>
          <p:cNvSpPr>
            <a:spLocks noGrp="1"/>
          </p:cNvSpPr>
          <p:nvPr>
            <p:ph type="title"/>
          </p:nvPr>
        </p:nvSpPr>
        <p:spPr>
          <a:xfrm>
            <a:off x="457200" y="238259"/>
            <a:ext cx="8229600" cy="869324"/>
          </a:xfrm>
        </p:spPr>
        <p:txBody>
          <a:bodyPr/>
          <a:lstStyle/>
          <a:p>
            <a:r>
              <a:rPr lang="nb-NO" dirty="0" smtClean="0"/>
              <a:t>Kunnskapsbasert utvikling av god samhandling</a:t>
            </a:r>
            <a:endParaRPr lang="nb-NO" dirty="0"/>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0605" t="17465" r="32803" b="9860"/>
          <a:stretch/>
        </p:blipFill>
        <p:spPr bwMode="auto">
          <a:xfrm>
            <a:off x="1" y="1171978"/>
            <a:ext cx="4359499" cy="4870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5204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a:stretch>
            <a:fillRect/>
          </a:stretch>
        </p:blipFill>
        <p:spPr>
          <a:xfrm>
            <a:off x="4321970" y="3599864"/>
            <a:ext cx="3679031" cy="685800"/>
          </a:xfrm>
          <a:prstGeom prst="rect">
            <a:avLst/>
          </a:prstGeom>
        </p:spPr>
      </p:pic>
      <p:pic>
        <p:nvPicPr>
          <p:cNvPr id="5" name="Bilde 4"/>
          <p:cNvPicPr>
            <a:picLocks noChangeAspect="1"/>
          </p:cNvPicPr>
          <p:nvPr/>
        </p:nvPicPr>
        <p:blipFill>
          <a:blip r:embed="rId3"/>
          <a:stretch>
            <a:fillRect/>
          </a:stretch>
        </p:blipFill>
        <p:spPr>
          <a:xfrm>
            <a:off x="4347931" y="4341829"/>
            <a:ext cx="2107406" cy="778669"/>
          </a:xfrm>
          <a:prstGeom prst="rect">
            <a:avLst/>
          </a:prstGeom>
        </p:spPr>
      </p:pic>
      <p:sp>
        <p:nvSpPr>
          <p:cNvPr id="2" name="Tittel 1"/>
          <p:cNvSpPr>
            <a:spLocks noGrp="1"/>
          </p:cNvSpPr>
          <p:nvPr>
            <p:ph type="title"/>
          </p:nvPr>
        </p:nvSpPr>
        <p:spPr/>
        <p:txBody>
          <a:bodyPr>
            <a:normAutofit fontScale="90000"/>
          </a:bodyPr>
          <a:lstStyle/>
          <a:p>
            <a:r>
              <a:rPr lang="nb-NO" dirty="0"/>
              <a:t/>
            </a:r>
            <a:br>
              <a:rPr lang="nb-NO" dirty="0"/>
            </a:br>
            <a:r>
              <a:rPr lang="nb-NO" dirty="0"/>
              <a:t> </a:t>
            </a:r>
            <a:br>
              <a:rPr lang="nb-NO" dirty="0"/>
            </a:br>
            <a:endParaRPr lang="nb-NO" dirty="0"/>
          </a:p>
        </p:txBody>
      </p:sp>
      <p:sp>
        <p:nvSpPr>
          <p:cNvPr id="3" name="Plassholder for innhold 2"/>
          <p:cNvSpPr>
            <a:spLocks noGrp="1"/>
          </p:cNvSpPr>
          <p:nvPr>
            <p:ph sz="quarter" idx="10"/>
          </p:nvPr>
        </p:nvSpPr>
        <p:spPr>
          <a:xfrm>
            <a:off x="4347931" y="3016220"/>
            <a:ext cx="3679031" cy="421417"/>
          </a:xfrm>
        </p:spPr>
        <p:txBody>
          <a:bodyPr>
            <a:normAutofit lnSpcReduction="10000"/>
          </a:bodyPr>
          <a:lstStyle/>
          <a:p>
            <a:pPr marL="0" indent="0">
              <a:buNone/>
            </a:pPr>
            <a:r>
              <a:rPr lang="nb-NO" dirty="0" smtClean="0"/>
              <a:t>Professor Gro Berntsen</a:t>
            </a:r>
            <a:endParaRPr lang="nb-NO" dirty="0"/>
          </a:p>
        </p:txBody>
      </p:sp>
      <p:sp>
        <p:nvSpPr>
          <p:cNvPr id="6" name="Rektangel 5"/>
          <p:cNvSpPr/>
          <p:nvPr/>
        </p:nvSpPr>
        <p:spPr>
          <a:xfrm>
            <a:off x="1485902" y="1602331"/>
            <a:ext cx="6255835" cy="830997"/>
          </a:xfrm>
          <a:prstGeom prst="rect">
            <a:avLst/>
          </a:prstGeom>
        </p:spPr>
        <p:txBody>
          <a:bodyPr wrap="square">
            <a:spAutoFit/>
          </a:bodyPr>
          <a:lstStyle/>
          <a:p>
            <a:pPr defTabSz="342900"/>
            <a:r>
              <a:rPr lang="nb-NO" sz="2400" dirty="0">
                <a:solidFill>
                  <a:prstClr val="black"/>
                </a:solidFill>
              </a:rPr>
              <a:t>Midtveisevaluering av nasjonalt læringsnettverk for gode pasientforløp for kronisk syke og eldre</a:t>
            </a:r>
          </a:p>
        </p:txBody>
      </p:sp>
      <p:pic>
        <p:nvPicPr>
          <p:cNvPr id="7" name="Plassholder for innhold 4"/>
          <p:cNvPicPr>
            <a:picLocks noChangeAspect="1"/>
          </p:cNvPicPr>
          <p:nvPr/>
        </p:nvPicPr>
        <p:blipFill>
          <a:blip r:embed="rId4"/>
          <a:stretch>
            <a:fillRect/>
          </a:stretch>
        </p:blipFill>
        <p:spPr>
          <a:xfrm>
            <a:off x="1437722" y="3437636"/>
            <a:ext cx="2677166" cy="2334621"/>
          </a:xfrm>
          <a:prstGeom prst="rect">
            <a:avLst/>
          </a:prstGeom>
        </p:spPr>
      </p:pic>
      <p:sp>
        <p:nvSpPr>
          <p:cNvPr id="8" name="TekstSylinder 7"/>
          <p:cNvSpPr txBox="1"/>
          <p:nvPr/>
        </p:nvSpPr>
        <p:spPr>
          <a:xfrm>
            <a:off x="1437723" y="2676718"/>
            <a:ext cx="2425390" cy="646331"/>
          </a:xfrm>
          <a:prstGeom prst="rect">
            <a:avLst/>
          </a:prstGeom>
          <a:noFill/>
        </p:spPr>
        <p:txBody>
          <a:bodyPr wrap="square" rtlCol="0">
            <a:spAutoFit/>
          </a:bodyPr>
          <a:lstStyle/>
          <a:p>
            <a:pPr defTabSz="342900"/>
            <a:r>
              <a:rPr lang="nb-NO" dirty="0">
                <a:solidFill>
                  <a:prstClr val="black"/>
                </a:solidFill>
              </a:rPr>
              <a:t>Professor Anders Grimsmo</a:t>
            </a:r>
          </a:p>
        </p:txBody>
      </p:sp>
    </p:spTree>
    <p:extLst>
      <p:ext uri="{BB962C8B-B14F-4D97-AF65-F5344CB8AC3E}">
        <p14:creationId xmlns:p14="http://schemas.microsoft.com/office/powerpoint/2010/main" val="2803024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22530" y="947510"/>
            <a:ext cx="4468081" cy="1143000"/>
          </a:xfrm>
        </p:spPr>
        <p:txBody>
          <a:bodyPr/>
          <a:lstStyle/>
          <a:p>
            <a:r>
              <a:rPr lang="nb-NO" b="1" dirty="0" smtClean="0">
                <a:solidFill>
                  <a:srgbClr val="C00000"/>
                </a:solidFill>
              </a:rPr>
              <a:t>Erfaringskonferansen 2018</a:t>
            </a:r>
            <a:endParaRPr lang="nb-NO" b="1" dirty="0">
              <a:solidFill>
                <a:srgbClr val="C000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30" y="2583256"/>
            <a:ext cx="4468081" cy="3655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5281" y="522446"/>
            <a:ext cx="3992142" cy="5527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6709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108204" y="144967"/>
            <a:ext cx="9035796" cy="1853652"/>
          </a:xfrm>
        </p:spPr>
        <p:txBody>
          <a:bodyPr>
            <a:normAutofit/>
          </a:bodyPr>
          <a:lstStyle/>
          <a:p>
            <a:r>
              <a:rPr lang="nb-NO" dirty="0" smtClean="0"/>
              <a:t>Læringsnettverk for gode pasientforløp</a:t>
            </a:r>
            <a:br>
              <a:rPr lang="nb-NO" dirty="0" smtClean="0"/>
            </a:br>
            <a:r>
              <a:rPr lang="nb-NO" dirty="0" smtClean="0"/>
              <a:t/>
            </a:r>
            <a:br>
              <a:rPr lang="nb-NO" dirty="0" smtClean="0"/>
            </a:br>
            <a:r>
              <a:rPr lang="nb-NO" dirty="0" smtClean="0"/>
              <a:t>2016-2019                                            2020-2022</a:t>
            </a:r>
            <a:endParaRPr lang="nb-NO" dirty="0"/>
          </a:p>
        </p:txBody>
      </p:sp>
      <p:pic>
        <p:nvPicPr>
          <p:cNvPr id="7" name="Plassholder for innhold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039112" y="2266822"/>
            <a:ext cx="3721608" cy="2745428"/>
          </a:xfrm>
        </p:spPr>
      </p:pic>
      <p:sp>
        <p:nvSpPr>
          <p:cNvPr id="6" name="Plassholder for innhold 5"/>
          <p:cNvSpPr>
            <a:spLocks noGrp="1"/>
          </p:cNvSpPr>
          <p:nvPr>
            <p:ph sz="half" idx="2"/>
          </p:nvPr>
        </p:nvSpPr>
        <p:spPr>
          <a:xfrm>
            <a:off x="6122250" y="2112918"/>
            <a:ext cx="2599011" cy="3509872"/>
          </a:xfrm>
        </p:spPr>
        <p:txBody>
          <a:bodyPr>
            <a:normAutofit/>
          </a:bodyPr>
          <a:lstStyle/>
          <a:p>
            <a:r>
              <a:rPr lang="nb-NO" sz="1800" dirty="0"/>
              <a:t>Vestfold, januar -20 </a:t>
            </a:r>
          </a:p>
          <a:p>
            <a:r>
              <a:rPr lang="nb-NO" sz="1800" dirty="0"/>
              <a:t>Helgeland, </a:t>
            </a:r>
            <a:r>
              <a:rPr lang="nb-NO" sz="1800" dirty="0" smtClean="0"/>
              <a:t>vår </a:t>
            </a:r>
            <a:r>
              <a:rPr lang="nb-NO" sz="1800" dirty="0"/>
              <a:t>-20</a:t>
            </a:r>
          </a:p>
          <a:p>
            <a:r>
              <a:rPr lang="nb-NO" sz="1800" dirty="0" smtClean="0"/>
              <a:t>Sogn </a:t>
            </a:r>
            <a:r>
              <a:rPr lang="nb-NO" sz="1800" dirty="0"/>
              <a:t>og Fjordane </a:t>
            </a:r>
          </a:p>
          <a:p>
            <a:r>
              <a:rPr lang="nb-NO" sz="1800" dirty="0"/>
              <a:t>Hordaland  </a:t>
            </a:r>
          </a:p>
          <a:p>
            <a:r>
              <a:rPr lang="nb-NO" sz="1800" dirty="0"/>
              <a:t>Buskerud </a:t>
            </a:r>
          </a:p>
          <a:p>
            <a:r>
              <a:rPr lang="nb-NO" sz="1800" dirty="0"/>
              <a:t>Telemark </a:t>
            </a:r>
          </a:p>
          <a:p>
            <a:r>
              <a:rPr lang="nb-NO" sz="1800" dirty="0" smtClean="0"/>
              <a:t>Akershus</a:t>
            </a:r>
          </a:p>
          <a:p>
            <a:r>
              <a:rPr lang="nb-NO" sz="1800" dirty="0" smtClean="0"/>
              <a:t>Trøndelag </a:t>
            </a:r>
            <a:endParaRPr lang="nb-NO" sz="1800" dirty="0"/>
          </a:p>
          <a:p>
            <a:endParaRPr lang="nb-NO" sz="1800" dirty="0"/>
          </a:p>
        </p:txBody>
      </p:sp>
      <p:sp>
        <p:nvSpPr>
          <p:cNvPr id="8" name="Plassholder for innhold 5"/>
          <p:cNvSpPr txBox="1">
            <a:spLocks/>
          </p:cNvSpPr>
          <p:nvPr/>
        </p:nvSpPr>
        <p:spPr>
          <a:xfrm>
            <a:off x="108204" y="2112918"/>
            <a:ext cx="1793748" cy="3509872"/>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87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87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87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87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8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1800" dirty="0"/>
              <a:t>Agder</a:t>
            </a:r>
          </a:p>
          <a:p>
            <a:r>
              <a:rPr lang="nb-NO" sz="1800" dirty="0"/>
              <a:t>Rogaland</a:t>
            </a:r>
          </a:p>
          <a:p>
            <a:r>
              <a:rPr lang="nb-NO" sz="1800" dirty="0"/>
              <a:t>Nordland</a:t>
            </a:r>
          </a:p>
          <a:p>
            <a:r>
              <a:rPr lang="nb-NO" sz="1800" dirty="0"/>
              <a:t>Hedmark/ Oppland</a:t>
            </a:r>
          </a:p>
          <a:p>
            <a:r>
              <a:rPr lang="nb-NO" sz="1800" dirty="0"/>
              <a:t>Oslo</a:t>
            </a:r>
          </a:p>
          <a:p>
            <a:r>
              <a:rPr lang="nb-NO" sz="1800" dirty="0"/>
              <a:t>Møre og Romsdal</a:t>
            </a:r>
          </a:p>
          <a:p>
            <a:r>
              <a:rPr lang="nb-NO" sz="1800" dirty="0"/>
              <a:t>Ofoten, Troms og Finnmark</a:t>
            </a:r>
          </a:p>
          <a:p>
            <a:r>
              <a:rPr lang="nb-NO" sz="1800" dirty="0"/>
              <a:t>Østfold</a:t>
            </a:r>
          </a:p>
          <a:p>
            <a:pPr marL="0" indent="0">
              <a:buNone/>
            </a:pPr>
            <a:endParaRPr lang="nb-NO" sz="1800" dirty="0"/>
          </a:p>
        </p:txBody>
      </p:sp>
    </p:spTree>
    <p:extLst>
      <p:ext uri="{BB962C8B-B14F-4D97-AF65-F5344CB8AC3E}">
        <p14:creationId xmlns:p14="http://schemas.microsoft.com/office/powerpoint/2010/main" val="1506535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4"/>
          </p:nvPr>
        </p:nvSpPr>
        <p:spPr>
          <a:xfrm>
            <a:off x="523936" y="2165818"/>
            <a:ext cx="8172696" cy="4739759"/>
          </a:xfrm>
        </p:spPr>
        <p:txBody>
          <a:bodyPr/>
          <a:lstStyle/>
          <a:p>
            <a:r>
              <a:rPr lang="nb-NO" sz="2200" dirty="0"/>
              <a:t>Etablerte et </a:t>
            </a:r>
            <a:r>
              <a:rPr lang="nb-NO" sz="2200" dirty="0" smtClean="0"/>
              <a:t>samarbeid i læringsnettverket:</a:t>
            </a:r>
            <a:endParaRPr lang="nb-NO" sz="2200" dirty="0"/>
          </a:p>
          <a:p>
            <a:r>
              <a:rPr lang="nb-NO" sz="2200" dirty="0"/>
              <a:t>Utførte målinger for </a:t>
            </a:r>
            <a:r>
              <a:rPr lang="nb-NO" sz="2200" u="sng" dirty="0"/>
              <a:t>innleggelsesrapporter</a:t>
            </a:r>
            <a:r>
              <a:rPr lang="nb-NO" sz="2200" dirty="0"/>
              <a:t> og </a:t>
            </a:r>
            <a:r>
              <a:rPr lang="nb-NO" sz="2200" u="sng" dirty="0"/>
              <a:t>Epikriser</a:t>
            </a:r>
            <a:r>
              <a:rPr lang="nb-NO" sz="2200" dirty="0"/>
              <a:t> utført i perioden mai-juni 2017</a:t>
            </a:r>
          </a:p>
          <a:p>
            <a:endParaRPr lang="nb-NO" sz="2200" b="1" dirty="0"/>
          </a:p>
          <a:p>
            <a:r>
              <a:rPr lang="nb-NO" sz="2200" b="1" dirty="0" smtClean="0"/>
              <a:t>Funn </a:t>
            </a:r>
            <a:endParaRPr lang="nb-NO" sz="2200" b="1" dirty="0"/>
          </a:p>
          <a:p>
            <a:pPr marL="342969" indent="-342969">
              <a:buFont typeface="Arial" panose="020B0604020202020204" pitchFamily="34" charset="0"/>
              <a:buChar char="•"/>
            </a:pPr>
            <a:r>
              <a:rPr lang="nb-NO" sz="2200" dirty="0"/>
              <a:t>36% innleggelsesrapporter mangler</a:t>
            </a:r>
          </a:p>
          <a:p>
            <a:pPr marL="342969" indent="-342969">
              <a:buFont typeface="Arial" panose="020B0604020202020204" pitchFamily="34" charset="0"/>
              <a:buChar char="•"/>
            </a:pPr>
            <a:r>
              <a:rPr lang="nb-NO" sz="2200" dirty="0"/>
              <a:t>60% Epikriser mangler</a:t>
            </a:r>
          </a:p>
          <a:p>
            <a:endParaRPr lang="nb-NO" sz="2200" dirty="0"/>
          </a:p>
          <a:p>
            <a:r>
              <a:rPr lang="nb-NO" sz="2200" b="1" dirty="0"/>
              <a:t>Resultatet av samarbeidet</a:t>
            </a:r>
          </a:p>
          <a:p>
            <a:pPr marL="342969" indent="-342969">
              <a:buFont typeface="Arial" panose="020B0604020202020204" pitchFamily="34" charset="0"/>
              <a:buChar char="•"/>
            </a:pPr>
            <a:r>
              <a:rPr lang="nb-NO" sz="2200" dirty="0"/>
              <a:t>Bedre samhandling og kommunikasjon mellom kommune og sykehus</a:t>
            </a:r>
          </a:p>
          <a:p>
            <a:pPr marL="342969" indent="-342969">
              <a:buFont typeface="Arial" panose="020B0604020202020204" pitchFamily="34" charset="0"/>
              <a:buChar char="•"/>
            </a:pPr>
            <a:r>
              <a:rPr lang="nb-NO" sz="2200" dirty="0"/>
              <a:t>Ny funksjon i EPJ system hos kommune og sykehus som støtter arbeidsflyt</a:t>
            </a:r>
          </a:p>
          <a:p>
            <a:pPr marL="342969" indent="-342969">
              <a:buFont typeface="Arial" panose="020B0604020202020204" pitchFamily="34" charset="0"/>
              <a:buChar char="•"/>
            </a:pPr>
            <a:r>
              <a:rPr lang="nb-NO" sz="2200" dirty="0"/>
              <a:t>Se verdien av avvik for å utføre forbedring og gjøre hverandre bedre</a:t>
            </a:r>
          </a:p>
          <a:p>
            <a:pPr marL="342969" indent="-342969">
              <a:buFont typeface="Arial" panose="020B0604020202020204" pitchFamily="34" charset="0"/>
              <a:buChar char="•"/>
            </a:pPr>
            <a:r>
              <a:rPr lang="nb-NO" sz="2200" dirty="0"/>
              <a:t>Bedre kvalitet i dokumentasjon</a:t>
            </a:r>
          </a:p>
        </p:txBody>
      </p:sp>
      <p:pic>
        <p:nvPicPr>
          <p:cNvPr id="4" name="Bilde 3"/>
          <p:cNvPicPr>
            <a:picLocks noChangeAspect="1"/>
          </p:cNvPicPr>
          <p:nvPr/>
        </p:nvPicPr>
        <p:blipFill>
          <a:blip r:embed="rId3"/>
          <a:stretch>
            <a:fillRect/>
          </a:stretch>
        </p:blipFill>
        <p:spPr>
          <a:xfrm>
            <a:off x="373514" y="673992"/>
            <a:ext cx="839543" cy="594435"/>
          </a:xfrm>
          <a:prstGeom prst="rect">
            <a:avLst/>
          </a:prstGeom>
        </p:spPr>
      </p:pic>
      <p:sp>
        <p:nvSpPr>
          <p:cNvPr id="5" name="Rektangel 4"/>
          <p:cNvSpPr/>
          <p:nvPr/>
        </p:nvSpPr>
        <p:spPr>
          <a:xfrm>
            <a:off x="2223655" y="439835"/>
            <a:ext cx="5392882" cy="1200329"/>
          </a:xfrm>
          <a:prstGeom prst="rect">
            <a:avLst/>
          </a:prstGeom>
        </p:spPr>
        <p:txBody>
          <a:bodyPr wrap="square">
            <a:spAutoFit/>
          </a:bodyPr>
          <a:lstStyle/>
          <a:p>
            <a:r>
              <a:rPr lang="nb-NO" sz="3600" b="1" dirty="0"/>
              <a:t>Eksempel fra Bodø og Nordlandsykehuset</a:t>
            </a:r>
          </a:p>
        </p:txBody>
      </p:sp>
    </p:spTree>
    <p:extLst>
      <p:ext uri="{BB962C8B-B14F-4D97-AF65-F5344CB8AC3E}">
        <p14:creationId xmlns:p14="http://schemas.microsoft.com/office/powerpoint/2010/main" val="4170760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0"/>
            <a:ext cx="4953000" cy="713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9312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58589"/>
            <a:ext cx="8229600" cy="1132114"/>
          </a:xfrm>
        </p:spPr>
        <p:txBody>
          <a:bodyPr/>
          <a:lstStyle/>
          <a:p>
            <a:r>
              <a:rPr lang="nb-NO" dirty="0" smtClean="0"/>
              <a:t>Brukererfaringer sykehus</a:t>
            </a:r>
            <a:endParaRPr lang="nb-NO" dirty="0"/>
          </a:p>
        </p:txBody>
      </p:sp>
      <p:pic>
        <p:nvPicPr>
          <p:cNvPr id="4"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535259" y="1438506"/>
            <a:ext cx="8383612" cy="4915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1048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7" y="694722"/>
            <a:ext cx="5249862" cy="5464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Sylinder 3"/>
          <p:cNvSpPr txBox="1"/>
          <p:nvPr/>
        </p:nvSpPr>
        <p:spPr>
          <a:xfrm>
            <a:off x="5899095" y="833480"/>
            <a:ext cx="3050696" cy="3970318"/>
          </a:xfrm>
          <a:prstGeom prst="rect">
            <a:avLst/>
          </a:prstGeom>
          <a:noFill/>
        </p:spPr>
        <p:txBody>
          <a:bodyPr wrap="square" rtlCol="0">
            <a:spAutoFit/>
          </a:bodyPr>
          <a:lstStyle/>
          <a:p>
            <a:r>
              <a:rPr lang="nb-NO" sz="3600" dirty="0" smtClean="0">
                <a:solidFill>
                  <a:srgbClr val="0070C0"/>
                </a:solidFill>
              </a:rPr>
              <a:t>Helse Møre og Romsdal HF</a:t>
            </a:r>
          </a:p>
          <a:p>
            <a:r>
              <a:rPr lang="nb-NO" sz="3600" dirty="0" smtClean="0">
                <a:solidFill>
                  <a:srgbClr val="0070C0"/>
                </a:solidFill>
              </a:rPr>
              <a:t>- 4 sykehus</a:t>
            </a:r>
          </a:p>
          <a:p>
            <a:endParaRPr lang="nb-NO" sz="3600" dirty="0">
              <a:solidFill>
                <a:srgbClr val="0070C0"/>
              </a:solidFill>
            </a:endParaRPr>
          </a:p>
          <a:p>
            <a:r>
              <a:rPr lang="nb-NO" sz="3600" dirty="0">
                <a:solidFill>
                  <a:srgbClr val="0070C0"/>
                </a:solidFill>
              </a:rPr>
              <a:t>o</a:t>
            </a:r>
            <a:r>
              <a:rPr lang="nb-NO" sz="3600" dirty="0" smtClean="0">
                <a:solidFill>
                  <a:srgbClr val="0070C0"/>
                </a:solidFill>
              </a:rPr>
              <a:t>g</a:t>
            </a:r>
          </a:p>
          <a:p>
            <a:endParaRPr lang="nb-NO" sz="3600" dirty="0">
              <a:solidFill>
                <a:srgbClr val="0070C0"/>
              </a:solidFill>
            </a:endParaRPr>
          </a:p>
          <a:p>
            <a:r>
              <a:rPr lang="nb-NO" sz="3600" dirty="0" smtClean="0">
                <a:solidFill>
                  <a:srgbClr val="0070C0"/>
                </a:solidFill>
              </a:rPr>
              <a:t>32 kommuner</a:t>
            </a:r>
            <a:endParaRPr lang="nb-NO" sz="3600" dirty="0">
              <a:solidFill>
                <a:srgbClr val="0070C0"/>
              </a:solidFill>
            </a:endParaRPr>
          </a:p>
        </p:txBody>
      </p:sp>
    </p:spTree>
    <p:extLst>
      <p:ext uri="{BB962C8B-B14F-4D97-AF65-F5344CB8AC3E}">
        <p14:creationId xmlns:p14="http://schemas.microsoft.com/office/powerpoint/2010/main" val="1498850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a:stretch>
            <a:fillRect/>
          </a:stretch>
        </p:blipFill>
        <p:spPr>
          <a:xfrm>
            <a:off x="0" y="0"/>
            <a:ext cx="12601575" cy="7086600"/>
          </a:xfrm>
          <a:prstGeom prst="rect">
            <a:avLst/>
          </a:prstGeom>
        </p:spPr>
      </p:pic>
    </p:spTree>
    <p:extLst>
      <p:ext uri="{BB962C8B-B14F-4D97-AF65-F5344CB8AC3E}">
        <p14:creationId xmlns:p14="http://schemas.microsoft.com/office/powerpoint/2010/main" val="1583725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a:stretch>
            <a:fillRect/>
          </a:stretch>
        </p:blipFill>
        <p:spPr>
          <a:xfrm>
            <a:off x="0" y="-89210"/>
            <a:ext cx="8953500" cy="6229350"/>
          </a:xfrm>
          <a:prstGeom prst="rect">
            <a:avLst/>
          </a:prstGeom>
        </p:spPr>
      </p:pic>
      <p:pic>
        <p:nvPicPr>
          <p:cNvPr id="5" name="Bilde 4"/>
          <p:cNvPicPr>
            <a:picLocks noChangeAspect="1"/>
          </p:cNvPicPr>
          <p:nvPr/>
        </p:nvPicPr>
        <p:blipFill>
          <a:blip r:embed="rId3"/>
          <a:stretch>
            <a:fillRect/>
          </a:stretch>
        </p:blipFill>
        <p:spPr>
          <a:xfrm>
            <a:off x="85725" y="319087"/>
            <a:ext cx="8972550" cy="6219825"/>
          </a:xfrm>
          <a:prstGeom prst="rect">
            <a:avLst/>
          </a:prstGeom>
        </p:spPr>
      </p:pic>
    </p:spTree>
    <p:extLst>
      <p:ext uri="{BB962C8B-B14F-4D97-AF65-F5344CB8AC3E}">
        <p14:creationId xmlns:p14="http://schemas.microsoft.com/office/powerpoint/2010/main" val="3221139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a:xfrm>
            <a:off x="498170" y="1310911"/>
            <a:ext cx="5756973" cy="1507778"/>
          </a:xfrm>
        </p:spPr>
        <p:txBody>
          <a:bodyPr/>
          <a:lstStyle/>
          <a:p>
            <a:r>
              <a:rPr lang="nb-NO" sz="2400" dirty="0" smtClean="0"/>
              <a:t/>
            </a:r>
            <a:br>
              <a:rPr lang="nb-NO" sz="2400" dirty="0" smtClean="0"/>
            </a:br>
            <a:r>
              <a:rPr lang="nb-NO" sz="2400" dirty="0" smtClean="0"/>
              <a:t>Utvikle </a:t>
            </a:r>
            <a:r>
              <a:rPr lang="nb-NO" sz="2400" dirty="0"/>
              <a:t>helhetlige pasientforløp </a:t>
            </a:r>
            <a:r>
              <a:rPr lang="nb-NO" sz="2400" dirty="0">
                <a:solidFill>
                  <a:srgbClr val="C00000"/>
                </a:solidFill>
              </a:rPr>
              <a:t/>
            </a:r>
            <a:br>
              <a:rPr lang="nb-NO" sz="2400" dirty="0">
                <a:solidFill>
                  <a:srgbClr val="C00000"/>
                </a:solidFill>
              </a:rPr>
            </a:br>
            <a:r>
              <a:rPr lang="nb-NO" sz="2400" dirty="0"/>
              <a:t/>
            </a:r>
            <a:br>
              <a:rPr lang="nb-NO" sz="2400" dirty="0"/>
            </a:br>
            <a:r>
              <a:rPr lang="nb-NO" sz="2400" dirty="0"/>
              <a:t>Styrke brukerens opplevelse av mestring og involvering </a:t>
            </a:r>
            <a:br>
              <a:rPr lang="nb-NO" sz="2400" dirty="0"/>
            </a:br>
            <a:r>
              <a:rPr lang="nb-NO" sz="2400" dirty="0"/>
              <a:t/>
            </a:r>
            <a:br>
              <a:rPr lang="nb-NO" sz="2400" dirty="0"/>
            </a:br>
            <a:r>
              <a:rPr lang="nb-NO" sz="2400" dirty="0"/>
              <a:t>Utvikle og ta i bruk metoder og verktøy til bruk i </a:t>
            </a:r>
            <a:r>
              <a:rPr lang="nb-NO" sz="2400" dirty="0" smtClean="0"/>
              <a:t>kommunene</a:t>
            </a:r>
            <a:br>
              <a:rPr lang="nb-NO" sz="2400" dirty="0" smtClean="0"/>
            </a:br>
            <a:r>
              <a:rPr lang="nb-NO" sz="2400" dirty="0"/>
              <a:t/>
            </a:r>
            <a:br>
              <a:rPr lang="nb-NO" sz="2400" dirty="0"/>
            </a:br>
            <a:r>
              <a:rPr lang="nb-NO" sz="2400" dirty="0"/>
              <a:t>Styrke forbedringskompetansen hos ledere og medarbeidere </a:t>
            </a:r>
            <a:r>
              <a:rPr lang="nb-NO" sz="2400" dirty="0" smtClean="0"/>
              <a:t/>
            </a:r>
            <a:br>
              <a:rPr lang="nb-NO" sz="2400" dirty="0" smtClean="0"/>
            </a:br>
            <a:r>
              <a:rPr lang="nb-NO" sz="2400" dirty="0"/>
              <a:t/>
            </a:r>
            <a:br>
              <a:rPr lang="nb-NO" sz="2400" dirty="0"/>
            </a:br>
            <a:r>
              <a:rPr lang="nb-NO" sz="2400" dirty="0"/>
              <a:t>Redusere unødvendige sykehusinnleggelser</a:t>
            </a:r>
            <a:r>
              <a:rPr lang="nb-NO" dirty="0"/>
              <a:t/>
            </a:r>
            <a:br>
              <a:rPr lang="nb-NO" dirty="0"/>
            </a:br>
            <a:endParaRPr lang="nb-NO" dirty="0"/>
          </a:p>
        </p:txBody>
      </p:sp>
      <p:sp>
        <p:nvSpPr>
          <p:cNvPr id="2" name="TekstSylinder 1"/>
          <p:cNvSpPr txBox="1"/>
          <p:nvPr/>
        </p:nvSpPr>
        <p:spPr>
          <a:xfrm>
            <a:off x="1853075" y="412694"/>
            <a:ext cx="5292191" cy="646331"/>
          </a:xfrm>
          <a:prstGeom prst="rect">
            <a:avLst/>
          </a:prstGeom>
          <a:noFill/>
        </p:spPr>
        <p:txBody>
          <a:bodyPr wrap="square" rtlCol="0">
            <a:spAutoFit/>
          </a:bodyPr>
          <a:lstStyle/>
          <a:p>
            <a:r>
              <a:rPr lang="nb-NO" sz="3600" dirty="0"/>
              <a:t>Mål for satsingen</a:t>
            </a:r>
          </a:p>
        </p:txBody>
      </p:sp>
    </p:spTree>
    <p:extLst>
      <p:ext uri="{BB962C8B-B14F-4D97-AF65-F5344CB8AC3E}">
        <p14:creationId xmlns:p14="http://schemas.microsoft.com/office/powerpoint/2010/main" val="3023834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p:cNvPicPr>
            <a:picLocks noGrp="1" noChangeAspect="1"/>
          </p:cNvPicPr>
          <p:nvPr>
            <p:ph sz="half" idx="1"/>
          </p:nvPr>
        </p:nvPicPr>
        <p:blipFill>
          <a:blip r:embed="rId2"/>
          <a:stretch>
            <a:fillRect/>
          </a:stretch>
        </p:blipFill>
        <p:spPr>
          <a:xfrm>
            <a:off x="1485899" y="894163"/>
            <a:ext cx="5235498" cy="5003000"/>
          </a:xfrm>
          <a:prstGeom prst="rect">
            <a:avLst/>
          </a:prstGeom>
        </p:spPr>
      </p:pic>
    </p:spTree>
    <p:extLst>
      <p:ext uri="{BB962C8B-B14F-4D97-AF65-F5344CB8AC3E}">
        <p14:creationId xmlns:p14="http://schemas.microsoft.com/office/powerpoint/2010/main" val="2212631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642194"/>
          </a:xfrm>
          <a:solidFill>
            <a:schemeClr val="tx2">
              <a:lumMod val="20000"/>
              <a:lumOff val="80000"/>
            </a:schemeClr>
          </a:solidFill>
        </p:spPr>
        <p:txBody>
          <a:bodyPr>
            <a:normAutofit/>
          </a:bodyPr>
          <a:lstStyle/>
          <a:p>
            <a:r>
              <a:rPr lang="nb-NO" b="1" dirty="0"/>
              <a:t>Hvordan lede og utvikle samarbeid i en komplisert helseverden?</a:t>
            </a:r>
            <a:endParaRPr lang="nb-NO" dirty="0"/>
          </a:p>
        </p:txBody>
      </p:sp>
      <p:pic>
        <p:nvPicPr>
          <p:cNvPr id="4" name="Picture 2" descr="clinical leadership"/>
          <p:cNvPicPr>
            <a:picLocks noGrp="1" noChangeAspect="1" noChangeArrowheads="1"/>
          </p:cNvPicPr>
          <p:nvPr>
            <p:ph idx="4294967295"/>
          </p:nvPr>
        </p:nvPicPr>
        <p:blipFill>
          <a:blip r:embed="rId3" cstate="print"/>
          <a:srcRect/>
          <a:stretch>
            <a:fillRect/>
          </a:stretch>
        </p:blipFill>
        <p:spPr bwMode="auto">
          <a:xfrm>
            <a:off x="755577" y="2204864"/>
            <a:ext cx="7272808" cy="3888432"/>
          </a:xfrm>
          <a:prstGeom prst="rect">
            <a:avLst/>
          </a:prstGeom>
          <a:noFill/>
          <a:ln w="9525">
            <a:noFill/>
            <a:miter lim="800000"/>
            <a:headEnd/>
            <a:tailEnd/>
          </a:ln>
        </p:spPr>
      </p:pic>
      <p:pic>
        <p:nvPicPr>
          <p:cNvPr id="5"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7" y="6365900"/>
            <a:ext cx="170021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6309320"/>
            <a:ext cx="8286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7134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195" y="950685"/>
            <a:ext cx="7788647" cy="5526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Sylinder 4"/>
          <p:cNvSpPr txBox="1"/>
          <p:nvPr/>
        </p:nvSpPr>
        <p:spPr>
          <a:xfrm>
            <a:off x="372234" y="226577"/>
            <a:ext cx="8314566" cy="646331"/>
          </a:xfrm>
          <a:prstGeom prst="rect">
            <a:avLst/>
          </a:prstGeom>
          <a:noFill/>
        </p:spPr>
        <p:txBody>
          <a:bodyPr wrap="square" rtlCol="0">
            <a:spAutoFit/>
          </a:bodyPr>
          <a:lstStyle/>
          <a:p>
            <a:pPr algn="ctr"/>
            <a:r>
              <a:rPr lang="nb-NO" sz="3600" dirty="0" smtClean="0">
                <a:solidFill>
                  <a:srgbClr val="0070C0"/>
                </a:solidFill>
              </a:rPr>
              <a:t>Oslo universitetssykehus og Oslo kommune</a:t>
            </a:r>
            <a:endParaRPr lang="nb-NO" sz="3600" dirty="0">
              <a:solidFill>
                <a:srgbClr val="0070C0"/>
              </a:solidFill>
            </a:endParaRPr>
          </a:p>
        </p:txBody>
      </p:sp>
    </p:spTree>
    <p:extLst>
      <p:ext uri="{BB962C8B-B14F-4D97-AF65-F5344CB8AC3E}">
        <p14:creationId xmlns:p14="http://schemas.microsoft.com/office/powerpoint/2010/main" val="14632942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sz="quarter" idx="10"/>
          </p:nvPr>
        </p:nvPicPr>
        <p:blipFill>
          <a:blip r:embed="rId2"/>
          <a:stretch>
            <a:fillRect/>
          </a:stretch>
        </p:blipFill>
        <p:spPr>
          <a:xfrm>
            <a:off x="2088586" y="2082800"/>
            <a:ext cx="4966828" cy="3719513"/>
          </a:xfrm>
          <a:prstGeom prst="rect">
            <a:avLst/>
          </a:prstGeom>
        </p:spPr>
      </p:pic>
      <p:pic>
        <p:nvPicPr>
          <p:cNvPr id="5" name="Bilde 4"/>
          <p:cNvPicPr>
            <a:picLocks noChangeAspect="1"/>
          </p:cNvPicPr>
          <p:nvPr/>
        </p:nvPicPr>
        <p:blipFill>
          <a:blip r:embed="rId2"/>
          <a:stretch>
            <a:fillRect/>
          </a:stretch>
        </p:blipFill>
        <p:spPr>
          <a:xfrm>
            <a:off x="323385" y="431575"/>
            <a:ext cx="8581487" cy="6426425"/>
          </a:xfrm>
          <a:prstGeom prst="rect">
            <a:avLst/>
          </a:prstGeom>
        </p:spPr>
      </p:pic>
    </p:spTree>
    <p:extLst>
      <p:ext uri="{BB962C8B-B14F-4D97-AF65-F5344CB8AC3E}">
        <p14:creationId xmlns:p14="http://schemas.microsoft.com/office/powerpoint/2010/main" val="963627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sp>
        <p:nvSpPr>
          <p:cNvPr id="3" name="Plassholder for innhold 2"/>
          <p:cNvSpPr>
            <a:spLocks noGrp="1"/>
          </p:cNvSpPr>
          <p:nvPr>
            <p:ph sz="quarter" idx="10"/>
          </p:nvPr>
        </p:nvSpPr>
        <p:spPr/>
        <p:txBody>
          <a:bodyPr/>
          <a:lstStyle/>
          <a:p>
            <a:endParaRPr lang="nb-NO"/>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770" y="322460"/>
            <a:ext cx="8579918" cy="574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8444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199" y="250295"/>
            <a:ext cx="8229600" cy="1132114"/>
          </a:xfrm>
        </p:spPr>
        <p:txBody>
          <a:bodyPr/>
          <a:lstStyle/>
          <a:p>
            <a:r>
              <a:rPr lang="nb-NO" dirty="0" smtClean="0"/>
              <a:t>Modell for kvalitetsforbedring</a:t>
            </a:r>
            <a:endParaRPr lang="nb-NO" dirty="0"/>
          </a:p>
        </p:txBody>
      </p:sp>
      <p:pic>
        <p:nvPicPr>
          <p:cNvPr id="4" name="Plassholder for innhold 3"/>
          <p:cNvPicPr>
            <a:picLocks noGrp="1" noChangeAspect="1"/>
          </p:cNvPicPr>
          <p:nvPr>
            <p:ph sz="quarter" idx="10"/>
          </p:nvPr>
        </p:nvPicPr>
        <p:blipFill>
          <a:blip r:embed="rId2"/>
          <a:stretch>
            <a:fillRect/>
          </a:stretch>
        </p:blipFill>
        <p:spPr>
          <a:xfrm>
            <a:off x="1648145" y="1472120"/>
            <a:ext cx="6043259" cy="4786008"/>
          </a:xfrm>
          <a:prstGeom prst="rect">
            <a:avLst/>
          </a:prstGeom>
        </p:spPr>
      </p:pic>
    </p:spTree>
    <p:extLst>
      <p:ext uri="{BB962C8B-B14F-4D97-AF65-F5344CB8AC3E}">
        <p14:creationId xmlns:p14="http://schemas.microsoft.com/office/powerpoint/2010/main" val="1618387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sp>
        <p:nvSpPr>
          <p:cNvPr id="3" name="Plassholder for innhold 2"/>
          <p:cNvSpPr>
            <a:spLocks noGrp="1"/>
          </p:cNvSpPr>
          <p:nvPr>
            <p:ph idx="1"/>
          </p:nvPr>
        </p:nvSpPr>
        <p:spPr/>
        <p:txBody>
          <a:bodyPr/>
          <a:lstStyle/>
          <a:p>
            <a:pPr marL="0" indent="0">
              <a:buNone/>
            </a:pPr>
            <a:endParaRPr lang="nb-NO" dirty="0"/>
          </a:p>
        </p:txBody>
      </p:sp>
      <p:pic>
        <p:nvPicPr>
          <p:cNvPr id="5" name="Bilde 4"/>
          <p:cNvPicPr>
            <a:picLocks noChangeAspect="1"/>
          </p:cNvPicPr>
          <p:nvPr/>
        </p:nvPicPr>
        <p:blipFill>
          <a:blip r:embed="rId3"/>
          <a:stretch>
            <a:fillRect/>
          </a:stretch>
        </p:blipFill>
        <p:spPr>
          <a:xfrm>
            <a:off x="0" y="849578"/>
            <a:ext cx="9144000" cy="5143501"/>
          </a:xfrm>
          <a:prstGeom prst="rect">
            <a:avLst/>
          </a:prstGeom>
        </p:spPr>
      </p:pic>
      <p:sp>
        <p:nvSpPr>
          <p:cNvPr id="4" name="TekstSylinder 3"/>
          <p:cNvSpPr txBox="1"/>
          <p:nvPr/>
        </p:nvSpPr>
        <p:spPr>
          <a:xfrm>
            <a:off x="2465767" y="4077072"/>
            <a:ext cx="7000442" cy="854080"/>
          </a:xfrm>
          <a:prstGeom prst="rect">
            <a:avLst/>
          </a:prstGeom>
          <a:noFill/>
        </p:spPr>
        <p:txBody>
          <a:bodyPr wrap="square" rtlCol="0">
            <a:spAutoFit/>
          </a:bodyPr>
          <a:lstStyle/>
          <a:p>
            <a:r>
              <a:rPr lang="nb-NO" sz="4950" b="1" dirty="0">
                <a:solidFill>
                  <a:schemeClr val="bg1"/>
                </a:solidFill>
              </a:rPr>
              <a:t>Pasientens helsetjeneste </a:t>
            </a:r>
          </a:p>
        </p:txBody>
      </p:sp>
    </p:spTree>
    <p:extLst>
      <p:ext uri="{BB962C8B-B14F-4D97-AF65-F5344CB8AC3E}">
        <p14:creationId xmlns:p14="http://schemas.microsoft.com/office/powerpoint/2010/main" val="200617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innhold 7"/>
          <p:cNvPicPr>
            <a:picLocks noGrp="1" noChangeAspect="1"/>
          </p:cNvPicPr>
          <p:nvPr>
            <p:ph idx="1"/>
          </p:nvPr>
        </p:nvPicPr>
        <p:blipFill>
          <a:blip r:embed="rId3"/>
          <a:stretch>
            <a:fillRect/>
          </a:stretch>
        </p:blipFill>
        <p:spPr>
          <a:xfrm>
            <a:off x="863046" y="2026705"/>
            <a:ext cx="7672213" cy="2983639"/>
          </a:xfrm>
          <a:prstGeom prst="rect">
            <a:avLst/>
          </a:prstGeom>
        </p:spPr>
      </p:pic>
      <p:sp>
        <p:nvSpPr>
          <p:cNvPr id="2" name="TekstSylinder 1"/>
          <p:cNvSpPr txBox="1"/>
          <p:nvPr/>
        </p:nvSpPr>
        <p:spPr>
          <a:xfrm>
            <a:off x="737574" y="987189"/>
            <a:ext cx="7560840" cy="830997"/>
          </a:xfrm>
          <a:prstGeom prst="rect">
            <a:avLst/>
          </a:prstGeom>
          <a:noFill/>
        </p:spPr>
        <p:txBody>
          <a:bodyPr wrap="square" rtlCol="0" anchor="ctr">
            <a:spAutoFit/>
          </a:bodyPr>
          <a:lstStyle/>
          <a:p>
            <a:pPr defTabSz="685800" fontAlgn="base">
              <a:spcBef>
                <a:spcPct val="0"/>
              </a:spcBef>
              <a:spcAft>
                <a:spcPct val="0"/>
              </a:spcAft>
              <a:defRPr/>
            </a:pPr>
            <a:r>
              <a:rPr lang="nb-NO" sz="2400" b="1" dirty="0">
                <a:solidFill>
                  <a:prstClr val="black"/>
                </a:solidFill>
                <a:latin typeface="Arial" charset="0"/>
              </a:rPr>
              <a:t>    </a:t>
            </a:r>
          </a:p>
          <a:p>
            <a:pPr defTabSz="685800" fontAlgn="base">
              <a:spcBef>
                <a:spcPct val="0"/>
              </a:spcBef>
              <a:spcAft>
                <a:spcPct val="0"/>
              </a:spcAft>
              <a:defRPr/>
            </a:pPr>
            <a:r>
              <a:rPr lang="nb-NO" sz="2400" b="1" dirty="0">
                <a:solidFill>
                  <a:prstClr val="black"/>
                </a:solidFill>
                <a:latin typeface="Arial" charset="0"/>
              </a:rPr>
              <a:t>Fra parter til partnere</a:t>
            </a:r>
          </a:p>
        </p:txBody>
      </p:sp>
    </p:spTree>
    <p:extLst>
      <p:ext uri="{BB962C8B-B14F-4D97-AF65-F5344CB8AC3E}">
        <p14:creationId xmlns:p14="http://schemas.microsoft.com/office/powerpoint/2010/main" val="3957234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p:nvPr/>
        </p:nvPicPr>
        <p:blipFill>
          <a:blip r:embed="rId2">
            <a:extLst>
              <a:ext uri="{28A0092B-C50C-407E-A947-70E740481C1C}">
                <a14:useLocalDpi xmlns:a14="http://schemas.microsoft.com/office/drawing/2010/main" val="0"/>
              </a:ext>
            </a:extLst>
          </a:blip>
          <a:srcRect/>
          <a:stretch>
            <a:fillRect/>
          </a:stretch>
        </p:blipFill>
        <p:spPr bwMode="auto">
          <a:xfrm>
            <a:off x="1691640" y="17145"/>
            <a:ext cx="5760720" cy="6823710"/>
          </a:xfrm>
          <a:prstGeom prst="rect">
            <a:avLst/>
          </a:prstGeom>
          <a:noFill/>
          <a:ln>
            <a:noFill/>
          </a:ln>
        </p:spPr>
      </p:pic>
    </p:spTree>
    <p:extLst>
      <p:ext uri="{BB962C8B-B14F-4D97-AF65-F5344CB8AC3E}">
        <p14:creationId xmlns:p14="http://schemas.microsoft.com/office/powerpoint/2010/main" val="336060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lvl="0"/>
            <a:r>
              <a:rPr lang="nb-NO" dirty="0">
                <a:solidFill>
                  <a:schemeClr val="tx1"/>
                </a:solidFill>
                <a:latin typeface="Arial" charset="0"/>
                <a:cs typeface="Arial" charset="0"/>
              </a:rPr>
              <a:t/>
            </a:r>
            <a:br>
              <a:rPr lang="nb-NO" dirty="0">
                <a:solidFill>
                  <a:schemeClr val="tx1"/>
                </a:solidFill>
                <a:latin typeface="Arial" charset="0"/>
                <a:cs typeface="Arial" charset="0"/>
              </a:rPr>
            </a:br>
            <a:endParaRPr lang="nb-NO" dirty="0"/>
          </a:p>
        </p:txBody>
      </p:sp>
      <p:pic>
        <p:nvPicPr>
          <p:cNvPr id="1027" name="Picture 3" descr="Sykepleier og pasi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069" y="1261029"/>
            <a:ext cx="6977356" cy="4644304"/>
          </a:xfrm>
          <a:prstGeom prst="rect">
            <a:avLst/>
          </a:prstGeom>
          <a:noFill/>
          <a:extLst>
            <a:ext uri="{909E8E84-426E-40DD-AFC4-6F175D3DCCD1}">
              <a14:hiddenFill xmlns:a14="http://schemas.microsoft.com/office/drawing/2010/main">
                <a:solidFill>
                  <a:srgbClr val="FFFFFF"/>
                </a:solidFill>
              </a14:hiddenFill>
            </a:ext>
          </a:extLst>
        </p:spPr>
      </p:pic>
      <p:sp>
        <p:nvSpPr>
          <p:cNvPr id="4" name="TekstSylinder 3"/>
          <p:cNvSpPr txBox="1"/>
          <p:nvPr/>
        </p:nvSpPr>
        <p:spPr>
          <a:xfrm>
            <a:off x="404602" y="430692"/>
            <a:ext cx="8219136" cy="584775"/>
          </a:xfrm>
          <a:prstGeom prst="rect">
            <a:avLst/>
          </a:prstGeom>
          <a:noFill/>
        </p:spPr>
        <p:txBody>
          <a:bodyPr wrap="square" rtlCol="0">
            <a:spAutoFit/>
          </a:bodyPr>
          <a:lstStyle/>
          <a:p>
            <a:r>
              <a:rPr lang="nb-NO" sz="3200" b="1" dirty="0" smtClean="0">
                <a:solidFill>
                  <a:srgbClr val="0070C0"/>
                </a:solidFill>
              </a:rPr>
              <a:t>Jeg får den hjelp jeg trenger, når jeg trenger det</a:t>
            </a:r>
            <a:endParaRPr lang="nb-NO" sz="3200" b="1" dirty="0">
              <a:solidFill>
                <a:srgbClr val="0070C0"/>
              </a:solidFill>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513" y="6150895"/>
            <a:ext cx="12477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45061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ssholder for innhold 3"/>
          <p:cNvGraphicFramePr>
            <a:graphicFrameLocks/>
          </p:cNvGraphicFramePr>
          <p:nvPr>
            <p:extLst>
              <p:ext uri="{D42A27DB-BD31-4B8C-83A1-F6EECF244321}">
                <p14:modId xmlns:p14="http://schemas.microsoft.com/office/powerpoint/2010/main" val="2423138718"/>
              </p:ext>
            </p:extLst>
          </p:nvPr>
        </p:nvGraphicFramePr>
        <p:xfrm>
          <a:off x="323529" y="3645024"/>
          <a:ext cx="8568952" cy="648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3"/>
          <p:cNvSpPr>
            <a:spLocks noGrp="1" noChangeArrowheads="1"/>
          </p:cNvSpPr>
          <p:nvPr>
            <p:ph type="title"/>
          </p:nvPr>
        </p:nvSpPr>
        <p:spPr>
          <a:xfrm>
            <a:off x="766701" y="0"/>
            <a:ext cx="6916366" cy="836712"/>
          </a:xfrm>
        </p:spPr>
        <p:txBody>
          <a:bodyPr>
            <a:normAutofit fontScale="90000"/>
          </a:bodyPr>
          <a:lstStyle/>
          <a:p>
            <a:pPr>
              <a:defRPr/>
            </a:pPr>
            <a:r>
              <a:rPr lang="nb-NO" b="1" kern="1200" dirty="0" smtClean="0">
                <a:solidFill>
                  <a:schemeClr val="tx2">
                    <a:lumMod val="75000"/>
                    <a:lumOff val="25000"/>
                  </a:schemeClr>
                </a:solidFill>
                <a:latin typeface="Arial" pitchFamily="34" charset="0"/>
                <a:ea typeface="ＭＳ Ｐゴシック" pitchFamily="34" charset="-128"/>
                <a:cs typeface="Arial" pitchFamily="34" charset="0"/>
              </a:rPr>
              <a:t/>
            </a:r>
            <a:br>
              <a:rPr lang="nb-NO" b="1" kern="1200" dirty="0" smtClean="0">
                <a:solidFill>
                  <a:schemeClr val="tx2">
                    <a:lumMod val="75000"/>
                    <a:lumOff val="25000"/>
                  </a:schemeClr>
                </a:solidFill>
                <a:latin typeface="Arial" pitchFamily="34" charset="0"/>
                <a:ea typeface="ＭＳ Ｐゴシック" pitchFamily="34" charset="-128"/>
                <a:cs typeface="Arial" pitchFamily="34" charset="0"/>
              </a:rPr>
            </a:br>
            <a:r>
              <a:rPr lang="nb-NO" sz="2700" b="1" kern="1200" dirty="0" smtClean="0">
                <a:solidFill>
                  <a:schemeClr val="tx2">
                    <a:lumMod val="75000"/>
                    <a:lumOff val="25000"/>
                  </a:schemeClr>
                </a:solidFill>
                <a:latin typeface="Arial" pitchFamily="34" charset="0"/>
                <a:ea typeface="ＭＳ Ｐゴシック" pitchFamily="34" charset="-128"/>
                <a:cs typeface="Arial" pitchFamily="34" charset="0"/>
              </a:rPr>
              <a:t>Læringsnettverk for</a:t>
            </a:r>
            <a:r>
              <a:rPr lang="nb-NO" sz="2700" b="1" dirty="0" smtClean="0">
                <a:solidFill>
                  <a:schemeClr val="tx2">
                    <a:lumMod val="75000"/>
                    <a:lumOff val="25000"/>
                  </a:schemeClr>
                </a:solidFill>
                <a:latin typeface="Arial" pitchFamily="34" charset="0"/>
                <a:ea typeface="ＭＳ Ｐゴシック" pitchFamily="34" charset="-128"/>
                <a:cs typeface="Arial" pitchFamily="34" charset="0"/>
              </a:rPr>
              <a:t> gode p</a:t>
            </a:r>
            <a:r>
              <a:rPr lang="nb-NO" sz="2700" b="1" kern="1200" dirty="0" smtClean="0">
                <a:solidFill>
                  <a:schemeClr val="tx2">
                    <a:lumMod val="75000"/>
                    <a:lumOff val="25000"/>
                  </a:schemeClr>
                </a:solidFill>
                <a:latin typeface="Arial" pitchFamily="34" charset="0"/>
                <a:ea typeface="ＭＳ Ｐゴシック" pitchFamily="34" charset="-128"/>
                <a:cs typeface="Arial" pitchFamily="34" charset="0"/>
              </a:rPr>
              <a:t>asientforløp  </a:t>
            </a:r>
            <a:r>
              <a:rPr lang="nb-NO" b="1" kern="1200" dirty="0" smtClean="0">
                <a:solidFill>
                  <a:schemeClr val="tx2">
                    <a:lumMod val="75000"/>
                    <a:lumOff val="25000"/>
                  </a:schemeClr>
                </a:solidFill>
                <a:latin typeface="Arial" pitchFamily="34" charset="0"/>
                <a:ea typeface="ＭＳ Ｐゴシック" pitchFamily="34" charset="-128"/>
                <a:cs typeface="Arial" pitchFamily="34" charset="0"/>
              </a:rPr>
              <a:t/>
            </a:r>
            <a:br>
              <a:rPr lang="nb-NO" b="1" kern="1200" dirty="0" smtClean="0">
                <a:solidFill>
                  <a:schemeClr val="tx2">
                    <a:lumMod val="75000"/>
                    <a:lumOff val="25000"/>
                  </a:schemeClr>
                </a:solidFill>
                <a:latin typeface="Arial" pitchFamily="34" charset="0"/>
                <a:ea typeface="ＭＳ Ｐゴシック" pitchFamily="34" charset="-128"/>
                <a:cs typeface="Arial" pitchFamily="34" charset="0"/>
              </a:rPr>
            </a:br>
            <a:endParaRPr lang="nb-NO" b="1" kern="1200" dirty="0" smtClean="0">
              <a:solidFill>
                <a:schemeClr val="tx2">
                  <a:lumMod val="75000"/>
                  <a:lumOff val="25000"/>
                </a:schemeClr>
              </a:solidFill>
              <a:latin typeface="Arial" pitchFamily="34" charset="0"/>
              <a:ea typeface="ＭＳ Ｐゴシック" pitchFamily="34" charset="-128"/>
              <a:cs typeface="Arial" pitchFamily="34" charset="0"/>
            </a:endParaRPr>
          </a:p>
        </p:txBody>
      </p:sp>
      <p:sp>
        <p:nvSpPr>
          <p:cNvPr id="12" name="Bildeforklaring formet som Pil opp 11"/>
          <p:cNvSpPr/>
          <p:nvPr/>
        </p:nvSpPr>
        <p:spPr>
          <a:xfrm>
            <a:off x="6660233" y="4316888"/>
            <a:ext cx="1224136" cy="2136449"/>
          </a:xfrm>
          <a:prstGeom prst="upArrowCallout">
            <a:avLst>
              <a:gd name="adj1" fmla="val 25000"/>
              <a:gd name="adj2" fmla="val 25000"/>
              <a:gd name="adj3" fmla="val 25000"/>
              <a:gd name="adj4" fmla="val 71653"/>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eaLnBrk="0" hangingPunct="0">
              <a:defRPr/>
            </a:pPr>
            <a:r>
              <a:rPr lang="nb-NO" sz="1100" b="1" dirty="0" smtClean="0">
                <a:solidFill>
                  <a:srgbClr val="000099"/>
                </a:solidFill>
              </a:rPr>
              <a:t>Samling 4:</a:t>
            </a:r>
          </a:p>
          <a:p>
            <a:pPr marL="171450" indent="-171450" eaLnBrk="0" hangingPunct="0">
              <a:buFont typeface="Arial" panose="020B0604020202020204" pitchFamily="34" charset="0"/>
              <a:buChar char="•"/>
              <a:defRPr/>
            </a:pPr>
            <a:r>
              <a:rPr lang="nb-NO" sz="1100" dirty="0" smtClean="0">
                <a:solidFill>
                  <a:srgbClr val="000099"/>
                </a:solidFill>
              </a:rPr>
              <a:t>Presentere forbedrings- arbeidet </a:t>
            </a:r>
          </a:p>
          <a:p>
            <a:pPr marL="171450" indent="-171450" eaLnBrk="0" hangingPunct="0">
              <a:buFont typeface="Arial" panose="020B0604020202020204" pitchFamily="34" charset="0"/>
              <a:buChar char="•"/>
              <a:defRPr/>
            </a:pPr>
            <a:r>
              <a:rPr lang="nb-NO" sz="1100" dirty="0" smtClean="0">
                <a:solidFill>
                  <a:srgbClr val="000099"/>
                </a:solidFill>
              </a:rPr>
              <a:t>Lage plan for kontinuerlig forbedrings-arbeid </a:t>
            </a:r>
            <a:r>
              <a:rPr lang="nb-NO" sz="1100" b="1" dirty="0" smtClean="0">
                <a:solidFill>
                  <a:srgbClr val="000099"/>
                </a:solidFill>
              </a:rPr>
              <a:t>                                                          </a:t>
            </a:r>
          </a:p>
        </p:txBody>
      </p:sp>
      <p:sp>
        <p:nvSpPr>
          <p:cNvPr id="13" name="Bildeforklaring formet som Pil opp 12"/>
          <p:cNvSpPr/>
          <p:nvPr/>
        </p:nvSpPr>
        <p:spPr>
          <a:xfrm>
            <a:off x="4860032" y="4316888"/>
            <a:ext cx="1224136" cy="2136449"/>
          </a:xfrm>
          <a:prstGeom prst="upArrowCallout">
            <a:avLst>
              <a:gd name="adj1" fmla="val 25000"/>
              <a:gd name="adj2" fmla="val 25000"/>
              <a:gd name="adj3" fmla="val 25000"/>
              <a:gd name="adj4" fmla="val 71653"/>
            </a:avLst>
          </a:prstGeom>
          <a:solidFill>
            <a:schemeClr val="accent5">
              <a:lumMod val="40000"/>
              <a:lumOff val="60000"/>
            </a:schemeClr>
          </a:solidFill>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eaLnBrk="0" hangingPunct="0">
              <a:defRPr/>
            </a:pPr>
            <a:r>
              <a:rPr lang="nb-NO" sz="1100" b="1" dirty="0" smtClean="0">
                <a:solidFill>
                  <a:srgbClr val="000099"/>
                </a:solidFill>
              </a:rPr>
              <a:t>Samling 3:</a:t>
            </a:r>
          </a:p>
          <a:p>
            <a:pPr marL="171450" indent="-171450" eaLnBrk="0" hangingPunct="0">
              <a:buFont typeface="Arial" panose="020B0604020202020204" pitchFamily="34" charset="0"/>
              <a:buChar char="•"/>
            </a:pPr>
            <a:r>
              <a:rPr lang="nb-NO" sz="1100" dirty="0" smtClean="0">
                <a:solidFill>
                  <a:srgbClr val="000099"/>
                </a:solidFill>
              </a:rPr>
              <a:t>Evaluere eget  forbedrings-arbeid</a:t>
            </a:r>
          </a:p>
          <a:p>
            <a:pPr marL="171450" indent="-171450" eaLnBrk="0" hangingPunct="0">
              <a:buFont typeface="Arial" panose="020B0604020202020204" pitchFamily="34" charset="0"/>
              <a:buChar char="•"/>
            </a:pPr>
            <a:r>
              <a:rPr lang="nb-NO" sz="1100" dirty="0" smtClean="0">
                <a:solidFill>
                  <a:srgbClr val="000099"/>
                </a:solidFill>
              </a:rPr>
              <a:t>Justere mål og plan for de neste ni månedene</a:t>
            </a:r>
            <a:endParaRPr lang="nb-NO" sz="1100" dirty="0">
              <a:solidFill>
                <a:srgbClr val="000099"/>
              </a:solidFill>
            </a:endParaRPr>
          </a:p>
        </p:txBody>
      </p:sp>
      <p:sp>
        <p:nvSpPr>
          <p:cNvPr id="14" name="Bildeforklaring formet som Pil opp 13"/>
          <p:cNvSpPr/>
          <p:nvPr/>
        </p:nvSpPr>
        <p:spPr>
          <a:xfrm>
            <a:off x="3059832" y="4316888"/>
            <a:ext cx="1224136" cy="2136449"/>
          </a:xfrm>
          <a:prstGeom prst="upArrowCallout">
            <a:avLst>
              <a:gd name="adj1" fmla="val 25000"/>
              <a:gd name="adj2" fmla="val 25000"/>
              <a:gd name="adj3" fmla="val 25000"/>
              <a:gd name="adj4" fmla="val 71653"/>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eaLnBrk="0" hangingPunct="0">
              <a:defRPr/>
            </a:pPr>
            <a:r>
              <a:rPr lang="nb-NO" sz="1100" b="1" dirty="0" smtClean="0">
                <a:solidFill>
                  <a:srgbClr val="000099"/>
                </a:solidFill>
              </a:rPr>
              <a:t>Samling 2:</a:t>
            </a:r>
          </a:p>
          <a:p>
            <a:pPr marL="171450" indent="-171450" eaLnBrk="0" hangingPunct="0">
              <a:buFont typeface="Arial" panose="020B0604020202020204" pitchFamily="34" charset="0"/>
              <a:buChar char="•"/>
              <a:defRPr/>
            </a:pPr>
            <a:r>
              <a:rPr lang="nb-NO" sz="1100" dirty="0" smtClean="0">
                <a:solidFill>
                  <a:srgbClr val="000099"/>
                </a:solidFill>
              </a:rPr>
              <a:t>Prioritere mål</a:t>
            </a:r>
          </a:p>
          <a:p>
            <a:pPr marL="171450" indent="-171450" eaLnBrk="0" hangingPunct="0">
              <a:buFont typeface="Arial" panose="020B0604020202020204" pitchFamily="34" charset="0"/>
              <a:buChar char="•"/>
            </a:pPr>
            <a:r>
              <a:rPr lang="nb-NO" sz="1100" dirty="0" smtClean="0">
                <a:solidFill>
                  <a:srgbClr val="000099"/>
                </a:solidFill>
              </a:rPr>
              <a:t>Utarbeide plan for å nå målene </a:t>
            </a:r>
          </a:p>
          <a:p>
            <a:pPr marL="171450" indent="-171450" eaLnBrk="0" hangingPunct="0">
              <a:buFont typeface="Arial" panose="020B0604020202020204" pitchFamily="34" charset="0"/>
              <a:buChar char="•"/>
            </a:pPr>
            <a:r>
              <a:rPr lang="nb-NO" sz="1100" dirty="0" smtClean="0">
                <a:solidFill>
                  <a:srgbClr val="000099"/>
                </a:solidFill>
              </a:rPr>
              <a:t>Velge målepunkt</a:t>
            </a:r>
          </a:p>
          <a:p>
            <a:pPr eaLnBrk="0" hangingPunct="0"/>
            <a:endParaRPr lang="nb-NO" sz="1100" dirty="0">
              <a:solidFill>
                <a:srgbClr val="000099"/>
              </a:solidFill>
            </a:endParaRPr>
          </a:p>
        </p:txBody>
      </p:sp>
      <p:sp>
        <p:nvSpPr>
          <p:cNvPr id="15" name="Bildeforklaring formet som Pil opp 14"/>
          <p:cNvSpPr/>
          <p:nvPr/>
        </p:nvSpPr>
        <p:spPr>
          <a:xfrm>
            <a:off x="1259633" y="4316888"/>
            <a:ext cx="1224136" cy="2136449"/>
          </a:xfrm>
          <a:prstGeom prst="upArrowCallout">
            <a:avLst>
              <a:gd name="adj1" fmla="val 25000"/>
              <a:gd name="adj2" fmla="val 25000"/>
              <a:gd name="adj3" fmla="val 25000"/>
              <a:gd name="adj4" fmla="val 71653"/>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eaLnBrk="0" hangingPunct="0">
              <a:defRPr/>
            </a:pPr>
            <a:endParaRPr lang="nb-NO" sz="1100" b="1" dirty="0" smtClean="0">
              <a:solidFill>
                <a:srgbClr val="000099"/>
              </a:solidFill>
            </a:endParaRPr>
          </a:p>
          <a:p>
            <a:pPr eaLnBrk="0" hangingPunct="0">
              <a:defRPr/>
            </a:pPr>
            <a:r>
              <a:rPr lang="nb-NO" sz="1100" b="1" dirty="0" smtClean="0">
                <a:solidFill>
                  <a:srgbClr val="000099"/>
                </a:solidFill>
              </a:rPr>
              <a:t>Samling 1:</a:t>
            </a:r>
          </a:p>
          <a:p>
            <a:pPr marL="171450" indent="-171450" eaLnBrk="0" hangingPunct="0">
              <a:buFont typeface="Arial" panose="020B0604020202020204" pitchFamily="34" charset="0"/>
              <a:buChar char="•"/>
              <a:defRPr/>
            </a:pPr>
            <a:r>
              <a:rPr lang="nb-NO" sz="1100" dirty="0" smtClean="0">
                <a:solidFill>
                  <a:srgbClr val="000099"/>
                </a:solidFill>
              </a:rPr>
              <a:t>Etablere felles forståelse for arbeidet med gode pasientforløp.</a:t>
            </a:r>
          </a:p>
          <a:p>
            <a:pPr marL="171450" indent="-171450" eaLnBrk="0" hangingPunct="0">
              <a:buFont typeface="Arial" panose="020B0604020202020204" pitchFamily="34" charset="0"/>
              <a:buChar char="•"/>
              <a:defRPr/>
            </a:pPr>
            <a:r>
              <a:rPr lang="nb-NO" sz="1100" dirty="0" smtClean="0">
                <a:solidFill>
                  <a:srgbClr val="000099"/>
                </a:solidFill>
              </a:rPr>
              <a:t>Hvordan komme i gang</a:t>
            </a:r>
          </a:p>
          <a:p>
            <a:pPr algn="ctr"/>
            <a:endParaRPr lang="nb-NO" sz="1100" dirty="0"/>
          </a:p>
        </p:txBody>
      </p:sp>
      <p:sp>
        <p:nvSpPr>
          <p:cNvPr id="18" name="Avrundet rektangel 17"/>
          <p:cNvSpPr/>
          <p:nvPr/>
        </p:nvSpPr>
        <p:spPr>
          <a:xfrm>
            <a:off x="323529" y="1484784"/>
            <a:ext cx="1368152" cy="2160240"/>
          </a:xfrm>
          <a:prstGeom prst="round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eaLnBrk="0" hangingPunct="0"/>
            <a:r>
              <a:rPr lang="nb-NO" sz="1100" b="1" dirty="0" smtClean="0">
                <a:solidFill>
                  <a:srgbClr val="000099"/>
                </a:solidFill>
              </a:rPr>
              <a:t>Arbeid før første samling: </a:t>
            </a:r>
          </a:p>
          <a:p>
            <a:pPr marL="171450" indent="-171450" eaLnBrk="0" hangingPunct="0">
              <a:buFont typeface="Arial" panose="020B0604020202020204" pitchFamily="34" charset="0"/>
              <a:buChar char="•"/>
            </a:pPr>
            <a:r>
              <a:rPr lang="nb-NO" sz="1100" dirty="0" smtClean="0">
                <a:solidFill>
                  <a:srgbClr val="000099"/>
                </a:solidFill>
              </a:rPr>
              <a:t>Forankre</a:t>
            </a:r>
          </a:p>
          <a:p>
            <a:pPr marL="171450" indent="-171450" eaLnBrk="0" hangingPunct="0">
              <a:buFont typeface="Arial" panose="020B0604020202020204" pitchFamily="34" charset="0"/>
              <a:buChar char="•"/>
            </a:pPr>
            <a:r>
              <a:rPr lang="nb-NO" sz="1100" dirty="0" smtClean="0">
                <a:solidFill>
                  <a:srgbClr val="000099"/>
                </a:solidFill>
              </a:rPr>
              <a:t>Etablere forbedrings-team</a:t>
            </a:r>
          </a:p>
          <a:p>
            <a:pPr marL="171450" indent="-171450" eaLnBrk="0" hangingPunct="0">
              <a:buFont typeface="Arial" panose="020B0604020202020204" pitchFamily="34" charset="0"/>
              <a:buChar char="•"/>
            </a:pPr>
            <a:r>
              <a:rPr lang="nb-NO" sz="1100" dirty="0" smtClean="0">
                <a:solidFill>
                  <a:srgbClr val="000099"/>
                </a:solidFill>
              </a:rPr>
              <a:t>Intervjue brukere/-pasienter</a:t>
            </a:r>
          </a:p>
          <a:p>
            <a:pPr marL="171450" indent="-171450" eaLnBrk="0" hangingPunct="0">
              <a:buFont typeface="Arial" panose="020B0604020202020204" pitchFamily="34" charset="0"/>
              <a:buChar char="•"/>
            </a:pPr>
            <a:r>
              <a:rPr lang="nb-NO" sz="1100" dirty="0" smtClean="0">
                <a:solidFill>
                  <a:srgbClr val="000099"/>
                </a:solidFill>
              </a:rPr>
              <a:t>Lage plakat</a:t>
            </a:r>
          </a:p>
          <a:p>
            <a:pPr eaLnBrk="0" hangingPunct="0"/>
            <a:endParaRPr lang="nb-NO" sz="1100" dirty="0">
              <a:solidFill>
                <a:srgbClr val="000099"/>
              </a:solidFill>
            </a:endParaRPr>
          </a:p>
        </p:txBody>
      </p:sp>
      <p:sp>
        <p:nvSpPr>
          <p:cNvPr id="19" name="Avrundet rektangel 18"/>
          <p:cNvSpPr/>
          <p:nvPr/>
        </p:nvSpPr>
        <p:spPr>
          <a:xfrm>
            <a:off x="2123728" y="1484784"/>
            <a:ext cx="1368152" cy="2160240"/>
          </a:xfrm>
          <a:prstGeom prst="round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eaLnBrk="0" hangingPunct="0"/>
            <a:endParaRPr lang="nb-NO" sz="1100" b="1" dirty="0" smtClean="0">
              <a:solidFill>
                <a:srgbClr val="000099"/>
              </a:solidFill>
            </a:endParaRPr>
          </a:p>
          <a:p>
            <a:pPr eaLnBrk="0" hangingPunct="0"/>
            <a:endParaRPr lang="nb-NO" sz="1100" b="1" dirty="0" smtClean="0">
              <a:solidFill>
                <a:srgbClr val="000099"/>
              </a:solidFill>
            </a:endParaRPr>
          </a:p>
          <a:p>
            <a:pPr eaLnBrk="0" hangingPunct="0"/>
            <a:endParaRPr lang="nb-NO" sz="1100" b="1" dirty="0" smtClean="0">
              <a:solidFill>
                <a:srgbClr val="000099"/>
              </a:solidFill>
            </a:endParaRPr>
          </a:p>
          <a:p>
            <a:pPr eaLnBrk="0" hangingPunct="0"/>
            <a:endParaRPr lang="nb-NO" sz="1100" b="1" dirty="0" smtClean="0">
              <a:solidFill>
                <a:srgbClr val="000099"/>
              </a:solidFill>
            </a:endParaRPr>
          </a:p>
          <a:p>
            <a:pPr eaLnBrk="0" hangingPunct="0"/>
            <a:r>
              <a:rPr lang="nb-NO" sz="1100" b="1" dirty="0" smtClean="0">
                <a:solidFill>
                  <a:srgbClr val="000099"/>
                </a:solidFill>
              </a:rPr>
              <a:t>Arbeid mellom samling 1 og 2:</a:t>
            </a:r>
          </a:p>
          <a:p>
            <a:pPr marL="171450" indent="-171450" eaLnBrk="0" hangingPunct="0">
              <a:buFont typeface="Arial" panose="020B0604020202020204" pitchFamily="34" charset="0"/>
              <a:buChar char="•"/>
            </a:pPr>
            <a:r>
              <a:rPr lang="nb-NO" sz="1100" dirty="0" smtClean="0">
                <a:solidFill>
                  <a:srgbClr val="000099"/>
                </a:solidFill>
              </a:rPr>
              <a:t>Identifisere behov for forbedring</a:t>
            </a:r>
          </a:p>
          <a:p>
            <a:pPr marL="171450" indent="-171450" eaLnBrk="0" hangingPunct="0">
              <a:buFont typeface="Arial" panose="020B0604020202020204" pitchFamily="34" charset="0"/>
              <a:buChar char="•"/>
            </a:pPr>
            <a:r>
              <a:rPr lang="nb-NO" sz="1100" dirty="0" smtClean="0">
                <a:solidFill>
                  <a:srgbClr val="000099"/>
                </a:solidFill>
              </a:rPr>
              <a:t>Utarbeide mål</a:t>
            </a:r>
          </a:p>
          <a:p>
            <a:pPr marL="171450" indent="-171450" eaLnBrk="0" hangingPunct="0">
              <a:buFont typeface="Arial" panose="020B0604020202020204" pitchFamily="34" charset="0"/>
              <a:buChar char="•"/>
            </a:pPr>
            <a:r>
              <a:rPr lang="nb-NO" sz="1100" dirty="0" smtClean="0">
                <a:solidFill>
                  <a:srgbClr val="000099"/>
                </a:solidFill>
              </a:rPr>
              <a:t>Informere og involvere aktuelle aktører</a:t>
            </a:r>
          </a:p>
          <a:p>
            <a:pPr marL="171450" indent="-171450" eaLnBrk="0" hangingPunct="0">
              <a:buFont typeface="Arial" panose="020B0604020202020204" pitchFamily="34" charset="0"/>
              <a:buChar char="•"/>
            </a:pPr>
            <a:r>
              <a:rPr lang="nb-NO" sz="1100" dirty="0" smtClean="0">
                <a:solidFill>
                  <a:srgbClr val="000099"/>
                </a:solidFill>
              </a:rPr>
              <a:t>Lage plakat</a:t>
            </a:r>
          </a:p>
          <a:p>
            <a:pPr eaLnBrk="0" hangingPunct="0"/>
            <a:endParaRPr lang="nb-NO" sz="1100" dirty="0" smtClean="0">
              <a:solidFill>
                <a:srgbClr val="000099"/>
              </a:solidFill>
            </a:endParaRPr>
          </a:p>
          <a:p>
            <a:pPr eaLnBrk="0" hangingPunct="0"/>
            <a:endParaRPr lang="nb-NO" sz="1100" dirty="0" smtClean="0">
              <a:solidFill>
                <a:srgbClr val="000099"/>
              </a:solidFill>
            </a:endParaRPr>
          </a:p>
          <a:p>
            <a:pPr eaLnBrk="0" hangingPunct="0"/>
            <a:endParaRPr lang="nb-NO" sz="1100" dirty="0" smtClean="0">
              <a:solidFill>
                <a:srgbClr val="000099"/>
              </a:solidFill>
            </a:endParaRPr>
          </a:p>
          <a:p>
            <a:pPr algn="ctr" eaLnBrk="0" hangingPunct="0"/>
            <a:r>
              <a:rPr lang="nb-NO" sz="1100" dirty="0" smtClean="0">
                <a:solidFill>
                  <a:srgbClr val="000099"/>
                </a:solidFill>
              </a:rPr>
              <a:t>  </a:t>
            </a:r>
          </a:p>
        </p:txBody>
      </p:sp>
      <p:sp>
        <p:nvSpPr>
          <p:cNvPr id="20" name="Avrundet rektangel 19"/>
          <p:cNvSpPr/>
          <p:nvPr/>
        </p:nvSpPr>
        <p:spPr>
          <a:xfrm>
            <a:off x="3923929" y="1484784"/>
            <a:ext cx="1368152" cy="2160240"/>
          </a:xfrm>
          <a:prstGeom prst="round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eaLnBrk="0" hangingPunct="0"/>
            <a:r>
              <a:rPr lang="nb-NO" sz="1100" b="1" dirty="0" smtClean="0">
                <a:solidFill>
                  <a:srgbClr val="000099"/>
                </a:solidFill>
              </a:rPr>
              <a:t>Arbeid mellom samling 2 og 3 : </a:t>
            </a:r>
          </a:p>
          <a:p>
            <a:pPr marL="171450" indent="-171450" eaLnBrk="0" hangingPunct="0">
              <a:buFont typeface="Arial" panose="020B0604020202020204" pitchFamily="34" charset="0"/>
              <a:buChar char="•"/>
            </a:pPr>
            <a:r>
              <a:rPr lang="nb-NO" sz="1100" dirty="0" smtClean="0">
                <a:solidFill>
                  <a:srgbClr val="000099"/>
                </a:solidFill>
              </a:rPr>
              <a:t>Informere og sikre ledelses-forankring </a:t>
            </a:r>
          </a:p>
          <a:p>
            <a:pPr marL="171450" indent="-171450" eaLnBrk="0" hangingPunct="0">
              <a:buFont typeface="Arial" panose="020B0604020202020204" pitchFamily="34" charset="0"/>
              <a:buChar char="•"/>
            </a:pPr>
            <a:r>
              <a:rPr lang="nb-NO" sz="1100" dirty="0" smtClean="0">
                <a:solidFill>
                  <a:srgbClr val="000099"/>
                </a:solidFill>
              </a:rPr>
              <a:t> Styrke brukerrollen</a:t>
            </a:r>
          </a:p>
          <a:p>
            <a:pPr marL="171450" indent="-171450" eaLnBrk="0" hangingPunct="0">
              <a:buFont typeface="Arial" panose="020B0604020202020204" pitchFamily="34" charset="0"/>
              <a:buChar char="•"/>
            </a:pPr>
            <a:r>
              <a:rPr lang="nb-NO" sz="1100" dirty="0">
                <a:solidFill>
                  <a:srgbClr val="000099"/>
                </a:solidFill>
              </a:rPr>
              <a:t>G</a:t>
            </a:r>
            <a:r>
              <a:rPr lang="nb-NO" sz="1100" dirty="0" smtClean="0">
                <a:solidFill>
                  <a:srgbClr val="000099"/>
                </a:solidFill>
              </a:rPr>
              <a:t>jennomføre tiltakene, måle, justere</a:t>
            </a:r>
          </a:p>
          <a:p>
            <a:pPr marL="171450" indent="-171450" eaLnBrk="0" hangingPunct="0">
              <a:buFont typeface="Arial" panose="020B0604020202020204" pitchFamily="34" charset="0"/>
              <a:buChar char="•"/>
            </a:pPr>
            <a:r>
              <a:rPr lang="nb-NO" sz="1100" dirty="0" smtClean="0">
                <a:solidFill>
                  <a:srgbClr val="000099"/>
                </a:solidFill>
              </a:rPr>
              <a:t>Lage plakat</a:t>
            </a:r>
            <a:endParaRPr lang="nb-NO" sz="1100" dirty="0">
              <a:solidFill>
                <a:srgbClr val="000099"/>
              </a:solidFill>
            </a:endParaRPr>
          </a:p>
        </p:txBody>
      </p:sp>
      <p:sp>
        <p:nvSpPr>
          <p:cNvPr id="21" name="Avrundet rektangel 20"/>
          <p:cNvSpPr/>
          <p:nvPr/>
        </p:nvSpPr>
        <p:spPr>
          <a:xfrm>
            <a:off x="5678863" y="1484784"/>
            <a:ext cx="1368152" cy="2160240"/>
          </a:xfrm>
          <a:prstGeom prst="round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eaLnBrk="0" hangingPunct="0"/>
            <a:r>
              <a:rPr lang="nb-NO" sz="1100" b="1" dirty="0" smtClean="0">
                <a:solidFill>
                  <a:srgbClr val="000099"/>
                </a:solidFill>
              </a:rPr>
              <a:t>Arbeid mellom samling 3 og 4: </a:t>
            </a:r>
          </a:p>
          <a:p>
            <a:pPr marL="171450" indent="-171450" eaLnBrk="0" hangingPunct="0">
              <a:buFont typeface="Arial" panose="020B0604020202020204" pitchFamily="34" charset="0"/>
              <a:buChar char="•"/>
            </a:pPr>
            <a:r>
              <a:rPr lang="nb-NO" sz="1100" dirty="0" smtClean="0">
                <a:solidFill>
                  <a:srgbClr val="000099"/>
                </a:solidFill>
              </a:rPr>
              <a:t>Følge opp tiltak og måle </a:t>
            </a:r>
          </a:p>
          <a:p>
            <a:pPr marL="171450" indent="-171450" eaLnBrk="0" hangingPunct="0">
              <a:buFont typeface="Arial" panose="020B0604020202020204" pitchFamily="34" charset="0"/>
              <a:buChar char="•"/>
            </a:pPr>
            <a:r>
              <a:rPr lang="nb-NO" sz="1100" dirty="0" smtClean="0">
                <a:solidFill>
                  <a:srgbClr val="000099"/>
                </a:solidFill>
              </a:rPr>
              <a:t>Justere planer ev. nye tiltak</a:t>
            </a:r>
          </a:p>
          <a:p>
            <a:pPr marL="171450" indent="-171450" eaLnBrk="0" hangingPunct="0">
              <a:buFont typeface="Arial" panose="020B0604020202020204" pitchFamily="34" charset="0"/>
              <a:buChar char="•"/>
            </a:pPr>
            <a:r>
              <a:rPr lang="nb-NO" sz="1100" dirty="0" smtClean="0">
                <a:solidFill>
                  <a:srgbClr val="000099"/>
                </a:solidFill>
              </a:rPr>
              <a:t>Planlegge for spredning</a:t>
            </a:r>
          </a:p>
          <a:p>
            <a:pPr marL="171450" indent="-171450" eaLnBrk="0" hangingPunct="0">
              <a:buFont typeface="Arial" panose="020B0604020202020204" pitchFamily="34" charset="0"/>
              <a:buChar char="•"/>
            </a:pPr>
            <a:r>
              <a:rPr lang="nb-NO" sz="1100" dirty="0" smtClean="0">
                <a:solidFill>
                  <a:srgbClr val="000099"/>
                </a:solidFill>
              </a:rPr>
              <a:t>Lage plakat</a:t>
            </a:r>
          </a:p>
          <a:p>
            <a:pPr eaLnBrk="0" hangingPunct="0"/>
            <a:endParaRPr lang="nb-NO" sz="1100" b="1" dirty="0" smtClean="0">
              <a:solidFill>
                <a:srgbClr val="000099"/>
              </a:solidFill>
            </a:endParaRPr>
          </a:p>
          <a:p>
            <a:pPr eaLnBrk="0" hangingPunct="0"/>
            <a:endParaRPr lang="nb-NO" sz="1100" b="1" dirty="0" smtClean="0">
              <a:solidFill>
                <a:srgbClr val="000099"/>
              </a:solidFill>
            </a:endParaRPr>
          </a:p>
        </p:txBody>
      </p:sp>
      <p:sp>
        <p:nvSpPr>
          <p:cNvPr id="24" name="Avrundet rektangel 23"/>
          <p:cNvSpPr/>
          <p:nvPr/>
        </p:nvSpPr>
        <p:spPr>
          <a:xfrm>
            <a:off x="7380313" y="1484784"/>
            <a:ext cx="1368152" cy="2160240"/>
          </a:xfrm>
          <a:prstGeom prst="round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eaLnBrk="0" hangingPunct="0"/>
            <a:r>
              <a:rPr lang="nb-NO" sz="1100" b="1" dirty="0" smtClean="0">
                <a:solidFill>
                  <a:srgbClr val="000099"/>
                </a:solidFill>
              </a:rPr>
              <a:t>Arbeid videre:</a:t>
            </a:r>
          </a:p>
          <a:p>
            <a:pPr marL="171450" indent="-171450" eaLnBrk="0" hangingPunct="0">
              <a:buFont typeface="Arial" panose="020B0604020202020204" pitchFamily="34" charset="0"/>
              <a:buChar char="•"/>
            </a:pPr>
            <a:r>
              <a:rPr lang="nb-NO" sz="1100" dirty="0" smtClean="0">
                <a:solidFill>
                  <a:srgbClr val="000099"/>
                </a:solidFill>
              </a:rPr>
              <a:t>Kontinuerlig forbedrings-arbeid</a:t>
            </a:r>
          </a:p>
          <a:p>
            <a:pPr eaLnBrk="0" hangingPunct="0"/>
            <a:endParaRPr lang="nb-NO" sz="1100" dirty="0" smtClean="0">
              <a:solidFill>
                <a:srgbClr val="000099"/>
              </a:solidFill>
            </a:endParaRPr>
          </a:p>
          <a:p>
            <a:pPr eaLnBrk="0" hangingPunct="0"/>
            <a:endParaRPr lang="nb-NO" sz="1100" dirty="0" smtClean="0">
              <a:solidFill>
                <a:srgbClr val="000099"/>
              </a:solidFill>
            </a:endParaRPr>
          </a:p>
          <a:p>
            <a:pPr eaLnBrk="0" hangingPunct="0"/>
            <a:endParaRPr lang="nb-NO" sz="1100" dirty="0">
              <a:solidFill>
                <a:srgbClr val="000099"/>
              </a:solidFill>
            </a:endParaRPr>
          </a:p>
          <a:p>
            <a:pPr eaLnBrk="0" hangingPunct="0"/>
            <a:endParaRPr lang="nb-NO" sz="1100" dirty="0" smtClean="0">
              <a:solidFill>
                <a:srgbClr val="000099"/>
              </a:solidFill>
            </a:endParaRPr>
          </a:p>
          <a:p>
            <a:pPr eaLnBrk="0" hangingPunct="0"/>
            <a:endParaRPr lang="nb-NO" sz="1100" dirty="0">
              <a:solidFill>
                <a:srgbClr val="000099"/>
              </a:solidFill>
            </a:endParaRPr>
          </a:p>
          <a:p>
            <a:pPr eaLnBrk="0" hangingPunct="0"/>
            <a:endParaRPr lang="nb-NO" sz="1100" dirty="0" smtClean="0">
              <a:solidFill>
                <a:srgbClr val="000099"/>
              </a:solidFill>
            </a:endParaRPr>
          </a:p>
          <a:p>
            <a:pPr eaLnBrk="0" hangingPunct="0"/>
            <a:endParaRPr lang="nb-NO" sz="1100" dirty="0" smtClean="0">
              <a:solidFill>
                <a:srgbClr val="000099"/>
              </a:solidFill>
            </a:endParaRPr>
          </a:p>
        </p:txBody>
      </p:sp>
      <p:graphicFrame>
        <p:nvGraphicFramePr>
          <p:cNvPr id="25" name="Diagram 24"/>
          <p:cNvGraphicFramePr/>
          <p:nvPr>
            <p:extLst>
              <p:ext uri="{D42A27DB-BD31-4B8C-83A1-F6EECF244321}">
                <p14:modId xmlns:p14="http://schemas.microsoft.com/office/powerpoint/2010/main" val="1091783652"/>
              </p:ext>
            </p:extLst>
          </p:nvPr>
        </p:nvGraphicFramePr>
        <p:xfrm>
          <a:off x="251520" y="980728"/>
          <a:ext cx="8640960" cy="2880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6" name="Picture 1" descr="cid:image001.png@01D13805.78E0DED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36606" y="85725"/>
            <a:ext cx="22955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KS-maillogo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91" y="5697"/>
            <a:ext cx="752675" cy="533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705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Følg arbeidet i Gode pasientforløp</a:t>
            </a:r>
            <a:endParaRPr lang="nb-NO" dirty="0"/>
          </a:p>
        </p:txBody>
      </p:sp>
      <p:sp>
        <p:nvSpPr>
          <p:cNvPr id="3" name="Plassholder for innhold 2"/>
          <p:cNvSpPr>
            <a:spLocks noGrp="1"/>
          </p:cNvSpPr>
          <p:nvPr>
            <p:ph idx="1"/>
          </p:nvPr>
        </p:nvSpPr>
        <p:spPr/>
        <p:txBody>
          <a:bodyPr/>
          <a:lstStyle/>
          <a:p>
            <a:r>
              <a:rPr lang="nb-NO" dirty="0" smtClean="0"/>
              <a:t>ks.no/pasientforlop</a:t>
            </a:r>
          </a:p>
          <a:p>
            <a:r>
              <a:rPr lang="nb-NO" dirty="0" smtClean="0"/>
              <a:t>pasientforløp.no (FHI)</a:t>
            </a:r>
          </a:p>
          <a:p>
            <a:r>
              <a:rPr lang="nb-NO" dirty="0" smtClean="0"/>
              <a:t>Facebook: Gode pasientforløp</a:t>
            </a:r>
          </a:p>
          <a:p>
            <a:r>
              <a:rPr lang="nb-NO" dirty="0" smtClean="0"/>
              <a:t>YouTube: Gode pasientforløp</a:t>
            </a:r>
          </a:p>
          <a:p>
            <a:r>
              <a:rPr lang="nb-NO" dirty="0" smtClean="0"/>
              <a:t>Twitter: @Pasientforlop</a:t>
            </a:r>
          </a:p>
          <a:p>
            <a:r>
              <a:rPr lang="nb-NO" dirty="0" smtClean="0"/>
              <a:t>Instagram: @hvaerviktigfordeg</a:t>
            </a:r>
            <a:endParaRPr lang="nb-NO" dirty="0"/>
          </a:p>
        </p:txBody>
      </p:sp>
      <p:sp>
        <p:nvSpPr>
          <p:cNvPr id="4" name="Plassholder for dato 3"/>
          <p:cNvSpPr>
            <a:spLocks noGrp="1"/>
          </p:cNvSpPr>
          <p:nvPr>
            <p:ph type="dt" sz="half" idx="10"/>
          </p:nvPr>
        </p:nvSpPr>
        <p:spPr/>
        <p:txBody>
          <a:bodyPr/>
          <a:lstStyle/>
          <a:p>
            <a:fld id="{28A6F194-9998-CC4B-998F-8D8849F7EACA}" type="datetime1">
              <a:rPr lang="nb-NO" smtClean="0"/>
              <a:t>13.11.2019</a:t>
            </a:fld>
            <a:endParaRPr lang="nb-NO"/>
          </a:p>
        </p:txBody>
      </p:sp>
      <p:sp>
        <p:nvSpPr>
          <p:cNvPr id="5" name="Plassholder for lysbildenummer 4"/>
          <p:cNvSpPr>
            <a:spLocks noGrp="1"/>
          </p:cNvSpPr>
          <p:nvPr>
            <p:ph type="sldNum" sz="quarter" idx="12"/>
          </p:nvPr>
        </p:nvSpPr>
        <p:spPr/>
        <p:txBody>
          <a:bodyPr/>
          <a:lstStyle/>
          <a:p>
            <a:fld id="{C0CD6FD2-64A5-B449-A784-F253325A82A2}" type="slidenum">
              <a:rPr lang="nb-NO" smtClean="0"/>
              <a:t>30</a:t>
            </a:fld>
            <a:endParaRPr lang="nb-NO"/>
          </a:p>
        </p:txBody>
      </p:sp>
      <p:pic>
        <p:nvPicPr>
          <p:cNvPr id="2050" name="Picture 2" descr="C:\Users\3276ktv\Documents\Kommunikasjon Gode pasientforløp\Fotografering og bilder\Bilder\illustrasjon-5_komp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730" y="2444386"/>
            <a:ext cx="3067256" cy="2019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98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0" y="4"/>
            <a:ext cx="9144000" cy="6857996"/>
            <a:chOff x="-21949" y="4"/>
            <a:chExt cx="9145692" cy="6857996"/>
          </a:xfrm>
        </p:grpSpPr>
        <p:sp>
          <p:nvSpPr>
            <p:cNvPr id="74" name="Rektangel 73"/>
            <p:cNvSpPr/>
            <p:nvPr/>
          </p:nvSpPr>
          <p:spPr>
            <a:xfrm>
              <a:off x="-21600" y="5429264"/>
              <a:ext cx="9144000" cy="490542"/>
            </a:xfrm>
            <a:prstGeom prst="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800" dirty="0"/>
            </a:p>
          </p:txBody>
        </p:sp>
        <p:sp>
          <p:nvSpPr>
            <p:cNvPr id="113" name="Rektangel 112"/>
            <p:cNvSpPr/>
            <p:nvPr/>
          </p:nvSpPr>
          <p:spPr>
            <a:xfrm>
              <a:off x="-21949" y="2500322"/>
              <a:ext cx="9144000" cy="642941"/>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800" dirty="0"/>
            </a:p>
          </p:txBody>
        </p:sp>
        <p:sp>
          <p:nvSpPr>
            <p:cNvPr id="32" name="Rektangel 31"/>
            <p:cNvSpPr/>
            <p:nvPr/>
          </p:nvSpPr>
          <p:spPr>
            <a:xfrm>
              <a:off x="-21949" y="3143260"/>
              <a:ext cx="9144000" cy="571504"/>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800" dirty="0"/>
            </a:p>
          </p:txBody>
        </p:sp>
        <p:sp>
          <p:nvSpPr>
            <p:cNvPr id="36" name="Rektangel 35"/>
            <p:cNvSpPr/>
            <p:nvPr/>
          </p:nvSpPr>
          <p:spPr>
            <a:xfrm>
              <a:off x="-21949" y="3714764"/>
              <a:ext cx="9144000" cy="714380"/>
            </a:xfrm>
            <a:prstGeom prst="rect">
              <a:avLst/>
            </a:prstGeom>
            <a:solidFill>
              <a:srgbClr val="97FE7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800" dirty="0"/>
            </a:p>
          </p:txBody>
        </p:sp>
        <p:sp>
          <p:nvSpPr>
            <p:cNvPr id="4" name="Rektangel 3"/>
            <p:cNvSpPr/>
            <p:nvPr/>
          </p:nvSpPr>
          <p:spPr>
            <a:xfrm>
              <a:off x="-21949" y="4"/>
              <a:ext cx="9144000" cy="5000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800" dirty="0"/>
            </a:p>
          </p:txBody>
        </p:sp>
        <p:sp>
          <p:nvSpPr>
            <p:cNvPr id="5" name="Rektangel 4"/>
            <p:cNvSpPr/>
            <p:nvPr/>
          </p:nvSpPr>
          <p:spPr>
            <a:xfrm>
              <a:off x="-20257" y="500042"/>
              <a:ext cx="9144000" cy="135732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800" dirty="0"/>
            </a:p>
          </p:txBody>
        </p:sp>
        <p:sp>
          <p:nvSpPr>
            <p:cNvPr id="6" name="Rektangel 5"/>
            <p:cNvSpPr/>
            <p:nvPr/>
          </p:nvSpPr>
          <p:spPr>
            <a:xfrm>
              <a:off x="-20257" y="1857364"/>
              <a:ext cx="9144000" cy="642954"/>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800" dirty="0"/>
            </a:p>
          </p:txBody>
        </p:sp>
        <p:sp>
          <p:nvSpPr>
            <p:cNvPr id="7" name="Rektangel 6"/>
            <p:cNvSpPr/>
            <p:nvPr/>
          </p:nvSpPr>
          <p:spPr>
            <a:xfrm>
              <a:off x="-21949" y="4429147"/>
              <a:ext cx="9144000" cy="571505"/>
            </a:xfrm>
            <a:prstGeom prst="rect">
              <a:avLst/>
            </a:prstGeom>
            <a:solidFill>
              <a:srgbClr val="97FE7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800" dirty="0"/>
            </a:p>
          </p:txBody>
        </p:sp>
        <p:sp>
          <p:nvSpPr>
            <p:cNvPr id="8" name="Rektangel 7"/>
            <p:cNvSpPr/>
            <p:nvPr/>
          </p:nvSpPr>
          <p:spPr>
            <a:xfrm>
              <a:off x="-21949" y="4926743"/>
              <a:ext cx="9144000" cy="50252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800" dirty="0"/>
            </a:p>
          </p:txBody>
        </p:sp>
        <p:sp>
          <p:nvSpPr>
            <p:cNvPr id="9" name="Rektangel 8"/>
            <p:cNvSpPr/>
            <p:nvPr/>
          </p:nvSpPr>
          <p:spPr>
            <a:xfrm>
              <a:off x="-21949" y="5929330"/>
              <a:ext cx="9144000" cy="928670"/>
            </a:xfrm>
            <a:prstGeom prst="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800" dirty="0"/>
            </a:p>
          </p:txBody>
        </p:sp>
      </p:grpSp>
      <p:sp>
        <p:nvSpPr>
          <p:cNvPr id="11" name="Femkant 10"/>
          <p:cNvSpPr/>
          <p:nvPr/>
        </p:nvSpPr>
        <p:spPr>
          <a:xfrm>
            <a:off x="201606" y="1143001"/>
            <a:ext cx="1178731" cy="357188"/>
          </a:xfrm>
          <a:prstGeom prst="homePlate">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b-NO" sz="1200" b="1" dirty="0">
                <a:solidFill>
                  <a:schemeClr val="tx1"/>
                </a:solidFill>
              </a:rPr>
              <a:t>Hjem: Bruker/pårørende</a:t>
            </a:r>
          </a:p>
        </p:txBody>
      </p:sp>
      <p:sp>
        <p:nvSpPr>
          <p:cNvPr id="13" name="Femkant 12"/>
          <p:cNvSpPr/>
          <p:nvPr/>
        </p:nvSpPr>
        <p:spPr>
          <a:xfrm>
            <a:off x="226360" y="6000773"/>
            <a:ext cx="708861" cy="285749"/>
          </a:xfrm>
          <a:prstGeom prst="homePlat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b-NO" sz="1200" b="1" dirty="0">
                <a:solidFill>
                  <a:schemeClr val="tx1"/>
                </a:solidFill>
              </a:rPr>
              <a:t>Sykehus</a:t>
            </a:r>
          </a:p>
        </p:txBody>
      </p:sp>
      <p:sp>
        <p:nvSpPr>
          <p:cNvPr id="14" name="Femkant 13"/>
          <p:cNvSpPr/>
          <p:nvPr/>
        </p:nvSpPr>
        <p:spPr>
          <a:xfrm>
            <a:off x="197515" y="5072090"/>
            <a:ext cx="943184" cy="285748"/>
          </a:xfrm>
          <a:prstGeom prst="homePlate">
            <a:avLst/>
          </a:prstGeom>
          <a:solidFill>
            <a:srgbClr val="CCFF99"/>
          </a:solidFill>
          <a:ln>
            <a:solidFill>
              <a:srgbClr val="97FE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b-NO" sz="1200" b="1" dirty="0">
                <a:solidFill>
                  <a:schemeClr val="tx1"/>
                </a:solidFill>
              </a:rPr>
              <a:t>Bestillerkontor</a:t>
            </a:r>
          </a:p>
        </p:txBody>
      </p:sp>
      <p:sp>
        <p:nvSpPr>
          <p:cNvPr id="15" name="Femkant 14"/>
          <p:cNvSpPr/>
          <p:nvPr/>
        </p:nvSpPr>
        <p:spPr>
          <a:xfrm>
            <a:off x="222240" y="3929078"/>
            <a:ext cx="758318" cy="285752"/>
          </a:xfrm>
          <a:prstGeom prst="homePlate">
            <a:avLst/>
          </a:prstGeom>
          <a:solidFill>
            <a:srgbClr val="97FE72"/>
          </a:solidFill>
          <a:ln>
            <a:solidFill>
              <a:srgbClr val="CC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b-NO" sz="1200" b="1" dirty="0">
                <a:solidFill>
                  <a:schemeClr val="tx1"/>
                </a:solidFill>
              </a:rPr>
              <a:t>Fastlege</a:t>
            </a:r>
          </a:p>
        </p:txBody>
      </p:sp>
      <p:sp>
        <p:nvSpPr>
          <p:cNvPr id="16" name="Femkant 15"/>
          <p:cNvSpPr/>
          <p:nvPr/>
        </p:nvSpPr>
        <p:spPr>
          <a:xfrm>
            <a:off x="201795" y="2071690"/>
            <a:ext cx="1008470" cy="285750"/>
          </a:xfrm>
          <a:prstGeom prst="homePlate">
            <a:avLst/>
          </a:prstGeom>
          <a:solidFill>
            <a:srgbClr val="CCFF99"/>
          </a:solidFill>
          <a:ln>
            <a:solidFill>
              <a:srgbClr val="97FE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b-NO" sz="1200" b="1" dirty="0">
                <a:solidFill>
                  <a:schemeClr val="tx1"/>
                </a:solidFill>
              </a:rPr>
              <a:t>Hjemmetjeneste</a:t>
            </a:r>
          </a:p>
        </p:txBody>
      </p:sp>
      <p:sp>
        <p:nvSpPr>
          <p:cNvPr id="17" name="Femkant 16"/>
          <p:cNvSpPr/>
          <p:nvPr/>
        </p:nvSpPr>
        <p:spPr>
          <a:xfrm>
            <a:off x="1126539" y="9500"/>
            <a:ext cx="6709629" cy="474688"/>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b-NO" b="1" dirty="0">
                <a:solidFill>
                  <a:schemeClr val="tx1"/>
                </a:solidFill>
              </a:rPr>
              <a:t>Samhandlingskjeden: Helhetlig pasientforløp i hjemmet (HPH)</a:t>
            </a:r>
          </a:p>
        </p:txBody>
      </p:sp>
      <p:sp>
        <p:nvSpPr>
          <p:cNvPr id="22" name="Rektangel 21"/>
          <p:cNvSpPr/>
          <p:nvPr/>
        </p:nvSpPr>
        <p:spPr>
          <a:xfrm>
            <a:off x="5112060" y="3789041"/>
            <a:ext cx="797518" cy="568662"/>
          </a:xfrm>
          <a:prstGeom prst="rect">
            <a:avLst/>
          </a:prstGeom>
        </p:spPr>
        <p:style>
          <a:lnRef idx="2">
            <a:schemeClr val="accent1">
              <a:shade val="50000"/>
            </a:schemeClr>
          </a:lnRef>
          <a:fillRef idx="1003">
            <a:schemeClr val="lt1"/>
          </a:fillRef>
          <a:effectRef idx="0">
            <a:schemeClr val="accent1"/>
          </a:effectRef>
          <a:fontRef idx="minor">
            <a:schemeClr val="lt1"/>
          </a:fontRef>
        </p:style>
        <p:txBody>
          <a:bodyPr rIns="36000" anchor="ctr"/>
          <a:lstStyle/>
          <a:p>
            <a:pPr algn="ctr">
              <a:defRPr/>
            </a:pPr>
            <a:r>
              <a:rPr lang="nb-NO" sz="1000" b="1" dirty="0">
                <a:solidFill>
                  <a:schemeClr val="tx1"/>
                </a:solidFill>
              </a:rPr>
              <a:t>Besøk fastlege</a:t>
            </a:r>
          </a:p>
          <a:p>
            <a:pPr algn="ctr">
              <a:defRPr/>
            </a:pPr>
            <a:r>
              <a:rPr lang="nb-NO" sz="1000" b="1" dirty="0">
                <a:solidFill>
                  <a:schemeClr val="tx1"/>
                </a:solidFill>
              </a:rPr>
              <a:t>Legemiddel-gjennomgang</a:t>
            </a:r>
          </a:p>
        </p:txBody>
      </p:sp>
      <p:sp>
        <p:nvSpPr>
          <p:cNvPr id="25" name="Rektangel 24"/>
          <p:cNvSpPr/>
          <p:nvPr/>
        </p:nvSpPr>
        <p:spPr>
          <a:xfrm>
            <a:off x="4112024" y="1643062"/>
            <a:ext cx="692399" cy="642942"/>
          </a:xfrm>
          <a:prstGeom prst="rect">
            <a:avLst/>
          </a:prstGeom>
        </p:spPr>
        <p:style>
          <a:lnRef idx="2">
            <a:schemeClr val="accent1">
              <a:shade val="50000"/>
            </a:schemeClr>
          </a:lnRef>
          <a:fillRef idx="1003">
            <a:schemeClr val="lt1"/>
          </a:fillRef>
          <a:effectRef idx="0">
            <a:schemeClr val="accent1"/>
          </a:effectRef>
          <a:fontRef idx="minor">
            <a:schemeClr val="lt1"/>
          </a:fontRef>
        </p:style>
        <p:txBody>
          <a:bodyPr lIns="36000" rIns="36000" anchor="ctr"/>
          <a:lstStyle/>
          <a:p>
            <a:pPr algn="ctr">
              <a:defRPr/>
            </a:pPr>
            <a:r>
              <a:rPr lang="nb-NO" sz="1000" b="1" dirty="0">
                <a:solidFill>
                  <a:schemeClr val="tx1"/>
                </a:solidFill>
              </a:rPr>
              <a:t>Besøk av primær-sykepleier</a:t>
            </a:r>
          </a:p>
        </p:txBody>
      </p:sp>
      <p:sp>
        <p:nvSpPr>
          <p:cNvPr id="33" name="Rektangel 32"/>
          <p:cNvSpPr/>
          <p:nvPr/>
        </p:nvSpPr>
        <p:spPr>
          <a:xfrm>
            <a:off x="3844131" y="857232"/>
            <a:ext cx="3536182" cy="428628"/>
          </a:xfrm>
          <a:prstGeom prst="rect">
            <a:avLst/>
          </a:prstGeom>
        </p:spPr>
        <p:style>
          <a:lnRef idx="2">
            <a:schemeClr val="accent1">
              <a:shade val="50000"/>
            </a:schemeClr>
          </a:lnRef>
          <a:fillRef idx="1003">
            <a:schemeClr val="lt1"/>
          </a:fillRef>
          <a:effectRef idx="0">
            <a:schemeClr val="accent1"/>
          </a:effectRef>
          <a:fontRef idx="minor">
            <a:schemeClr val="lt1"/>
          </a:fontRef>
        </p:style>
        <p:txBody>
          <a:bodyPr anchor="ctr"/>
          <a:lstStyle/>
          <a:p>
            <a:pPr algn="ctr">
              <a:defRPr/>
            </a:pPr>
            <a:r>
              <a:rPr lang="nb-NO" sz="1000" b="1" dirty="0">
                <a:solidFill>
                  <a:schemeClr val="tx1"/>
                </a:solidFill>
              </a:rPr>
              <a:t>Daglig observasjon og tjenesteyting</a:t>
            </a:r>
          </a:p>
        </p:txBody>
      </p:sp>
      <p:sp>
        <p:nvSpPr>
          <p:cNvPr id="34" name="Rektangel 33"/>
          <p:cNvSpPr/>
          <p:nvPr/>
        </p:nvSpPr>
        <p:spPr>
          <a:xfrm>
            <a:off x="6165117" y="1643067"/>
            <a:ext cx="729141" cy="642941"/>
          </a:xfrm>
          <a:prstGeom prst="rect">
            <a:avLst/>
          </a:prstGeom>
        </p:spPr>
        <p:style>
          <a:lnRef idx="2">
            <a:schemeClr val="accent1">
              <a:shade val="50000"/>
            </a:schemeClr>
          </a:lnRef>
          <a:fillRef idx="1003">
            <a:schemeClr val="lt1"/>
          </a:fillRef>
          <a:effectRef idx="0">
            <a:schemeClr val="accent1"/>
          </a:effectRef>
          <a:fontRef idx="minor">
            <a:schemeClr val="lt1"/>
          </a:fontRef>
        </p:style>
        <p:txBody>
          <a:bodyPr lIns="36000" rIns="36000" anchor="ctr"/>
          <a:lstStyle/>
          <a:p>
            <a:pPr algn="ctr">
              <a:defRPr/>
            </a:pPr>
            <a:r>
              <a:rPr lang="nb-NO" sz="1000" b="1" dirty="0">
                <a:solidFill>
                  <a:schemeClr val="tx1"/>
                </a:solidFill>
              </a:rPr>
              <a:t>Evaluering etter fire uker</a:t>
            </a:r>
          </a:p>
        </p:txBody>
      </p:sp>
      <p:cxnSp>
        <p:nvCxnSpPr>
          <p:cNvPr id="38" name="Figur 37"/>
          <p:cNvCxnSpPr>
            <a:stCxn id="25" idx="3"/>
            <a:endCxn id="22" idx="1"/>
          </p:cNvCxnSpPr>
          <p:nvPr/>
        </p:nvCxnSpPr>
        <p:spPr>
          <a:xfrm>
            <a:off x="4804423" y="1964534"/>
            <a:ext cx="307637" cy="2108839"/>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40" name="Figur 39"/>
          <p:cNvCxnSpPr>
            <a:stCxn id="22" idx="3"/>
            <a:endCxn id="34" idx="1"/>
          </p:cNvCxnSpPr>
          <p:nvPr/>
        </p:nvCxnSpPr>
        <p:spPr>
          <a:xfrm flipV="1">
            <a:off x="5909578" y="1964538"/>
            <a:ext cx="255539" cy="2108835"/>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76" name="Rett pil 75"/>
          <p:cNvCxnSpPr/>
          <p:nvPr/>
        </p:nvCxnSpPr>
        <p:spPr>
          <a:xfrm rot="5040000" flipH="1" flipV="1">
            <a:off x="6365329" y="1451350"/>
            <a:ext cx="357190" cy="2472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46" name="Femkant 45"/>
          <p:cNvSpPr/>
          <p:nvPr/>
        </p:nvSpPr>
        <p:spPr>
          <a:xfrm>
            <a:off x="242822" y="4572022"/>
            <a:ext cx="741857" cy="285750"/>
          </a:xfrm>
          <a:prstGeom prst="homePlate">
            <a:avLst/>
          </a:prstGeom>
          <a:solidFill>
            <a:srgbClr val="97FE72"/>
          </a:solidFill>
          <a:ln>
            <a:solidFill>
              <a:srgbClr val="CC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b-NO" sz="1200" b="1" dirty="0">
                <a:solidFill>
                  <a:schemeClr val="tx1"/>
                </a:solidFill>
              </a:rPr>
              <a:t>Legevakt</a:t>
            </a:r>
          </a:p>
        </p:txBody>
      </p:sp>
      <p:sp>
        <p:nvSpPr>
          <p:cNvPr id="81" name="Femkant 80"/>
          <p:cNvSpPr/>
          <p:nvPr/>
        </p:nvSpPr>
        <p:spPr>
          <a:xfrm>
            <a:off x="223494" y="3286138"/>
            <a:ext cx="1100805" cy="285750"/>
          </a:xfrm>
          <a:prstGeom prst="homePlate">
            <a:avLst/>
          </a:prstGeom>
          <a:solidFill>
            <a:srgbClr val="CCFF99"/>
          </a:solidFill>
          <a:ln>
            <a:solidFill>
              <a:srgbClr val="97FE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b-NO" sz="1200" b="1" dirty="0" err="1">
                <a:solidFill>
                  <a:schemeClr val="tx1"/>
                </a:solidFill>
              </a:rPr>
              <a:t>Fysio-/ergoterapi</a:t>
            </a:r>
            <a:endParaRPr lang="nb-NO" sz="1200" b="1" dirty="0">
              <a:solidFill>
                <a:schemeClr val="tx1"/>
              </a:solidFill>
            </a:endParaRPr>
          </a:p>
        </p:txBody>
      </p:sp>
      <p:sp>
        <p:nvSpPr>
          <p:cNvPr id="114" name="Femkant 113"/>
          <p:cNvSpPr/>
          <p:nvPr/>
        </p:nvSpPr>
        <p:spPr>
          <a:xfrm>
            <a:off x="223494" y="2643196"/>
            <a:ext cx="1008470" cy="285750"/>
          </a:xfrm>
          <a:prstGeom prst="homePlate">
            <a:avLst/>
          </a:prstGeom>
          <a:solidFill>
            <a:srgbClr val="CCFF99"/>
          </a:solidFill>
          <a:ln>
            <a:solidFill>
              <a:srgbClr val="97FE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b-NO" sz="1200" b="1" dirty="0">
                <a:solidFill>
                  <a:schemeClr val="tx1"/>
                </a:solidFill>
              </a:rPr>
              <a:t>Sykehjem</a:t>
            </a:r>
          </a:p>
        </p:txBody>
      </p:sp>
      <p:sp>
        <p:nvSpPr>
          <p:cNvPr id="148" name="Rektangel 147"/>
          <p:cNvSpPr/>
          <p:nvPr/>
        </p:nvSpPr>
        <p:spPr>
          <a:xfrm>
            <a:off x="4112022" y="2643182"/>
            <a:ext cx="717128" cy="642956"/>
          </a:xfrm>
          <a:prstGeom prst="rect">
            <a:avLst/>
          </a:prstGeom>
          <a:gradFill>
            <a:gsLst>
              <a:gs pos="0">
                <a:schemeClr val="lt1">
                  <a:tint val="80000"/>
                  <a:satMod val="300000"/>
                </a:schemeClr>
              </a:gs>
              <a:gs pos="100000">
                <a:schemeClr val="lt1">
                  <a:shade val="30000"/>
                  <a:satMod val="200000"/>
                </a:schemeClr>
              </a:gs>
            </a:gsLst>
            <a:path path="circle">
              <a:fillToRect l="50000" t="50000" r="50000" b="50000"/>
            </a:path>
          </a:gradFill>
          <a:ln>
            <a:solidFill>
              <a:srgbClr val="385D8A"/>
            </a:solidFill>
          </a:ln>
        </p:spPr>
        <p:style>
          <a:lnRef idx="2">
            <a:schemeClr val="accent1">
              <a:shade val="50000"/>
            </a:schemeClr>
          </a:lnRef>
          <a:fillRef idx="1003">
            <a:schemeClr val="lt1"/>
          </a:fillRef>
          <a:effectRef idx="0">
            <a:schemeClr val="accent1"/>
          </a:effectRef>
          <a:fontRef idx="minor">
            <a:schemeClr val="lt1"/>
          </a:fontRef>
        </p:style>
        <p:txBody>
          <a:bodyPr lIns="36000" rIns="36000" anchor="ctr"/>
          <a:lstStyle/>
          <a:p>
            <a:pPr algn="ctr">
              <a:defRPr/>
            </a:pPr>
            <a:r>
              <a:rPr lang="nb-NO" sz="1000" b="1" dirty="0">
                <a:solidFill>
                  <a:schemeClr val="tx1"/>
                </a:solidFill>
              </a:rPr>
              <a:t>Innleggelse korttidsopphold rehabilitering</a:t>
            </a:r>
          </a:p>
        </p:txBody>
      </p:sp>
      <p:cxnSp>
        <p:nvCxnSpPr>
          <p:cNvPr id="94" name="Rett pil 93"/>
          <p:cNvCxnSpPr/>
          <p:nvPr/>
        </p:nvCxnSpPr>
        <p:spPr bwMode="auto">
          <a:xfrm rot="5400000" flipH="1" flipV="1">
            <a:off x="4333568" y="2427231"/>
            <a:ext cx="285752" cy="3300"/>
          </a:xfrm>
          <a:prstGeom prst="straightConnector1">
            <a:avLst/>
          </a:prstGeom>
          <a:solidFill>
            <a:schemeClr val="accent1"/>
          </a:solidFill>
          <a:ln w="25400" cap="flat" cmpd="sng" algn="ctr">
            <a:solidFill>
              <a:schemeClr val="tx1"/>
            </a:solidFill>
            <a:prstDash val="dash"/>
            <a:round/>
            <a:headEnd type="none" w="med" len="med"/>
            <a:tailEnd type="arrow"/>
          </a:ln>
          <a:effectLst/>
        </p:spPr>
      </p:cxnSp>
      <p:cxnSp>
        <p:nvCxnSpPr>
          <p:cNvPr id="106" name="Rett pil 105"/>
          <p:cNvCxnSpPr/>
          <p:nvPr/>
        </p:nvCxnSpPr>
        <p:spPr>
          <a:xfrm rot="5040000" flipH="1" flipV="1">
            <a:off x="4271791" y="1452841"/>
            <a:ext cx="357190" cy="2472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59" name="Rektangel 58"/>
          <p:cNvSpPr/>
          <p:nvPr/>
        </p:nvSpPr>
        <p:spPr>
          <a:xfrm>
            <a:off x="2898856" y="2071690"/>
            <a:ext cx="699345" cy="857256"/>
          </a:xfrm>
          <a:prstGeom prst="rect">
            <a:avLst/>
          </a:prstGeom>
        </p:spPr>
        <p:style>
          <a:lnRef idx="2">
            <a:schemeClr val="accent1">
              <a:shade val="50000"/>
            </a:schemeClr>
          </a:lnRef>
          <a:fillRef idx="1003">
            <a:schemeClr val="lt1"/>
          </a:fillRef>
          <a:effectRef idx="0">
            <a:schemeClr val="accent1"/>
          </a:effectRef>
          <a:fontRef idx="minor">
            <a:schemeClr val="lt1"/>
          </a:fontRef>
        </p:style>
        <p:txBody>
          <a:bodyPr lIns="36000" rIns="36000" anchor="ctr"/>
          <a:lstStyle/>
          <a:p>
            <a:pPr algn="ctr">
              <a:defRPr/>
            </a:pPr>
            <a:r>
              <a:rPr lang="nb-NO" sz="1000" b="1" dirty="0" smtClean="0">
                <a:solidFill>
                  <a:schemeClr val="tx1"/>
                </a:solidFill>
              </a:rPr>
              <a:t>Koordinerende enhet</a:t>
            </a:r>
            <a:endParaRPr lang="nb-NO" sz="1000" b="1" dirty="0">
              <a:solidFill>
                <a:schemeClr val="tx1"/>
              </a:solidFill>
            </a:endParaRPr>
          </a:p>
        </p:txBody>
      </p:sp>
      <p:cxnSp>
        <p:nvCxnSpPr>
          <p:cNvPr id="60" name="Rett pil 59"/>
          <p:cNvCxnSpPr>
            <a:stCxn id="77" idx="0"/>
            <a:endCxn id="59" idx="2"/>
          </p:cNvCxnSpPr>
          <p:nvPr/>
        </p:nvCxnSpPr>
        <p:spPr>
          <a:xfrm flipH="1" flipV="1">
            <a:off x="3248528" y="2928947"/>
            <a:ext cx="3104" cy="2071699"/>
          </a:xfrm>
          <a:prstGeom prst="straightConnector1">
            <a:avLst/>
          </a:prstGeom>
          <a:ln w="2540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Vinkel 61"/>
          <p:cNvCxnSpPr>
            <a:endCxn id="25" idx="1"/>
          </p:cNvCxnSpPr>
          <p:nvPr/>
        </p:nvCxnSpPr>
        <p:spPr>
          <a:xfrm flipV="1">
            <a:off x="3599893" y="1964534"/>
            <a:ext cx="512131" cy="535785"/>
          </a:xfrm>
          <a:prstGeom prst="bentConnector3">
            <a:avLst>
              <a:gd name="adj1" fmla="val 50000"/>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4" name="Vinkel 63"/>
          <p:cNvCxnSpPr>
            <a:endCxn id="148" idx="1"/>
          </p:cNvCxnSpPr>
          <p:nvPr/>
        </p:nvCxnSpPr>
        <p:spPr>
          <a:xfrm>
            <a:off x="3599893" y="2500318"/>
            <a:ext cx="512129" cy="464342"/>
          </a:xfrm>
          <a:prstGeom prst="bentConnector3">
            <a:avLst>
              <a:gd name="adj1" fmla="val 50000"/>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5" name="Rombe 64"/>
          <p:cNvSpPr/>
          <p:nvPr/>
        </p:nvSpPr>
        <p:spPr bwMode="auto">
          <a:xfrm>
            <a:off x="3618088" y="2357430"/>
            <a:ext cx="197828" cy="285752"/>
          </a:xfrm>
          <a:prstGeom prst="diamond">
            <a:avLst/>
          </a:prstGeom>
          <a:gradFill>
            <a:gsLst>
              <a:gs pos="0">
                <a:schemeClr val="lt1">
                  <a:tint val="80000"/>
                  <a:satMod val="300000"/>
                </a:schemeClr>
              </a:gs>
              <a:gs pos="100000">
                <a:schemeClr val="lt1">
                  <a:shade val="30000"/>
                  <a:satMod val="200000"/>
                </a:schemeClr>
              </a:gs>
            </a:gsLst>
            <a:path path="circle">
              <a:fillToRect l="50000" t="50000" r="50000" b="50000"/>
            </a:path>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b-NO" sz="2000">
              <a:latin typeface="Times" pitchFamily="18" charset="0"/>
            </a:endParaRPr>
          </a:p>
        </p:txBody>
      </p:sp>
      <p:grpSp>
        <p:nvGrpSpPr>
          <p:cNvPr id="3" name="Gruppe 174"/>
          <p:cNvGrpSpPr/>
          <p:nvPr/>
        </p:nvGrpSpPr>
        <p:grpSpPr>
          <a:xfrm>
            <a:off x="6683790" y="857232"/>
            <a:ext cx="53579" cy="428628"/>
            <a:chOff x="5572132" y="928670"/>
            <a:chExt cx="71438" cy="357190"/>
          </a:xfrm>
        </p:grpSpPr>
        <p:cxnSp>
          <p:nvCxnSpPr>
            <p:cNvPr id="161" name="Rett linje 160"/>
            <p:cNvCxnSpPr/>
            <p:nvPr/>
          </p:nvCxnSpPr>
          <p:spPr>
            <a:xfrm rot="5400000">
              <a:off x="5572132" y="1142984"/>
              <a:ext cx="71438" cy="7143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3" name="Rett linje 162"/>
            <p:cNvCxnSpPr/>
            <p:nvPr/>
          </p:nvCxnSpPr>
          <p:spPr>
            <a:xfrm rot="16200000" flipH="1">
              <a:off x="5572132" y="1214422"/>
              <a:ext cx="71438" cy="7143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6" name="Rett linje 165"/>
            <p:cNvCxnSpPr/>
            <p:nvPr/>
          </p:nvCxnSpPr>
          <p:spPr>
            <a:xfrm rot="16200000" flipV="1">
              <a:off x="5572132" y="1071546"/>
              <a:ext cx="71438" cy="7143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8" name="Rett linje 167"/>
            <p:cNvCxnSpPr/>
            <p:nvPr/>
          </p:nvCxnSpPr>
          <p:spPr>
            <a:xfrm rot="5400000" flipH="1" flipV="1">
              <a:off x="5572132" y="1000108"/>
              <a:ext cx="71438" cy="7143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4" name="Rett linje 173"/>
            <p:cNvCxnSpPr/>
            <p:nvPr/>
          </p:nvCxnSpPr>
          <p:spPr>
            <a:xfrm rot="16200000" flipV="1">
              <a:off x="5572132" y="928670"/>
              <a:ext cx="71438" cy="7143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95" name="TekstSylinder 194"/>
          <p:cNvSpPr txBox="1"/>
          <p:nvPr/>
        </p:nvSpPr>
        <p:spPr>
          <a:xfrm>
            <a:off x="558752" y="6357963"/>
            <a:ext cx="490968" cy="276999"/>
          </a:xfrm>
          <a:prstGeom prst="rect">
            <a:avLst/>
          </a:prstGeom>
          <a:noFill/>
        </p:spPr>
        <p:txBody>
          <a:bodyPr wrap="none" rtlCol="0">
            <a:spAutoFit/>
          </a:bodyPr>
          <a:lstStyle/>
          <a:p>
            <a:pPr algn="l"/>
            <a:r>
              <a:rPr lang="nb-NO" sz="1200" b="1" dirty="0"/>
              <a:t>Start</a:t>
            </a:r>
          </a:p>
        </p:txBody>
      </p:sp>
      <p:cxnSp>
        <p:nvCxnSpPr>
          <p:cNvPr id="202" name="Rett linje 201"/>
          <p:cNvCxnSpPr/>
          <p:nvPr/>
        </p:nvCxnSpPr>
        <p:spPr>
          <a:xfrm rot="5400000">
            <a:off x="6612351" y="785794"/>
            <a:ext cx="142876" cy="0"/>
          </a:xfrm>
          <a:prstGeom prst="line">
            <a:avLst/>
          </a:prstGeom>
        </p:spPr>
        <p:style>
          <a:lnRef idx="1">
            <a:schemeClr val="accent1"/>
          </a:lnRef>
          <a:fillRef idx="0">
            <a:schemeClr val="accent1"/>
          </a:fillRef>
          <a:effectRef idx="0">
            <a:schemeClr val="accent1"/>
          </a:effectRef>
          <a:fontRef idx="minor">
            <a:schemeClr val="tx1"/>
          </a:fontRef>
        </p:style>
      </p:cxnSp>
      <p:sp>
        <p:nvSpPr>
          <p:cNvPr id="75" name="Femkant 74"/>
          <p:cNvSpPr/>
          <p:nvPr/>
        </p:nvSpPr>
        <p:spPr>
          <a:xfrm>
            <a:off x="230459" y="5572148"/>
            <a:ext cx="750098" cy="285749"/>
          </a:xfrm>
          <a:prstGeom prst="homePlat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b-NO" sz="1200" b="1" dirty="0">
                <a:solidFill>
                  <a:schemeClr val="tx1"/>
                </a:solidFill>
              </a:rPr>
              <a:t>Poliklinikk</a:t>
            </a:r>
          </a:p>
        </p:txBody>
      </p:sp>
      <p:sp>
        <p:nvSpPr>
          <p:cNvPr id="77" name="Rektangel 76"/>
          <p:cNvSpPr/>
          <p:nvPr/>
        </p:nvSpPr>
        <p:spPr>
          <a:xfrm>
            <a:off x="2903371" y="5000646"/>
            <a:ext cx="696521" cy="588595"/>
          </a:xfrm>
          <a:prstGeom prst="rect">
            <a:avLst/>
          </a:prstGeom>
        </p:spPr>
        <p:style>
          <a:lnRef idx="2">
            <a:schemeClr val="accent1">
              <a:shade val="50000"/>
            </a:schemeClr>
          </a:lnRef>
          <a:fillRef idx="1003">
            <a:schemeClr val="lt1"/>
          </a:fillRef>
          <a:effectRef idx="0">
            <a:schemeClr val="accent1"/>
          </a:effectRef>
          <a:fontRef idx="minor">
            <a:schemeClr val="lt1"/>
          </a:fontRef>
        </p:style>
        <p:txBody>
          <a:bodyPr rIns="36000" anchor="ctr"/>
          <a:lstStyle/>
          <a:p>
            <a:pPr algn="ctr">
              <a:defRPr/>
            </a:pPr>
            <a:r>
              <a:rPr lang="nb-NO" sz="1000" b="1" dirty="0">
                <a:solidFill>
                  <a:schemeClr val="tx1"/>
                </a:solidFill>
              </a:rPr>
              <a:t>Møte sykehus kommune</a:t>
            </a:r>
          </a:p>
        </p:txBody>
      </p:sp>
      <p:sp>
        <p:nvSpPr>
          <p:cNvPr id="85" name="TekstSylinder 99"/>
          <p:cNvSpPr txBox="1"/>
          <p:nvPr/>
        </p:nvSpPr>
        <p:spPr>
          <a:xfrm>
            <a:off x="3009058" y="2030653"/>
            <a:ext cx="250390" cy="246221"/>
          </a:xfrm>
          <a:prstGeom prst="rect">
            <a:avLst/>
          </a:prstGeom>
          <a:noFill/>
        </p:spPr>
        <p:txBody>
          <a:bodyPr wrap="none" rtlCol="0">
            <a:spAutoFit/>
          </a:bodyPr>
          <a:lstStyle/>
          <a:p>
            <a:r>
              <a:rPr lang="nb-NO" sz="1000" dirty="0"/>
              <a:t>2</a:t>
            </a:r>
          </a:p>
        </p:txBody>
      </p:sp>
      <p:sp>
        <p:nvSpPr>
          <p:cNvPr id="86" name="TekstSylinder 100"/>
          <p:cNvSpPr txBox="1"/>
          <p:nvPr/>
        </p:nvSpPr>
        <p:spPr>
          <a:xfrm>
            <a:off x="4100052" y="1628802"/>
            <a:ext cx="250390" cy="246221"/>
          </a:xfrm>
          <a:prstGeom prst="rect">
            <a:avLst/>
          </a:prstGeom>
          <a:noFill/>
        </p:spPr>
        <p:txBody>
          <a:bodyPr wrap="none" rtlCol="0">
            <a:spAutoFit/>
          </a:bodyPr>
          <a:lstStyle/>
          <a:p>
            <a:r>
              <a:rPr lang="nb-NO" sz="1000" dirty="0"/>
              <a:t>3</a:t>
            </a:r>
          </a:p>
        </p:txBody>
      </p:sp>
      <p:sp>
        <p:nvSpPr>
          <p:cNvPr id="87" name="TekstSylinder 101"/>
          <p:cNvSpPr txBox="1"/>
          <p:nvPr/>
        </p:nvSpPr>
        <p:spPr>
          <a:xfrm>
            <a:off x="4100052" y="2606717"/>
            <a:ext cx="250390" cy="246221"/>
          </a:xfrm>
          <a:prstGeom prst="rect">
            <a:avLst/>
          </a:prstGeom>
          <a:noFill/>
        </p:spPr>
        <p:txBody>
          <a:bodyPr wrap="none" rtlCol="0">
            <a:spAutoFit/>
          </a:bodyPr>
          <a:lstStyle/>
          <a:p>
            <a:r>
              <a:rPr lang="nb-NO" sz="1000" dirty="0"/>
              <a:t>4</a:t>
            </a:r>
          </a:p>
        </p:txBody>
      </p:sp>
      <p:sp>
        <p:nvSpPr>
          <p:cNvPr id="88" name="TekstSylinder 102"/>
          <p:cNvSpPr txBox="1"/>
          <p:nvPr/>
        </p:nvSpPr>
        <p:spPr>
          <a:xfrm>
            <a:off x="5086140" y="3774051"/>
            <a:ext cx="250390" cy="246221"/>
          </a:xfrm>
          <a:prstGeom prst="rect">
            <a:avLst/>
          </a:prstGeom>
          <a:noFill/>
        </p:spPr>
        <p:txBody>
          <a:bodyPr wrap="none" rtlCol="0">
            <a:spAutoFit/>
          </a:bodyPr>
          <a:lstStyle/>
          <a:p>
            <a:r>
              <a:rPr lang="nb-NO" sz="1000" dirty="0"/>
              <a:t>5</a:t>
            </a:r>
          </a:p>
        </p:txBody>
      </p:sp>
      <p:sp>
        <p:nvSpPr>
          <p:cNvPr id="89" name="TekstSylinder 103"/>
          <p:cNvSpPr txBox="1"/>
          <p:nvPr/>
        </p:nvSpPr>
        <p:spPr>
          <a:xfrm>
            <a:off x="6166260" y="1628802"/>
            <a:ext cx="250390" cy="246221"/>
          </a:xfrm>
          <a:prstGeom prst="rect">
            <a:avLst/>
          </a:prstGeom>
          <a:noFill/>
        </p:spPr>
        <p:txBody>
          <a:bodyPr wrap="none" rtlCol="0">
            <a:spAutoFit/>
          </a:bodyPr>
          <a:lstStyle/>
          <a:p>
            <a:r>
              <a:rPr lang="nb-NO" sz="1000" dirty="0"/>
              <a:t>6</a:t>
            </a:r>
          </a:p>
        </p:txBody>
      </p:sp>
      <p:sp>
        <p:nvSpPr>
          <p:cNvPr id="110" name="TekstSylinder 106"/>
          <p:cNvSpPr txBox="1"/>
          <p:nvPr/>
        </p:nvSpPr>
        <p:spPr>
          <a:xfrm>
            <a:off x="1095853" y="5949282"/>
            <a:ext cx="184731" cy="246221"/>
          </a:xfrm>
          <a:prstGeom prst="rect">
            <a:avLst/>
          </a:prstGeom>
          <a:noFill/>
        </p:spPr>
        <p:txBody>
          <a:bodyPr wrap="none" rtlCol="0">
            <a:spAutoFit/>
          </a:bodyPr>
          <a:lstStyle/>
          <a:p>
            <a:endParaRPr lang="nb-NO" sz="1000" dirty="0"/>
          </a:p>
        </p:txBody>
      </p:sp>
      <p:cxnSp>
        <p:nvCxnSpPr>
          <p:cNvPr id="12" name="Elbow Connector 11"/>
          <p:cNvCxnSpPr>
            <a:stCxn id="61" idx="3"/>
            <a:endCxn id="77" idx="2"/>
          </p:cNvCxnSpPr>
          <p:nvPr/>
        </p:nvCxnSpPr>
        <p:spPr>
          <a:xfrm flipV="1">
            <a:off x="2244185" y="5589241"/>
            <a:ext cx="1007447" cy="532733"/>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Rektangel 76"/>
          <p:cNvSpPr/>
          <p:nvPr/>
        </p:nvSpPr>
        <p:spPr>
          <a:xfrm>
            <a:off x="1493973" y="5805265"/>
            <a:ext cx="750212" cy="633417"/>
          </a:xfrm>
          <a:prstGeom prst="rect">
            <a:avLst/>
          </a:prstGeom>
        </p:spPr>
        <p:style>
          <a:lnRef idx="2">
            <a:schemeClr val="accent1">
              <a:shade val="50000"/>
            </a:schemeClr>
          </a:lnRef>
          <a:fillRef idx="1003">
            <a:schemeClr val="lt1"/>
          </a:fillRef>
          <a:effectRef idx="0">
            <a:schemeClr val="accent1"/>
          </a:effectRef>
          <a:fontRef idx="minor">
            <a:schemeClr val="lt1"/>
          </a:fontRef>
        </p:style>
        <p:txBody>
          <a:bodyPr rIns="36000" anchor="ctr"/>
          <a:lstStyle/>
          <a:p>
            <a:pPr algn="ctr">
              <a:defRPr/>
            </a:pPr>
            <a:r>
              <a:rPr lang="nb-NO" sz="1000" b="1" dirty="0" smtClean="0">
                <a:solidFill>
                  <a:schemeClr val="tx1"/>
                </a:solidFill>
              </a:rPr>
              <a:t>Utskrivning fra spesialist-helsetjenesten</a:t>
            </a:r>
            <a:endParaRPr lang="nb-NO" sz="1000" b="1" dirty="0">
              <a:solidFill>
                <a:schemeClr val="tx1"/>
              </a:solidFill>
            </a:endParaRPr>
          </a:p>
        </p:txBody>
      </p:sp>
      <p:sp>
        <p:nvSpPr>
          <p:cNvPr id="55" name="Rounded Rectangle 54"/>
          <p:cNvSpPr/>
          <p:nvPr/>
        </p:nvSpPr>
        <p:spPr>
          <a:xfrm>
            <a:off x="2789802" y="1500189"/>
            <a:ext cx="918102" cy="4238198"/>
          </a:xfrm>
          <a:prstGeom prst="round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6" name="TekstSylinder 99"/>
          <p:cNvSpPr txBox="1"/>
          <p:nvPr/>
        </p:nvSpPr>
        <p:spPr>
          <a:xfrm>
            <a:off x="2984659" y="4967358"/>
            <a:ext cx="250390" cy="246221"/>
          </a:xfrm>
          <a:prstGeom prst="rect">
            <a:avLst/>
          </a:prstGeom>
          <a:noFill/>
        </p:spPr>
        <p:txBody>
          <a:bodyPr wrap="none" rtlCol="0">
            <a:spAutoFit/>
          </a:bodyPr>
          <a:lstStyle/>
          <a:p>
            <a:r>
              <a:rPr lang="nb-NO" sz="1000" dirty="0"/>
              <a:t>1</a:t>
            </a:r>
          </a:p>
        </p:txBody>
      </p:sp>
      <p:sp>
        <p:nvSpPr>
          <p:cNvPr id="63" name="TekstSylinder 99"/>
          <p:cNvSpPr txBox="1"/>
          <p:nvPr/>
        </p:nvSpPr>
        <p:spPr>
          <a:xfrm>
            <a:off x="1457660" y="5756757"/>
            <a:ext cx="250390" cy="246221"/>
          </a:xfrm>
          <a:prstGeom prst="rect">
            <a:avLst/>
          </a:prstGeom>
          <a:noFill/>
        </p:spPr>
        <p:txBody>
          <a:bodyPr wrap="none" rtlCol="0">
            <a:spAutoFit/>
          </a:bodyPr>
          <a:lstStyle/>
          <a:p>
            <a:r>
              <a:rPr lang="nb-NO" sz="1000" dirty="0"/>
              <a:t>0</a:t>
            </a:r>
          </a:p>
        </p:txBody>
      </p:sp>
      <p:sp>
        <p:nvSpPr>
          <p:cNvPr id="58" name="Rektangel 81"/>
          <p:cNvSpPr/>
          <p:nvPr/>
        </p:nvSpPr>
        <p:spPr>
          <a:xfrm>
            <a:off x="3354757" y="5449427"/>
            <a:ext cx="766557" cy="40011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fontAlgn="base">
              <a:spcBef>
                <a:spcPct val="0"/>
              </a:spcBef>
              <a:spcAft>
                <a:spcPct val="0"/>
              </a:spcAft>
              <a:defRPr/>
            </a:pPr>
            <a:r>
              <a:rPr lang="nb-NO" sz="1000" b="1" dirty="0">
                <a:ln w="1905"/>
                <a:solidFill>
                  <a:prstClr val="white"/>
                </a:solidFill>
                <a:effectLst>
                  <a:innerShdw blurRad="69850" dist="43180" dir="5400000">
                    <a:srgbClr val="000000">
                      <a:alpha val="65000"/>
                    </a:srgbClr>
                  </a:innerShdw>
                </a:effectLst>
              </a:rPr>
              <a:t>HPH0: </a:t>
            </a:r>
          </a:p>
          <a:p>
            <a:pPr algn="ctr" fontAlgn="base">
              <a:spcBef>
                <a:spcPct val="0"/>
              </a:spcBef>
              <a:spcAft>
                <a:spcPct val="0"/>
              </a:spcAft>
              <a:defRPr/>
            </a:pPr>
            <a:r>
              <a:rPr lang="nb-NO" sz="1000" b="1" dirty="0">
                <a:ln w="1905"/>
                <a:solidFill>
                  <a:prstClr val="white"/>
                </a:solidFill>
                <a:effectLst>
                  <a:innerShdw blurRad="69850" dist="43180" dir="5400000">
                    <a:srgbClr val="000000">
                      <a:alpha val="65000"/>
                    </a:srgbClr>
                  </a:innerShdw>
                </a:effectLst>
              </a:rPr>
              <a:t>SJEKKLISTE</a:t>
            </a:r>
          </a:p>
        </p:txBody>
      </p:sp>
      <p:sp>
        <p:nvSpPr>
          <p:cNvPr id="66" name="Rektangel 82"/>
          <p:cNvSpPr/>
          <p:nvPr/>
        </p:nvSpPr>
        <p:spPr>
          <a:xfrm>
            <a:off x="2373511" y="2752185"/>
            <a:ext cx="766557" cy="40011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fontAlgn="base">
              <a:spcBef>
                <a:spcPct val="0"/>
              </a:spcBef>
              <a:spcAft>
                <a:spcPct val="0"/>
              </a:spcAft>
              <a:defRPr/>
            </a:pPr>
            <a:r>
              <a:rPr lang="nb-NO" sz="1000" b="1" dirty="0">
                <a:ln w="1905"/>
                <a:solidFill>
                  <a:prstClr val="white"/>
                </a:solidFill>
                <a:effectLst>
                  <a:outerShdw blurRad="38100" dist="38100" dir="2700000" algn="tl">
                    <a:srgbClr val="000000">
                      <a:alpha val="43137"/>
                    </a:srgbClr>
                  </a:outerShdw>
                </a:effectLst>
              </a:rPr>
              <a:t>HPH1: </a:t>
            </a:r>
          </a:p>
          <a:p>
            <a:pPr algn="ctr" fontAlgn="base">
              <a:spcBef>
                <a:spcPct val="0"/>
              </a:spcBef>
              <a:spcAft>
                <a:spcPct val="0"/>
              </a:spcAft>
              <a:defRPr/>
            </a:pPr>
            <a:r>
              <a:rPr lang="nb-NO" sz="1000" b="1" dirty="0">
                <a:ln w="1905"/>
                <a:solidFill>
                  <a:prstClr val="white"/>
                </a:solidFill>
                <a:effectLst>
                  <a:outerShdw blurRad="38100" dist="38100" dir="2700000" algn="tl">
                    <a:srgbClr val="000000">
                      <a:alpha val="43137"/>
                    </a:srgbClr>
                  </a:outerShdw>
                </a:effectLst>
              </a:rPr>
              <a:t>SJEKKLISTE</a:t>
            </a:r>
          </a:p>
        </p:txBody>
      </p:sp>
      <p:sp>
        <p:nvSpPr>
          <p:cNvPr id="67" name="Rektangel 83"/>
          <p:cNvSpPr/>
          <p:nvPr/>
        </p:nvSpPr>
        <p:spPr>
          <a:xfrm>
            <a:off x="4583164" y="1351497"/>
            <a:ext cx="766557" cy="40011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fontAlgn="base">
              <a:spcBef>
                <a:spcPct val="0"/>
              </a:spcBef>
              <a:spcAft>
                <a:spcPct val="0"/>
              </a:spcAft>
              <a:defRPr/>
            </a:pPr>
            <a:r>
              <a:rPr lang="nb-NO" sz="1000" b="1" dirty="0">
                <a:ln w="1905"/>
                <a:solidFill>
                  <a:prstClr val="white"/>
                </a:solidFill>
                <a:effectLst>
                  <a:outerShdw blurRad="38100" dist="38100" dir="2700000" algn="tl">
                    <a:srgbClr val="000000">
                      <a:alpha val="43137"/>
                    </a:srgbClr>
                  </a:outerShdw>
                </a:effectLst>
              </a:rPr>
              <a:t>HPH2: </a:t>
            </a:r>
          </a:p>
          <a:p>
            <a:pPr algn="ctr" fontAlgn="base">
              <a:spcBef>
                <a:spcPct val="0"/>
              </a:spcBef>
              <a:spcAft>
                <a:spcPct val="0"/>
              </a:spcAft>
              <a:defRPr/>
            </a:pPr>
            <a:r>
              <a:rPr lang="nb-NO" sz="1000" b="1" dirty="0">
                <a:ln w="1905"/>
                <a:solidFill>
                  <a:prstClr val="white"/>
                </a:solidFill>
                <a:effectLst>
                  <a:outerShdw blurRad="38100" dist="38100" dir="2700000" algn="tl">
                    <a:srgbClr val="000000">
                      <a:alpha val="43137"/>
                    </a:srgbClr>
                  </a:outerShdw>
                </a:effectLst>
              </a:rPr>
              <a:t>SJEKKLISTE</a:t>
            </a:r>
          </a:p>
        </p:txBody>
      </p:sp>
      <p:sp>
        <p:nvSpPr>
          <p:cNvPr id="68" name="Rektangel 84"/>
          <p:cNvSpPr/>
          <p:nvPr/>
        </p:nvSpPr>
        <p:spPr>
          <a:xfrm>
            <a:off x="4603507" y="2085927"/>
            <a:ext cx="766557" cy="40011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fontAlgn="base">
              <a:spcBef>
                <a:spcPct val="0"/>
              </a:spcBef>
              <a:spcAft>
                <a:spcPct val="0"/>
              </a:spcAft>
              <a:defRPr/>
            </a:pPr>
            <a:r>
              <a:rPr lang="nb-NO" sz="1000" b="1" dirty="0">
                <a:ln w="1905"/>
                <a:solidFill>
                  <a:prstClr val="white"/>
                </a:solidFill>
                <a:effectLst>
                  <a:outerShdw blurRad="38100" dist="38100" dir="2700000" algn="tl">
                    <a:srgbClr val="000000">
                      <a:alpha val="43137"/>
                    </a:srgbClr>
                  </a:outerShdw>
                </a:effectLst>
              </a:rPr>
              <a:t>HPH3: </a:t>
            </a:r>
          </a:p>
          <a:p>
            <a:pPr algn="ctr" fontAlgn="base">
              <a:spcBef>
                <a:spcPct val="0"/>
              </a:spcBef>
              <a:spcAft>
                <a:spcPct val="0"/>
              </a:spcAft>
              <a:defRPr/>
            </a:pPr>
            <a:r>
              <a:rPr lang="nb-NO" sz="1000" b="1" dirty="0">
                <a:ln w="1905"/>
                <a:solidFill>
                  <a:prstClr val="white"/>
                </a:solidFill>
                <a:effectLst>
                  <a:outerShdw blurRad="38100" dist="38100" dir="2700000" algn="tl">
                    <a:srgbClr val="000000">
                      <a:alpha val="43137"/>
                    </a:srgbClr>
                  </a:outerShdw>
                </a:effectLst>
              </a:rPr>
              <a:t>SJEKKLISTE</a:t>
            </a:r>
          </a:p>
        </p:txBody>
      </p:sp>
      <p:sp>
        <p:nvSpPr>
          <p:cNvPr id="69" name="Rektangel 85"/>
          <p:cNvSpPr/>
          <p:nvPr/>
        </p:nvSpPr>
        <p:spPr>
          <a:xfrm>
            <a:off x="6921074" y="910608"/>
            <a:ext cx="1125629" cy="246221"/>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fontAlgn="base">
              <a:spcBef>
                <a:spcPct val="0"/>
              </a:spcBef>
              <a:spcAft>
                <a:spcPct val="0"/>
              </a:spcAft>
              <a:defRPr/>
            </a:pPr>
            <a:r>
              <a:rPr lang="nb-NO" sz="1000" b="1" dirty="0">
                <a:ln w="1905"/>
                <a:solidFill>
                  <a:prstClr val="white"/>
                </a:solidFill>
                <a:effectLst>
                  <a:innerShdw blurRad="69850" dist="43180" dir="5400000">
                    <a:srgbClr val="000000">
                      <a:alpha val="65000"/>
                    </a:srgbClr>
                  </a:innerShdw>
                </a:effectLst>
              </a:rPr>
              <a:t>HPH4: SJEKKLISTE</a:t>
            </a:r>
          </a:p>
        </p:txBody>
      </p:sp>
      <p:sp>
        <p:nvSpPr>
          <p:cNvPr id="70" name="Rektangel 86"/>
          <p:cNvSpPr/>
          <p:nvPr/>
        </p:nvSpPr>
        <p:spPr>
          <a:xfrm>
            <a:off x="6678501" y="2096902"/>
            <a:ext cx="766557" cy="40011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fontAlgn="base">
              <a:spcBef>
                <a:spcPct val="0"/>
              </a:spcBef>
              <a:spcAft>
                <a:spcPct val="0"/>
              </a:spcAft>
              <a:defRPr/>
            </a:pPr>
            <a:r>
              <a:rPr lang="nb-NO" sz="1000" b="1" dirty="0">
                <a:ln w="1905"/>
                <a:solidFill>
                  <a:prstClr val="white"/>
                </a:solidFill>
                <a:effectLst>
                  <a:innerShdw blurRad="69850" dist="43180" dir="5400000">
                    <a:srgbClr val="000000">
                      <a:alpha val="65000"/>
                    </a:srgbClr>
                  </a:innerShdw>
                </a:effectLst>
              </a:rPr>
              <a:t>HPH5: </a:t>
            </a:r>
          </a:p>
          <a:p>
            <a:pPr algn="ctr" fontAlgn="base">
              <a:spcBef>
                <a:spcPct val="0"/>
              </a:spcBef>
              <a:spcAft>
                <a:spcPct val="0"/>
              </a:spcAft>
              <a:defRPr/>
            </a:pPr>
            <a:r>
              <a:rPr lang="nb-NO" sz="1000" b="1" dirty="0">
                <a:ln w="1905"/>
                <a:solidFill>
                  <a:prstClr val="white"/>
                </a:solidFill>
                <a:effectLst>
                  <a:innerShdw blurRad="69850" dist="43180" dir="5400000">
                    <a:srgbClr val="000000">
                      <a:alpha val="65000"/>
                    </a:srgbClr>
                  </a:innerShdw>
                </a:effectLst>
              </a:rPr>
              <a:t>SJEKKLISTE</a:t>
            </a:r>
          </a:p>
        </p:txBody>
      </p:sp>
      <p:graphicFrame>
        <p:nvGraphicFramePr>
          <p:cNvPr id="2" name="Table 1"/>
          <p:cNvGraphicFramePr>
            <a:graphicFrameLocks noGrp="1"/>
          </p:cNvGraphicFramePr>
          <p:nvPr>
            <p:extLst/>
          </p:nvPr>
        </p:nvGraphicFramePr>
        <p:xfrm>
          <a:off x="7033182" y="3018952"/>
          <a:ext cx="2007792" cy="4424680"/>
        </p:xfrm>
        <a:graphic>
          <a:graphicData uri="http://schemas.openxmlformats.org/drawingml/2006/table">
            <a:tbl>
              <a:tblPr firstRow="1" bandRow="1">
                <a:tableStyleId>{0660B408-B3CF-4A94-85FC-2B1E0A45F4A2}</a:tableStyleId>
              </a:tblPr>
              <a:tblGrid>
                <a:gridCol w="2007792">
                  <a:extLst>
                    <a:ext uri="{9D8B030D-6E8A-4147-A177-3AD203B41FA5}">
                      <a16:colId xmlns:a16="http://schemas.microsoft.com/office/drawing/2014/main" val="680827643"/>
                    </a:ext>
                  </a:extLst>
                </a:gridCol>
              </a:tblGrid>
              <a:tr h="288000">
                <a:tc>
                  <a:txBody>
                    <a:bodyPr/>
                    <a:lstStyle/>
                    <a:p>
                      <a:r>
                        <a:rPr lang="nb-NO" sz="1400" dirty="0" smtClean="0"/>
                        <a:t>Sjekklister (Trondheim)</a:t>
                      </a:r>
                      <a:endParaRPr lang="nb-NO" sz="1400" dirty="0"/>
                    </a:p>
                  </a:txBody>
                  <a:tcPr marL="68580" marR="68580"/>
                </a:tc>
                <a:extLst>
                  <a:ext uri="{0D108BD9-81ED-4DB2-BD59-A6C34878D82A}">
                    <a16:rowId xmlns:a16="http://schemas.microsoft.com/office/drawing/2014/main" val="449939820"/>
                  </a:ext>
                </a:extLst>
              </a:tr>
              <a:tr h="370840">
                <a:tc>
                  <a:txBody>
                    <a:bodyPr/>
                    <a:lstStyle/>
                    <a:p>
                      <a:r>
                        <a:rPr lang="nb-NO" sz="1200" dirty="0">
                          <a:effectLst/>
                        </a:rPr>
                        <a:t> </a:t>
                      </a:r>
                      <a:r>
                        <a:rPr lang="nb-NO" sz="1200" dirty="0" smtClean="0">
                          <a:effectLst/>
                        </a:rPr>
                        <a:t> </a:t>
                      </a:r>
                      <a:r>
                        <a:rPr lang="nb-NO" sz="1200" u="sng" dirty="0" smtClean="0">
                          <a:solidFill>
                            <a:srgbClr val="005AA7"/>
                          </a:solidFill>
                          <a:effectLst/>
                          <a:hlinkClick r:id="rId3"/>
                        </a:rPr>
                        <a:t>HPH0 </a:t>
                      </a:r>
                      <a:r>
                        <a:rPr lang="nb-NO" sz="1200" u="sng" dirty="0">
                          <a:solidFill>
                            <a:srgbClr val="005AA7"/>
                          </a:solidFill>
                          <a:effectLst/>
                          <a:hlinkClick r:id="rId3"/>
                        </a:rPr>
                        <a:t>-utskrivelse fra sykehus</a:t>
                      </a:r>
                      <a:endParaRPr lang="nb-NO" sz="1200" dirty="0">
                        <a:effectLst/>
                      </a:endParaRPr>
                    </a:p>
                  </a:txBody>
                  <a:tcPr marL="14288" marR="14288" marT="19050" marB="19050"/>
                </a:tc>
                <a:extLst>
                  <a:ext uri="{0D108BD9-81ED-4DB2-BD59-A6C34878D82A}">
                    <a16:rowId xmlns:a16="http://schemas.microsoft.com/office/drawing/2014/main" val="1494875289"/>
                  </a:ext>
                </a:extLst>
              </a:tr>
              <a:tr h="370840">
                <a:tc>
                  <a:txBody>
                    <a:bodyPr/>
                    <a:lstStyle/>
                    <a:p>
                      <a:r>
                        <a:rPr lang="nb-NO" sz="1200" b="0" i="0" u="sng" kern="1200" dirty="0" smtClean="0">
                          <a:solidFill>
                            <a:schemeClr val="dk1"/>
                          </a:solidFill>
                          <a:effectLst/>
                          <a:latin typeface="+mn-lt"/>
                          <a:ea typeface="+mn-ea"/>
                          <a:cs typeface="+mn-cs"/>
                          <a:hlinkClick r:id="rId4"/>
                        </a:rPr>
                        <a:t>HPH1-Forberedelse hjemkomst</a:t>
                      </a:r>
                      <a:endParaRPr lang="nb-NO" sz="1000" dirty="0"/>
                    </a:p>
                  </a:txBody>
                  <a:tcPr marL="68580" marR="68580"/>
                </a:tc>
                <a:extLst>
                  <a:ext uri="{0D108BD9-81ED-4DB2-BD59-A6C34878D82A}">
                    <a16:rowId xmlns:a16="http://schemas.microsoft.com/office/drawing/2014/main" val="2561735506"/>
                  </a:ext>
                </a:extLst>
              </a:tr>
              <a:tr h="370840">
                <a:tc>
                  <a:txBody>
                    <a:bodyPr/>
                    <a:lstStyle/>
                    <a:p>
                      <a:r>
                        <a:rPr lang="nb-NO" sz="1200" b="0" i="0" u="sng" kern="1200" dirty="0" smtClean="0">
                          <a:solidFill>
                            <a:schemeClr val="dk1"/>
                          </a:solidFill>
                          <a:effectLst/>
                          <a:latin typeface="+mn-lt"/>
                          <a:ea typeface="+mn-ea"/>
                          <a:cs typeface="+mn-cs"/>
                          <a:hlinkClick r:id="rId5"/>
                        </a:rPr>
                        <a:t>HPH2-Strukturert oppfølging sykepleier innen 3 dager etter hjemkomst.</a:t>
                      </a:r>
                      <a:endParaRPr lang="nb-NO" sz="1000" dirty="0"/>
                    </a:p>
                  </a:txBody>
                  <a:tcPr marL="68580" marR="68580"/>
                </a:tc>
                <a:extLst>
                  <a:ext uri="{0D108BD9-81ED-4DB2-BD59-A6C34878D82A}">
                    <a16:rowId xmlns:a16="http://schemas.microsoft.com/office/drawing/2014/main" val="1256101979"/>
                  </a:ext>
                </a:extLst>
              </a:tr>
              <a:tr h="370840">
                <a:tc>
                  <a:txBody>
                    <a:bodyPr/>
                    <a:lstStyle/>
                    <a:p>
                      <a:r>
                        <a:rPr lang="nb-NO" sz="1200" b="0" i="0" u="sng" kern="1200" dirty="0" smtClean="0">
                          <a:solidFill>
                            <a:schemeClr val="dk1"/>
                          </a:solidFill>
                          <a:effectLst/>
                          <a:latin typeface="+mn-lt"/>
                          <a:ea typeface="+mn-ea"/>
                          <a:cs typeface="+mn-cs"/>
                          <a:hlinkClick r:id="rId6"/>
                        </a:rPr>
                        <a:t>HPH3- Forberedelse time til fastlege</a:t>
                      </a:r>
                      <a:endParaRPr lang="nb-NO" sz="1000" dirty="0"/>
                    </a:p>
                  </a:txBody>
                  <a:tcPr marL="68580" marR="68580"/>
                </a:tc>
                <a:extLst>
                  <a:ext uri="{0D108BD9-81ED-4DB2-BD59-A6C34878D82A}">
                    <a16:rowId xmlns:a16="http://schemas.microsoft.com/office/drawing/2014/main" val="2335010440"/>
                  </a:ext>
                </a:extLst>
              </a:tr>
              <a:tr h="370840">
                <a:tc>
                  <a:txBody>
                    <a:bodyPr/>
                    <a:lstStyle/>
                    <a:p>
                      <a:r>
                        <a:rPr lang="nb-NO" sz="1200" b="0" i="0" u="sng" kern="1200" dirty="0" smtClean="0">
                          <a:solidFill>
                            <a:schemeClr val="dk1"/>
                          </a:solidFill>
                          <a:effectLst/>
                          <a:latin typeface="+mn-lt"/>
                          <a:ea typeface="+mn-ea"/>
                          <a:cs typeface="+mn-cs"/>
                          <a:hlinkClick r:id="rId7"/>
                        </a:rPr>
                        <a:t>HPH5- Fire-ukers samtale/revurdering av bruker</a:t>
                      </a:r>
                      <a:endParaRPr lang="nb-NO" sz="1000" dirty="0"/>
                    </a:p>
                  </a:txBody>
                  <a:tcPr marL="68580" marR="68580"/>
                </a:tc>
                <a:extLst>
                  <a:ext uri="{0D108BD9-81ED-4DB2-BD59-A6C34878D82A}">
                    <a16:rowId xmlns:a16="http://schemas.microsoft.com/office/drawing/2014/main" val="695038876"/>
                  </a:ext>
                </a:extLst>
              </a:tr>
              <a:tr h="370840">
                <a:tc>
                  <a:txBody>
                    <a:bodyPr/>
                    <a:lstStyle/>
                    <a:p>
                      <a:r>
                        <a:rPr lang="nb-NO" sz="1200" b="0" i="0" u="sng" kern="1200" dirty="0" smtClean="0">
                          <a:solidFill>
                            <a:schemeClr val="dk1"/>
                          </a:solidFill>
                          <a:effectLst/>
                          <a:latin typeface="+mn-lt"/>
                          <a:ea typeface="+mn-ea"/>
                          <a:cs typeface="+mn-cs"/>
                          <a:hlinkClick r:id="rId8"/>
                        </a:rPr>
                        <a:t>Daglig</a:t>
                      </a:r>
                      <a:r>
                        <a:rPr lang="nb-NO" sz="1200" b="0" i="0" u="sng" kern="1200" baseline="0" dirty="0" smtClean="0">
                          <a:solidFill>
                            <a:schemeClr val="dk1"/>
                          </a:solidFill>
                          <a:effectLst/>
                          <a:latin typeface="+mn-lt"/>
                          <a:ea typeface="+mn-ea"/>
                          <a:cs typeface="+mn-cs"/>
                          <a:hlinkClick r:id="rId8"/>
                        </a:rPr>
                        <a:t> tjenesteyting</a:t>
                      </a:r>
                      <a:r>
                        <a:rPr lang="nb-NO" sz="1200" b="0" i="0" u="sng" kern="1200" dirty="0" smtClean="0">
                          <a:solidFill>
                            <a:schemeClr val="dk1"/>
                          </a:solidFill>
                          <a:effectLst/>
                          <a:latin typeface="+mn-lt"/>
                          <a:ea typeface="+mn-ea"/>
                          <a:cs typeface="+mn-cs"/>
                          <a:hlinkClick r:id="rId8"/>
                        </a:rPr>
                        <a:t> - arbeidsliste</a:t>
                      </a:r>
                      <a:endParaRPr lang="nb-NO" sz="1000" dirty="0"/>
                    </a:p>
                  </a:txBody>
                  <a:tcPr marL="68580" marR="68580"/>
                </a:tc>
                <a:extLst>
                  <a:ext uri="{0D108BD9-81ED-4DB2-BD59-A6C34878D82A}">
                    <a16:rowId xmlns:a16="http://schemas.microsoft.com/office/drawing/2014/main" val="3036734517"/>
                  </a:ext>
                </a:extLst>
              </a:tr>
              <a:tr h="370840">
                <a:tc>
                  <a:txBody>
                    <a:bodyPr/>
                    <a:lstStyle/>
                    <a:p>
                      <a:r>
                        <a:rPr lang="nb-NO" sz="1200" b="0" i="0" u="sng" kern="1200" dirty="0" smtClean="0">
                          <a:solidFill>
                            <a:schemeClr val="dk1"/>
                          </a:solidFill>
                          <a:effectLst/>
                          <a:latin typeface="+mn-lt"/>
                          <a:ea typeface="+mn-ea"/>
                          <a:cs typeface="+mn-cs"/>
                          <a:hlinkClick r:id="rId9"/>
                        </a:rPr>
                        <a:t>HPH4- Ved helse-/funksjonssvikt, fall, kontakt med legevakt/AMK</a:t>
                      </a:r>
                      <a:endParaRPr lang="nb-NO" sz="1000" dirty="0"/>
                    </a:p>
                  </a:txBody>
                  <a:tcPr marL="68580" marR="68580"/>
                </a:tc>
                <a:extLst>
                  <a:ext uri="{0D108BD9-81ED-4DB2-BD59-A6C34878D82A}">
                    <a16:rowId xmlns:a16="http://schemas.microsoft.com/office/drawing/2014/main" val="483409138"/>
                  </a:ext>
                </a:extLst>
              </a:tr>
              <a:tr h="370840">
                <a:tc>
                  <a:txBody>
                    <a:bodyPr/>
                    <a:lstStyle/>
                    <a:p>
                      <a:r>
                        <a:rPr lang="nb-NO" sz="1200" b="0" i="0" u="sng" kern="1200" dirty="0" smtClean="0">
                          <a:solidFill>
                            <a:schemeClr val="dk1"/>
                          </a:solidFill>
                          <a:effectLst/>
                          <a:latin typeface="+mn-lt"/>
                          <a:ea typeface="+mn-ea"/>
                          <a:cs typeface="+mn-cs"/>
                          <a:hlinkClick r:id="rId10"/>
                        </a:rPr>
                        <a:t>HPH6- Informasjon til sykehus ved innleggelse</a:t>
                      </a:r>
                      <a:endParaRPr lang="nb-NO" sz="1000" dirty="0"/>
                    </a:p>
                  </a:txBody>
                  <a:tcPr marL="68580" marR="68580"/>
                </a:tc>
                <a:extLst>
                  <a:ext uri="{0D108BD9-81ED-4DB2-BD59-A6C34878D82A}">
                    <a16:rowId xmlns:a16="http://schemas.microsoft.com/office/drawing/2014/main" val="2639844889"/>
                  </a:ext>
                </a:extLst>
              </a:tr>
            </a:tbl>
          </a:graphicData>
        </a:graphic>
      </p:graphicFrame>
    </p:spTree>
    <p:extLst>
      <p:ext uri="{BB962C8B-B14F-4D97-AF65-F5344CB8AC3E}">
        <p14:creationId xmlns:p14="http://schemas.microsoft.com/office/powerpoint/2010/main" val="3412562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pic>
        <p:nvPicPr>
          <p:cNvPr id="2050"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05582"/>
            <a:ext cx="8229600" cy="6070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46523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sz="quarter" idx="10"/>
          </p:nvPr>
        </p:nvPicPr>
        <p:blipFill>
          <a:blip r:embed="rId2"/>
          <a:stretch>
            <a:fillRect/>
          </a:stretch>
        </p:blipFill>
        <p:spPr>
          <a:xfrm>
            <a:off x="80870" y="367991"/>
            <a:ext cx="9021064" cy="4159404"/>
          </a:xfrm>
          <a:prstGeom prst="rect">
            <a:avLst/>
          </a:prstGeom>
        </p:spPr>
      </p:pic>
    </p:spTree>
    <p:extLst>
      <p:ext uri="{BB962C8B-B14F-4D97-AF65-F5344CB8AC3E}">
        <p14:creationId xmlns:p14="http://schemas.microsoft.com/office/powerpoint/2010/main" val="3863487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rotWithShape="1">
          <a:blip r:embed="rId3"/>
          <a:srcRect l="12698" t="1993" r="10397" b="5308"/>
          <a:stretch/>
        </p:blipFill>
        <p:spPr>
          <a:xfrm>
            <a:off x="339865" y="617363"/>
            <a:ext cx="8310521" cy="5569980"/>
          </a:xfrm>
          <a:prstGeom prst="rect">
            <a:avLst/>
          </a:prstGeom>
          <a:ln>
            <a:noFill/>
          </a:ln>
          <a:effectLst>
            <a:outerShdw blurRad="292100" dist="139700" dir="2700000" algn="tl" rotWithShape="0">
              <a:srgbClr val="333333">
                <a:alpha val="65000"/>
              </a:srgbClr>
            </a:outerShdw>
          </a:effectLst>
        </p:spPr>
      </p:pic>
      <p:pic>
        <p:nvPicPr>
          <p:cNvPr id="5" name="Bilde 4"/>
          <p:cNvPicPr>
            <a:picLocks noChangeAspect="1"/>
          </p:cNvPicPr>
          <p:nvPr/>
        </p:nvPicPr>
        <p:blipFill rotWithShape="1">
          <a:blip r:embed="rId4" cstate="print">
            <a:extLst>
              <a:ext uri="{28A0092B-C50C-407E-A947-70E740481C1C}">
                <a14:useLocalDpi xmlns:a14="http://schemas.microsoft.com/office/drawing/2010/main" val="0"/>
              </a:ext>
            </a:extLst>
          </a:blip>
          <a:srcRect l="24339" r="15767"/>
          <a:stretch/>
        </p:blipFill>
        <p:spPr>
          <a:xfrm rot="5934631">
            <a:off x="6897717" y="2295081"/>
            <a:ext cx="1940008" cy="1452667"/>
          </a:xfrm>
          <a:prstGeom prst="rect">
            <a:avLst/>
          </a:prstGeom>
        </p:spPr>
      </p:pic>
      <p:sp>
        <p:nvSpPr>
          <p:cNvPr id="6" name="TekstSylinder 5"/>
          <p:cNvSpPr txBox="1"/>
          <p:nvPr/>
        </p:nvSpPr>
        <p:spPr>
          <a:xfrm>
            <a:off x="2023009" y="2779887"/>
            <a:ext cx="4649639" cy="1200329"/>
          </a:xfrm>
          <a:prstGeom prst="rect">
            <a:avLst/>
          </a:prstGeom>
          <a:noFill/>
        </p:spPr>
        <p:txBody>
          <a:bodyPr wrap="square" rtlCol="0">
            <a:spAutoFit/>
          </a:bodyPr>
          <a:lstStyle/>
          <a:p>
            <a:r>
              <a:rPr lang="nb-NO" sz="2400" dirty="0" smtClean="0">
                <a:solidFill>
                  <a:srgbClr val="4F81BD">
                    <a:lumMod val="75000"/>
                  </a:srgbClr>
                </a:solidFill>
                <a:latin typeface="Calibri" pitchFamily="34" charset="0"/>
              </a:rPr>
              <a:t>Komme meg hjem	   	   5	  	10</a:t>
            </a:r>
          </a:p>
          <a:p>
            <a:r>
              <a:rPr lang="nb-NO" sz="2400" dirty="0" smtClean="0">
                <a:solidFill>
                  <a:srgbClr val="4F81BD">
                    <a:lumMod val="75000"/>
                  </a:srgbClr>
                </a:solidFill>
                <a:latin typeface="Calibri" pitchFamily="34" charset="0"/>
              </a:rPr>
              <a:t>Bli sterkere i høyre fot	   3	   	5</a:t>
            </a:r>
          </a:p>
          <a:p>
            <a:r>
              <a:rPr lang="nb-NO" sz="2400" dirty="0" smtClean="0">
                <a:solidFill>
                  <a:srgbClr val="4F81BD">
                    <a:lumMod val="75000"/>
                  </a:srgbClr>
                </a:solidFill>
                <a:latin typeface="Calibri" pitchFamily="34" charset="0"/>
              </a:rPr>
              <a:t>Bli kvitt oksygenet</a:t>
            </a:r>
            <a:r>
              <a:rPr lang="nb-NO" sz="2400" dirty="0" smtClean="0">
                <a:solidFill>
                  <a:srgbClr val="4F81BD">
                    <a:lumMod val="75000"/>
                  </a:srgbClr>
                </a:solidFill>
                <a:latin typeface="Brush Script Std" panose="03060802040607070404" pitchFamily="66" charset="0"/>
              </a:rPr>
              <a:t>	   	   </a:t>
            </a:r>
            <a:r>
              <a:rPr lang="nb-NO" sz="2400" dirty="0" smtClean="0">
                <a:solidFill>
                  <a:srgbClr val="4F81BD">
                    <a:lumMod val="75000"/>
                  </a:srgbClr>
                </a:solidFill>
                <a:latin typeface="Calibri" pitchFamily="34" charset="0"/>
              </a:rPr>
              <a:t>5	  	10</a:t>
            </a:r>
            <a:endParaRPr lang="nb-NO" sz="2400" dirty="0">
              <a:solidFill>
                <a:srgbClr val="4F81BD">
                  <a:lumMod val="75000"/>
                </a:srgbClr>
              </a:solidFill>
              <a:latin typeface="Calibri" pitchFamily="34" charset="0"/>
            </a:endParaRPr>
          </a:p>
        </p:txBody>
      </p:sp>
    </p:spTree>
    <p:extLst>
      <p:ext uri="{BB962C8B-B14F-4D97-AF65-F5344CB8AC3E}">
        <p14:creationId xmlns:p14="http://schemas.microsoft.com/office/powerpoint/2010/main" val="3174206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7170"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623591" y="359027"/>
            <a:ext cx="7956737" cy="5967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10149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Snurr film …</a:t>
            </a:r>
            <a:endParaRPr lang="nb-NO" dirty="0"/>
          </a:p>
        </p:txBody>
      </p:sp>
      <p:sp>
        <p:nvSpPr>
          <p:cNvPr id="3" name="Plassholder for innhold 2"/>
          <p:cNvSpPr>
            <a:spLocks noGrp="1"/>
          </p:cNvSpPr>
          <p:nvPr>
            <p:ph idx="1"/>
          </p:nvPr>
        </p:nvSpPr>
        <p:spPr/>
        <p:txBody>
          <a:bodyPr/>
          <a:lstStyle/>
          <a:p>
            <a:r>
              <a:rPr lang="nb-NO" dirty="0" smtClean="0">
                <a:hlinkClick r:id="rId2"/>
              </a:rPr>
              <a:t>Animasjonsfilm Gode pasientforløp</a:t>
            </a:r>
            <a:endParaRPr lang="nb-NO" dirty="0"/>
          </a:p>
        </p:txBody>
      </p:sp>
      <p:sp>
        <p:nvSpPr>
          <p:cNvPr id="4" name="Plassholder for dato 3"/>
          <p:cNvSpPr>
            <a:spLocks noGrp="1"/>
          </p:cNvSpPr>
          <p:nvPr>
            <p:ph type="dt" sz="half" idx="10"/>
          </p:nvPr>
        </p:nvSpPr>
        <p:spPr/>
        <p:txBody>
          <a:bodyPr/>
          <a:lstStyle/>
          <a:p>
            <a:fld id="{28A6F194-9998-CC4B-998F-8D8849F7EACA}" type="datetime1">
              <a:rPr lang="nb-NO" smtClean="0"/>
              <a:t>13.11.2019</a:t>
            </a:fld>
            <a:endParaRPr lang="nb-NO"/>
          </a:p>
        </p:txBody>
      </p:sp>
      <p:sp>
        <p:nvSpPr>
          <p:cNvPr id="5" name="Plassholder for lysbildenummer 4"/>
          <p:cNvSpPr>
            <a:spLocks noGrp="1"/>
          </p:cNvSpPr>
          <p:nvPr>
            <p:ph type="sldNum" sz="quarter" idx="12"/>
          </p:nvPr>
        </p:nvSpPr>
        <p:spPr/>
        <p:txBody>
          <a:bodyPr/>
          <a:lstStyle/>
          <a:p>
            <a:fld id="{C0CD6FD2-64A5-B449-A784-F253325A82A2}" type="slidenum">
              <a:rPr lang="nb-NO" smtClean="0"/>
              <a:t>9</a:t>
            </a:fld>
            <a:endParaRPr lang="nb-NO"/>
          </a:p>
        </p:txBody>
      </p:sp>
    </p:spTree>
    <p:extLst>
      <p:ext uri="{BB962C8B-B14F-4D97-AF65-F5344CB8AC3E}">
        <p14:creationId xmlns:p14="http://schemas.microsoft.com/office/powerpoint/2010/main" val="4026402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KS_PPT_mal_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KS_PPT_mal_2012</Template>
  <TotalTime>1307</TotalTime>
  <Words>887</Words>
  <Application>Microsoft Office PowerPoint</Application>
  <PresentationFormat>Skjermfremvisning (4:3)</PresentationFormat>
  <Paragraphs>219</Paragraphs>
  <Slides>30</Slides>
  <Notes>18</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30</vt:i4>
      </vt:variant>
    </vt:vector>
  </HeadingPairs>
  <TitlesOfParts>
    <vt:vector size="36" baseType="lpstr">
      <vt:lpstr>ＭＳ Ｐゴシック</vt:lpstr>
      <vt:lpstr>Arial</vt:lpstr>
      <vt:lpstr>Brush Script Std</vt:lpstr>
      <vt:lpstr>Calibri</vt:lpstr>
      <vt:lpstr>Times</vt:lpstr>
      <vt:lpstr>KS_PPT_mal_2012</vt:lpstr>
      <vt:lpstr>Gode pasientforløp!</vt:lpstr>
      <vt:lpstr> Utvikle helhetlige pasientforløp   Styrke brukerens opplevelse av mestring og involvering   Utvikle og ta i bruk metoder og verktøy til bruk i kommunene  Styrke forbedringskompetansen hos ledere og medarbeidere   Redusere unødvendige sykehusinnleggelser </vt:lpstr>
      <vt:lpstr> Læringsnettverk for gode pasientforløp   </vt:lpstr>
      <vt:lpstr>PowerPoint-presentasjon</vt:lpstr>
      <vt:lpstr>PowerPoint-presentasjon</vt:lpstr>
      <vt:lpstr>PowerPoint-presentasjon</vt:lpstr>
      <vt:lpstr>PowerPoint-presentasjon</vt:lpstr>
      <vt:lpstr>PowerPoint-presentasjon</vt:lpstr>
      <vt:lpstr>Snurr film …</vt:lpstr>
      <vt:lpstr>Kunnskapsbasert utvikling av god samhandling</vt:lpstr>
      <vt:lpstr>   </vt:lpstr>
      <vt:lpstr>Erfaringskonferansen 2018</vt:lpstr>
      <vt:lpstr>Læringsnettverk for gode pasientforløp  2016-2019                                            2020-2022</vt:lpstr>
      <vt:lpstr>PowerPoint-presentasjon</vt:lpstr>
      <vt:lpstr>PowerPoint-presentasjon</vt:lpstr>
      <vt:lpstr>Brukererfaringer sykehus</vt:lpstr>
      <vt:lpstr>PowerPoint-presentasjon</vt:lpstr>
      <vt:lpstr>PowerPoint-presentasjon</vt:lpstr>
      <vt:lpstr>PowerPoint-presentasjon</vt:lpstr>
      <vt:lpstr>PowerPoint-presentasjon</vt:lpstr>
      <vt:lpstr>Hvordan lede og utvikle samarbeid i en komplisert helseverden?</vt:lpstr>
      <vt:lpstr>PowerPoint-presentasjon</vt:lpstr>
      <vt:lpstr>PowerPoint-presentasjon</vt:lpstr>
      <vt:lpstr>PowerPoint-presentasjon</vt:lpstr>
      <vt:lpstr>Modell for kvalitetsforbedring</vt:lpstr>
      <vt:lpstr>PowerPoint-presentasjon</vt:lpstr>
      <vt:lpstr>PowerPoint-presentasjon</vt:lpstr>
      <vt:lpstr>PowerPoint-presentasjon</vt:lpstr>
      <vt:lpstr> </vt:lpstr>
      <vt:lpstr>Følg arbeidet i Gode pasientforløp</vt:lpstr>
    </vt:vector>
  </TitlesOfParts>
  <Company>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Tone Mangset</dc:creator>
  <cp:lastModifiedBy>Holvik, Tone</cp:lastModifiedBy>
  <cp:revision>49</cp:revision>
  <cp:lastPrinted>2018-03-12T17:42:28Z</cp:lastPrinted>
  <dcterms:created xsi:type="dcterms:W3CDTF">2015-01-08T12:09:27Z</dcterms:created>
  <dcterms:modified xsi:type="dcterms:W3CDTF">2019-11-13T20:03:32Z</dcterms:modified>
</cp:coreProperties>
</file>