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65" r:id="rId6"/>
    <p:sldId id="261" r:id="rId7"/>
    <p:sldId id="262" r:id="rId8"/>
    <p:sldId id="263" r:id="rId9"/>
    <p:sldId id="264" r:id="rId10"/>
    <p:sldId id="257" r:id="rId11"/>
    <p:sldId id="258" r:id="rId12"/>
    <p:sldId id="259" r:id="rId13"/>
    <p:sldId id="260" r:id="rId14"/>
  </p:sldIdLst>
  <p:sldSz cx="14630400" cy="8229600"/>
  <p:notesSz cx="6858000" cy="9144000"/>
  <p:defaultTextStyle>
    <a:defPPr>
      <a:defRPr lang="nb-NO"/>
    </a:defPPr>
    <a:lvl1pPr marL="0" algn="l" defTabSz="1306220" rtl="0" eaLnBrk="1" latinLnBrk="0" hangingPunct="1">
      <a:defRPr sz="2571" kern="1200">
        <a:solidFill>
          <a:schemeClr val="tx1"/>
        </a:solidFill>
        <a:latin typeface="+mn-lt"/>
        <a:ea typeface="+mn-ea"/>
        <a:cs typeface="+mn-cs"/>
      </a:defRPr>
    </a:lvl1pPr>
    <a:lvl2pPr marL="653110" algn="l" defTabSz="1306220" rtl="0" eaLnBrk="1" latinLnBrk="0" hangingPunct="1">
      <a:defRPr sz="2571" kern="1200">
        <a:solidFill>
          <a:schemeClr val="tx1"/>
        </a:solidFill>
        <a:latin typeface="+mn-lt"/>
        <a:ea typeface="+mn-ea"/>
        <a:cs typeface="+mn-cs"/>
      </a:defRPr>
    </a:lvl2pPr>
    <a:lvl3pPr marL="1306220" algn="l" defTabSz="1306220" rtl="0" eaLnBrk="1" latinLnBrk="0" hangingPunct="1">
      <a:defRPr sz="2571" kern="1200">
        <a:solidFill>
          <a:schemeClr val="tx1"/>
        </a:solidFill>
        <a:latin typeface="+mn-lt"/>
        <a:ea typeface="+mn-ea"/>
        <a:cs typeface="+mn-cs"/>
      </a:defRPr>
    </a:lvl3pPr>
    <a:lvl4pPr marL="1959331" algn="l" defTabSz="1306220" rtl="0" eaLnBrk="1" latinLnBrk="0" hangingPunct="1">
      <a:defRPr sz="2571" kern="1200">
        <a:solidFill>
          <a:schemeClr val="tx1"/>
        </a:solidFill>
        <a:latin typeface="+mn-lt"/>
        <a:ea typeface="+mn-ea"/>
        <a:cs typeface="+mn-cs"/>
      </a:defRPr>
    </a:lvl4pPr>
    <a:lvl5pPr marL="2612441" algn="l" defTabSz="1306220" rtl="0" eaLnBrk="1" latinLnBrk="0" hangingPunct="1">
      <a:defRPr sz="2571" kern="1200">
        <a:solidFill>
          <a:schemeClr val="tx1"/>
        </a:solidFill>
        <a:latin typeface="+mn-lt"/>
        <a:ea typeface="+mn-ea"/>
        <a:cs typeface="+mn-cs"/>
      </a:defRPr>
    </a:lvl5pPr>
    <a:lvl6pPr marL="3265551" algn="l" defTabSz="1306220" rtl="0" eaLnBrk="1" latinLnBrk="0" hangingPunct="1">
      <a:defRPr sz="2571" kern="1200">
        <a:solidFill>
          <a:schemeClr val="tx1"/>
        </a:solidFill>
        <a:latin typeface="+mn-lt"/>
        <a:ea typeface="+mn-ea"/>
        <a:cs typeface="+mn-cs"/>
      </a:defRPr>
    </a:lvl6pPr>
    <a:lvl7pPr marL="3918661" algn="l" defTabSz="1306220" rtl="0" eaLnBrk="1" latinLnBrk="0" hangingPunct="1">
      <a:defRPr sz="2571" kern="1200">
        <a:solidFill>
          <a:schemeClr val="tx1"/>
        </a:solidFill>
        <a:latin typeface="+mn-lt"/>
        <a:ea typeface="+mn-ea"/>
        <a:cs typeface="+mn-cs"/>
      </a:defRPr>
    </a:lvl7pPr>
    <a:lvl8pPr marL="4571771" algn="l" defTabSz="1306220" rtl="0" eaLnBrk="1" latinLnBrk="0" hangingPunct="1">
      <a:defRPr sz="2571" kern="1200">
        <a:solidFill>
          <a:schemeClr val="tx1"/>
        </a:solidFill>
        <a:latin typeface="+mn-lt"/>
        <a:ea typeface="+mn-ea"/>
        <a:cs typeface="+mn-cs"/>
      </a:defRPr>
    </a:lvl8pPr>
    <a:lvl9pPr marL="5224882" algn="l" defTabSz="1306220" rtl="0" eaLnBrk="1" latinLnBrk="0" hangingPunct="1">
      <a:defRPr sz="257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92">
          <p15:clr>
            <a:srgbClr val="A4A3A4"/>
          </p15:clr>
        </p15:guide>
        <p15:guide id="2" pos="46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A09B"/>
    <a:srgbClr val="DBD6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1" autoAdjust="0"/>
  </p:normalViewPr>
  <p:slideViewPr>
    <p:cSldViewPr snapToGrid="0">
      <p:cViewPr varScale="1">
        <p:scale>
          <a:sx n="56" d="100"/>
          <a:sy n="56" d="100"/>
        </p:scale>
        <p:origin x="570" y="66"/>
      </p:cViewPr>
      <p:guideLst>
        <p:guide orient="horz" pos="2592"/>
        <p:guide pos="46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file:///\\ihelse.net\hjem\BGO-H\hirene\DATA\Samhandling\2019\Samhandlingssaker%20april%20201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ihelse.net\hjem\BGO-H\hirene\DATA\Samhandling\2019\Samhandlingssaker%20april%20201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ihelse.net\hjem\BGO-H\hirene\DATA\Samhandling\2019\Samhandlingssaker%20april%20201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ihelse.net\hjem\BGO-H\hirene\DATA\Samhandling\2019\Samhandlingssaker%20april%202019.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ihelse.net\hjem\BGO-H\hirene\DATA\Samhandling\2019\Samhandlingssaker%20april%202019.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'Ark1'!$A$264:$A$265</c:f>
              <c:strCache>
                <c:ptCount val="2"/>
                <c:pt idx="0">
                  <c:v>Melde av kommunane</c:v>
                </c:pt>
                <c:pt idx="1">
                  <c:v>Melde av HFD</c:v>
                </c:pt>
              </c:strCache>
            </c:strRef>
          </c:cat>
          <c:val>
            <c:numRef>
              <c:f>'Ark1'!$B$264:$B$265</c:f>
              <c:numCache>
                <c:formatCode>General</c:formatCode>
                <c:ptCount val="2"/>
                <c:pt idx="0">
                  <c:v>78</c:v>
                </c:pt>
                <c:pt idx="1">
                  <c:v>35</c:v>
                </c:pt>
              </c:numCache>
            </c:numRef>
          </c:val>
          <c:extLst>
            <c:ext xmlns:c16="http://schemas.microsoft.com/office/drawing/2014/chart" uri="{C3380CC4-5D6E-409C-BE32-E72D297353CC}">
              <c16:uniqueId val="{00000000-C860-46E3-A7A0-435F5FD57CB9}"/>
            </c:ext>
          </c:extLst>
        </c:ser>
        <c:dLbls>
          <c:dLblPos val="inEnd"/>
          <c:showLegendKey val="0"/>
          <c:showVal val="1"/>
          <c:showCatName val="0"/>
          <c:showSerName val="0"/>
          <c:showPercent val="0"/>
          <c:showBubbleSize val="0"/>
        </c:dLbls>
        <c:gapWidth val="41"/>
        <c:axId val="574037048"/>
        <c:axId val="574036064"/>
      </c:barChart>
      <c:catAx>
        <c:axId val="5740370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nb-NO"/>
          </a:p>
        </c:txPr>
        <c:crossAx val="574036064"/>
        <c:crosses val="autoZero"/>
        <c:auto val="1"/>
        <c:lblAlgn val="ctr"/>
        <c:lblOffset val="100"/>
        <c:noMultiLvlLbl val="0"/>
      </c:catAx>
      <c:valAx>
        <c:axId val="574036064"/>
        <c:scaling>
          <c:orientation val="minMax"/>
        </c:scaling>
        <c:delete val="1"/>
        <c:axPos val="l"/>
        <c:numFmt formatCode="General" sourceLinked="1"/>
        <c:majorTickMark val="none"/>
        <c:minorTickMark val="none"/>
        <c:tickLblPos val="nextTo"/>
        <c:crossAx val="574037048"/>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nb-N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'Ark1'!$A$180:$A$192</c:f>
              <c:strCache>
                <c:ptCount val="13"/>
                <c:pt idx="0">
                  <c:v>AMK</c:v>
                </c:pt>
                <c:pt idx="1">
                  <c:v>AMB</c:v>
                </c:pt>
                <c:pt idx="2">
                  <c:v>Tronvik</c:v>
                </c:pt>
                <c:pt idx="3">
                  <c:v>Med.legeteneste</c:v>
                </c:pt>
                <c:pt idx="4">
                  <c:v>Rad LSH</c:v>
                </c:pt>
                <c:pt idx="5">
                  <c:v>Med FSS</c:v>
                </c:pt>
                <c:pt idx="6">
                  <c:v>Drift og eigedom</c:v>
                </c:pt>
                <c:pt idx="7">
                  <c:v>Kir. LSH</c:v>
                </c:pt>
                <c:pt idx="8">
                  <c:v>Patologi</c:v>
                </c:pt>
                <c:pt idx="9">
                  <c:v>Kir. Serv.s.</c:v>
                </c:pt>
                <c:pt idx="10">
                  <c:v>Ort FSS</c:v>
                </c:pt>
                <c:pt idx="11">
                  <c:v>Med NSH</c:v>
                </c:pt>
                <c:pt idx="12">
                  <c:v>Med LSH</c:v>
                </c:pt>
              </c:strCache>
            </c:strRef>
          </c:cat>
          <c:val>
            <c:numRef>
              <c:f>'Ark1'!$B$180:$B$192</c:f>
              <c:numCache>
                <c:formatCode>General</c:formatCode>
                <c:ptCount val="13"/>
                <c:pt idx="0">
                  <c:v>3</c:v>
                </c:pt>
                <c:pt idx="1">
                  <c:v>10</c:v>
                </c:pt>
                <c:pt idx="2">
                  <c:v>1</c:v>
                </c:pt>
                <c:pt idx="3">
                  <c:v>2</c:v>
                </c:pt>
                <c:pt idx="4">
                  <c:v>2</c:v>
                </c:pt>
                <c:pt idx="5">
                  <c:v>6</c:v>
                </c:pt>
                <c:pt idx="6">
                  <c:v>1</c:v>
                </c:pt>
                <c:pt idx="7">
                  <c:v>1</c:v>
                </c:pt>
                <c:pt idx="8">
                  <c:v>2</c:v>
                </c:pt>
                <c:pt idx="9">
                  <c:v>1</c:v>
                </c:pt>
                <c:pt idx="10">
                  <c:v>1</c:v>
                </c:pt>
                <c:pt idx="11">
                  <c:v>2</c:v>
                </c:pt>
                <c:pt idx="12">
                  <c:v>3</c:v>
                </c:pt>
              </c:numCache>
            </c:numRef>
          </c:val>
          <c:extLst>
            <c:ext xmlns:c16="http://schemas.microsoft.com/office/drawing/2014/chart" uri="{C3380CC4-5D6E-409C-BE32-E72D297353CC}">
              <c16:uniqueId val="{00000000-E977-4802-B67A-F0994BEF6D35}"/>
            </c:ext>
          </c:extLst>
        </c:ser>
        <c:dLbls>
          <c:dLblPos val="inEnd"/>
          <c:showLegendKey val="0"/>
          <c:showVal val="1"/>
          <c:showCatName val="0"/>
          <c:showSerName val="0"/>
          <c:showPercent val="0"/>
          <c:showBubbleSize val="0"/>
        </c:dLbls>
        <c:gapWidth val="41"/>
        <c:axId val="494721680"/>
        <c:axId val="494729224"/>
      </c:barChart>
      <c:catAx>
        <c:axId val="4947216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nb-NO"/>
          </a:p>
        </c:txPr>
        <c:crossAx val="494729224"/>
        <c:crosses val="autoZero"/>
        <c:auto val="1"/>
        <c:lblAlgn val="ctr"/>
        <c:lblOffset val="100"/>
        <c:noMultiLvlLbl val="0"/>
      </c:catAx>
      <c:valAx>
        <c:axId val="494729224"/>
        <c:scaling>
          <c:orientation val="minMax"/>
        </c:scaling>
        <c:delete val="1"/>
        <c:axPos val="l"/>
        <c:numFmt formatCode="General" sourceLinked="1"/>
        <c:majorTickMark val="none"/>
        <c:minorTickMark val="none"/>
        <c:tickLblPos val="nextTo"/>
        <c:crossAx val="494721680"/>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nb-N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'Ark1'!$A$197:$A$212</c:f>
              <c:strCache>
                <c:ptCount val="16"/>
                <c:pt idx="0">
                  <c:v>Hyllestad</c:v>
                </c:pt>
                <c:pt idx="1">
                  <c:v>SYS-IKL</c:v>
                </c:pt>
                <c:pt idx="2">
                  <c:v>NLV</c:v>
                </c:pt>
                <c:pt idx="3">
                  <c:v>Sogn LMS</c:v>
                </c:pt>
                <c:pt idx="4">
                  <c:v>Fjaler</c:v>
                </c:pt>
                <c:pt idx="5">
                  <c:v>Vik</c:v>
                </c:pt>
                <c:pt idx="6">
                  <c:v>Askvoll</c:v>
                </c:pt>
                <c:pt idx="7">
                  <c:v>Flora</c:v>
                </c:pt>
                <c:pt idx="8">
                  <c:v>Høyanger</c:v>
                </c:pt>
                <c:pt idx="9">
                  <c:v>Sogndal</c:v>
                </c:pt>
                <c:pt idx="10">
                  <c:v>Vågsøy</c:v>
                </c:pt>
                <c:pt idx="11">
                  <c:v>Aurland</c:v>
                </c:pt>
                <c:pt idx="12">
                  <c:v>Leikanger</c:v>
                </c:pt>
                <c:pt idx="13">
                  <c:v>Årdal</c:v>
                </c:pt>
                <c:pt idx="14">
                  <c:v>Balestrand</c:v>
                </c:pt>
                <c:pt idx="15">
                  <c:v>Naustdal</c:v>
                </c:pt>
              </c:strCache>
            </c:strRef>
          </c:cat>
          <c:val>
            <c:numRef>
              <c:f>'Ark1'!$B$197:$B$212</c:f>
              <c:numCache>
                <c:formatCode>General</c:formatCode>
                <c:ptCount val="16"/>
                <c:pt idx="0">
                  <c:v>1</c:v>
                </c:pt>
                <c:pt idx="1">
                  <c:v>4</c:v>
                </c:pt>
                <c:pt idx="2">
                  <c:v>5</c:v>
                </c:pt>
                <c:pt idx="3">
                  <c:v>2</c:v>
                </c:pt>
                <c:pt idx="4">
                  <c:v>2</c:v>
                </c:pt>
                <c:pt idx="5">
                  <c:v>4</c:v>
                </c:pt>
                <c:pt idx="6">
                  <c:v>2</c:v>
                </c:pt>
                <c:pt idx="7">
                  <c:v>4</c:v>
                </c:pt>
                <c:pt idx="8">
                  <c:v>2</c:v>
                </c:pt>
                <c:pt idx="9">
                  <c:v>2</c:v>
                </c:pt>
                <c:pt idx="10">
                  <c:v>1</c:v>
                </c:pt>
                <c:pt idx="11">
                  <c:v>1</c:v>
                </c:pt>
                <c:pt idx="12">
                  <c:v>1</c:v>
                </c:pt>
                <c:pt idx="13">
                  <c:v>2</c:v>
                </c:pt>
                <c:pt idx="14">
                  <c:v>1</c:v>
                </c:pt>
                <c:pt idx="15">
                  <c:v>1</c:v>
                </c:pt>
              </c:numCache>
            </c:numRef>
          </c:val>
          <c:extLst>
            <c:ext xmlns:c16="http://schemas.microsoft.com/office/drawing/2014/chart" uri="{C3380CC4-5D6E-409C-BE32-E72D297353CC}">
              <c16:uniqueId val="{00000000-3DE6-4AE5-956F-2A3D39521F1F}"/>
            </c:ext>
          </c:extLst>
        </c:ser>
        <c:dLbls>
          <c:dLblPos val="inEnd"/>
          <c:showLegendKey val="0"/>
          <c:showVal val="1"/>
          <c:showCatName val="0"/>
          <c:showSerName val="0"/>
          <c:showPercent val="0"/>
          <c:showBubbleSize val="0"/>
        </c:dLbls>
        <c:gapWidth val="41"/>
        <c:axId val="491745768"/>
        <c:axId val="491748392"/>
      </c:barChart>
      <c:catAx>
        <c:axId val="4917457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nb-NO"/>
          </a:p>
        </c:txPr>
        <c:crossAx val="491748392"/>
        <c:crosses val="autoZero"/>
        <c:auto val="1"/>
        <c:lblAlgn val="ctr"/>
        <c:lblOffset val="100"/>
        <c:noMultiLvlLbl val="0"/>
      </c:catAx>
      <c:valAx>
        <c:axId val="491748392"/>
        <c:scaling>
          <c:orientation val="minMax"/>
        </c:scaling>
        <c:delete val="1"/>
        <c:axPos val="l"/>
        <c:numFmt formatCode="General" sourceLinked="1"/>
        <c:majorTickMark val="none"/>
        <c:minorTickMark val="none"/>
        <c:tickLblPos val="nextTo"/>
        <c:crossAx val="491745768"/>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nb-N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'Ark1'!$A$216:$A$235</c:f>
              <c:strCache>
                <c:ptCount val="20"/>
                <c:pt idx="0">
                  <c:v>NLV</c:v>
                </c:pt>
                <c:pt idx="1">
                  <c:v>SYS-IKL</c:v>
                </c:pt>
                <c:pt idx="2">
                  <c:v>Stryn</c:v>
                </c:pt>
                <c:pt idx="3">
                  <c:v>Leikanger</c:v>
                </c:pt>
                <c:pt idx="4">
                  <c:v>Luster</c:v>
                </c:pt>
                <c:pt idx="5">
                  <c:v>Hyllestad</c:v>
                </c:pt>
                <c:pt idx="6">
                  <c:v>Høyanger</c:v>
                </c:pt>
                <c:pt idx="7">
                  <c:v>Bremanger</c:v>
                </c:pt>
                <c:pt idx="8">
                  <c:v>Gloppen</c:v>
                </c:pt>
                <c:pt idx="9">
                  <c:v>Vik</c:v>
                </c:pt>
                <c:pt idx="10">
                  <c:v>Eid</c:v>
                </c:pt>
                <c:pt idx="11">
                  <c:v>Jølster</c:v>
                </c:pt>
                <c:pt idx="12">
                  <c:v>Førde</c:v>
                </c:pt>
                <c:pt idx="13">
                  <c:v>Flora</c:v>
                </c:pt>
                <c:pt idx="14">
                  <c:v>Vågsøy</c:v>
                </c:pt>
                <c:pt idx="15">
                  <c:v>Fjaler</c:v>
                </c:pt>
                <c:pt idx="16">
                  <c:v>Årdal</c:v>
                </c:pt>
                <c:pt idx="17">
                  <c:v>Solund</c:v>
                </c:pt>
                <c:pt idx="18">
                  <c:v>Gulen</c:v>
                </c:pt>
                <c:pt idx="19">
                  <c:v>Sogndal</c:v>
                </c:pt>
              </c:strCache>
            </c:strRef>
          </c:cat>
          <c:val>
            <c:numRef>
              <c:f>'Ark1'!$B$216:$B$235</c:f>
              <c:numCache>
                <c:formatCode>General</c:formatCode>
                <c:ptCount val="20"/>
                <c:pt idx="0">
                  <c:v>1</c:v>
                </c:pt>
                <c:pt idx="1">
                  <c:v>1</c:v>
                </c:pt>
                <c:pt idx="2">
                  <c:v>5</c:v>
                </c:pt>
                <c:pt idx="3">
                  <c:v>1</c:v>
                </c:pt>
                <c:pt idx="4">
                  <c:v>1</c:v>
                </c:pt>
                <c:pt idx="5">
                  <c:v>5</c:v>
                </c:pt>
                <c:pt idx="6">
                  <c:v>5</c:v>
                </c:pt>
                <c:pt idx="7">
                  <c:v>6</c:v>
                </c:pt>
                <c:pt idx="8">
                  <c:v>10</c:v>
                </c:pt>
                <c:pt idx="9">
                  <c:v>3</c:v>
                </c:pt>
                <c:pt idx="10">
                  <c:v>8</c:v>
                </c:pt>
                <c:pt idx="11">
                  <c:v>1</c:v>
                </c:pt>
                <c:pt idx="12">
                  <c:v>2</c:v>
                </c:pt>
                <c:pt idx="13">
                  <c:v>2</c:v>
                </c:pt>
                <c:pt idx="14">
                  <c:v>8</c:v>
                </c:pt>
                <c:pt idx="15">
                  <c:v>6</c:v>
                </c:pt>
                <c:pt idx="16">
                  <c:v>6</c:v>
                </c:pt>
                <c:pt idx="17">
                  <c:v>2</c:v>
                </c:pt>
                <c:pt idx="18">
                  <c:v>1</c:v>
                </c:pt>
                <c:pt idx="19">
                  <c:v>4</c:v>
                </c:pt>
              </c:numCache>
            </c:numRef>
          </c:val>
          <c:extLst>
            <c:ext xmlns:c16="http://schemas.microsoft.com/office/drawing/2014/chart" uri="{C3380CC4-5D6E-409C-BE32-E72D297353CC}">
              <c16:uniqueId val="{00000000-EC00-43FE-BDFD-5E2B5881148C}"/>
            </c:ext>
          </c:extLst>
        </c:ser>
        <c:dLbls>
          <c:dLblPos val="inEnd"/>
          <c:showLegendKey val="0"/>
          <c:showVal val="1"/>
          <c:showCatName val="0"/>
          <c:showSerName val="0"/>
          <c:showPercent val="0"/>
          <c:showBubbleSize val="0"/>
        </c:dLbls>
        <c:gapWidth val="41"/>
        <c:axId val="500740568"/>
        <c:axId val="500739912"/>
      </c:barChart>
      <c:catAx>
        <c:axId val="5007405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nb-NO"/>
          </a:p>
        </c:txPr>
        <c:crossAx val="500739912"/>
        <c:crosses val="autoZero"/>
        <c:auto val="1"/>
        <c:lblAlgn val="ctr"/>
        <c:lblOffset val="100"/>
        <c:noMultiLvlLbl val="0"/>
      </c:catAx>
      <c:valAx>
        <c:axId val="500739912"/>
        <c:scaling>
          <c:orientation val="minMax"/>
        </c:scaling>
        <c:delete val="1"/>
        <c:axPos val="l"/>
        <c:numFmt formatCode="General" sourceLinked="1"/>
        <c:majorTickMark val="none"/>
        <c:minorTickMark val="none"/>
        <c:tickLblPos val="nextTo"/>
        <c:crossAx val="500740568"/>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nb-NO"/>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b-NO"/>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nb-NO"/>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'Ark1'!$A$239:$A$260</c:f>
              <c:strCache>
                <c:ptCount val="22"/>
                <c:pt idx="0">
                  <c:v>NPS døgn</c:v>
                </c:pt>
                <c:pt idx="1">
                  <c:v>DPS døgn Førde</c:v>
                </c:pt>
                <c:pt idx="2">
                  <c:v>ISP døgn</c:v>
                </c:pt>
                <c:pt idx="3">
                  <c:v>Akutt døgn</c:v>
                </c:pt>
                <c:pt idx="4">
                  <c:v>NPS rus</c:v>
                </c:pt>
                <c:pt idx="5">
                  <c:v>Med FSS</c:v>
                </c:pt>
                <c:pt idx="6">
                  <c:v>Med NSH</c:v>
                </c:pt>
                <c:pt idx="7">
                  <c:v>Med LSH</c:v>
                </c:pt>
                <c:pt idx="8">
                  <c:v>Kreft</c:v>
                </c:pt>
                <c:pt idx="9">
                  <c:v>LMBB</c:v>
                </c:pt>
                <c:pt idx="10">
                  <c:v>Rad avd</c:v>
                </c:pt>
                <c:pt idx="11">
                  <c:v>Barn og unge</c:v>
                </c:pt>
                <c:pt idx="12">
                  <c:v>ANRR</c:v>
                </c:pt>
                <c:pt idx="13">
                  <c:v>Pasientreiser</c:v>
                </c:pt>
                <c:pt idx="14">
                  <c:v>Ort LSH</c:v>
                </c:pt>
                <c:pt idx="15">
                  <c:v>Ort FSS</c:v>
                </c:pt>
                <c:pt idx="16">
                  <c:v>Kir avd</c:v>
                </c:pt>
                <c:pt idx="17">
                  <c:v>AMB</c:v>
                </c:pt>
                <c:pt idx="18">
                  <c:v>AMK</c:v>
                </c:pt>
                <c:pt idx="19">
                  <c:v>ØNH</c:v>
                </c:pt>
                <c:pt idx="20">
                  <c:v>Med serv s</c:v>
                </c:pt>
                <c:pt idx="21">
                  <c:v>KK</c:v>
                </c:pt>
              </c:strCache>
            </c:strRef>
          </c:cat>
          <c:val>
            <c:numRef>
              <c:f>'Ark1'!$B$239:$B$260</c:f>
              <c:numCache>
                <c:formatCode>General</c:formatCode>
                <c:ptCount val="22"/>
                <c:pt idx="0">
                  <c:v>4</c:v>
                </c:pt>
                <c:pt idx="1">
                  <c:v>2</c:v>
                </c:pt>
                <c:pt idx="2">
                  <c:v>1</c:v>
                </c:pt>
                <c:pt idx="3">
                  <c:v>2</c:v>
                </c:pt>
                <c:pt idx="4">
                  <c:v>1</c:v>
                </c:pt>
                <c:pt idx="5">
                  <c:v>10</c:v>
                </c:pt>
                <c:pt idx="6">
                  <c:v>12</c:v>
                </c:pt>
                <c:pt idx="7">
                  <c:v>5</c:v>
                </c:pt>
                <c:pt idx="8">
                  <c:v>7</c:v>
                </c:pt>
                <c:pt idx="9">
                  <c:v>3</c:v>
                </c:pt>
                <c:pt idx="10">
                  <c:v>2</c:v>
                </c:pt>
                <c:pt idx="11">
                  <c:v>2</c:v>
                </c:pt>
                <c:pt idx="12">
                  <c:v>4</c:v>
                </c:pt>
                <c:pt idx="13">
                  <c:v>2</c:v>
                </c:pt>
                <c:pt idx="14">
                  <c:v>1</c:v>
                </c:pt>
                <c:pt idx="15">
                  <c:v>6</c:v>
                </c:pt>
                <c:pt idx="16">
                  <c:v>9</c:v>
                </c:pt>
                <c:pt idx="17">
                  <c:v>1</c:v>
                </c:pt>
                <c:pt idx="18">
                  <c:v>1</c:v>
                </c:pt>
                <c:pt idx="19">
                  <c:v>1</c:v>
                </c:pt>
                <c:pt idx="20">
                  <c:v>1</c:v>
                </c:pt>
                <c:pt idx="21">
                  <c:v>1</c:v>
                </c:pt>
              </c:numCache>
            </c:numRef>
          </c:val>
          <c:extLst>
            <c:ext xmlns:c16="http://schemas.microsoft.com/office/drawing/2014/chart" uri="{C3380CC4-5D6E-409C-BE32-E72D297353CC}">
              <c16:uniqueId val="{00000000-F8F3-4BAB-9A34-7FC6511DA5C6}"/>
            </c:ext>
          </c:extLst>
        </c:ser>
        <c:dLbls>
          <c:dLblPos val="inEnd"/>
          <c:showLegendKey val="0"/>
          <c:showVal val="1"/>
          <c:showCatName val="0"/>
          <c:showSerName val="0"/>
          <c:showPercent val="0"/>
          <c:showBubbleSize val="0"/>
        </c:dLbls>
        <c:gapWidth val="41"/>
        <c:axId val="496010832"/>
        <c:axId val="496009520"/>
      </c:barChart>
      <c:catAx>
        <c:axId val="49601083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nb-NO"/>
          </a:p>
        </c:txPr>
        <c:crossAx val="496009520"/>
        <c:crosses val="autoZero"/>
        <c:auto val="1"/>
        <c:lblAlgn val="ctr"/>
        <c:lblOffset val="100"/>
        <c:noMultiLvlLbl val="0"/>
      </c:catAx>
      <c:valAx>
        <c:axId val="496009520"/>
        <c:scaling>
          <c:orientation val="minMax"/>
        </c:scaling>
        <c:delete val="1"/>
        <c:axPos val="l"/>
        <c:numFmt formatCode="General" sourceLinked="1"/>
        <c:majorTickMark val="none"/>
        <c:minorTickMark val="none"/>
        <c:tickLblPos val="nextTo"/>
        <c:crossAx val="496010832"/>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nb-N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029308-A14F-43FA-A3C5-58A53CCC2EBF}" type="datetimeFigureOut">
              <a:rPr lang="nb-NO" smtClean="0"/>
              <a:t>13.11.2019</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42DEB9-A34F-4D3C-9735-5DD337EAC3A4}" type="slidenum">
              <a:rPr lang="nb-NO" smtClean="0"/>
              <a:t>‹#›</a:t>
            </a:fld>
            <a:endParaRPr lang="nb-NO"/>
          </a:p>
        </p:txBody>
      </p:sp>
    </p:spTree>
    <p:extLst>
      <p:ext uri="{BB962C8B-B14F-4D97-AF65-F5344CB8AC3E}">
        <p14:creationId xmlns:p14="http://schemas.microsoft.com/office/powerpoint/2010/main" val="797502547"/>
      </p:ext>
    </p:extLst>
  </p:cSld>
  <p:clrMap bg1="lt1" tx1="dk1" bg2="lt2" tx2="dk2" accent1="accent1" accent2="accent2" accent3="accent3" accent4="accent4" accent5="accent5" accent6="accent6" hlink="hlink" folHlink="folHlink"/>
  <p:notesStyle>
    <a:lvl1pPr marL="0" algn="l" defTabSz="1306220" rtl="0" eaLnBrk="1" latinLnBrk="0" hangingPunct="1">
      <a:defRPr sz="1714" kern="1200">
        <a:solidFill>
          <a:schemeClr val="tx1"/>
        </a:solidFill>
        <a:latin typeface="+mn-lt"/>
        <a:ea typeface="+mn-ea"/>
        <a:cs typeface="+mn-cs"/>
      </a:defRPr>
    </a:lvl1pPr>
    <a:lvl2pPr marL="653110" algn="l" defTabSz="1306220" rtl="0" eaLnBrk="1" latinLnBrk="0" hangingPunct="1">
      <a:defRPr sz="1714" kern="1200">
        <a:solidFill>
          <a:schemeClr val="tx1"/>
        </a:solidFill>
        <a:latin typeface="+mn-lt"/>
        <a:ea typeface="+mn-ea"/>
        <a:cs typeface="+mn-cs"/>
      </a:defRPr>
    </a:lvl2pPr>
    <a:lvl3pPr marL="1306220" algn="l" defTabSz="1306220" rtl="0" eaLnBrk="1" latinLnBrk="0" hangingPunct="1">
      <a:defRPr sz="1714" kern="1200">
        <a:solidFill>
          <a:schemeClr val="tx1"/>
        </a:solidFill>
        <a:latin typeface="+mn-lt"/>
        <a:ea typeface="+mn-ea"/>
        <a:cs typeface="+mn-cs"/>
      </a:defRPr>
    </a:lvl3pPr>
    <a:lvl4pPr marL="1959331" algn="l" defTabSz="1306220" rtl="0" eaLnBrk="1" latinLnBrk="0" hangingPunct="1">
      <a:defRPr sz="1714" kern="1200">
        <a:solidFill>
          <a:schemeClr val="tx1"/>
        </a:solidFill>
        <a:latin typeface="+mn-lt"/>
        <a:ea typeface="+mn-ea"/>
        <a:cs typeface="+mn-cs"/>
      </a:defRPr>
    </a:lvl4pPr>
    <a:lvl5pPr marL="2612441" algn="l" defTabSz="1306220" rtl="0" eaLnBrk="1" latinLnBrk="0" hangingPunct="1">
      <a:defRPr sz="1714" kern="1200">
        <a:solidFill>
          <a:schemeClr val="tx1"/>
        </a:solidFill>
        <a:latin typeface="+mn-lt"/>
        <a:ea typeface="+mn-ea"/>
        <a:cs typeface="+mn-cs"/>
      </a:defRPr>
    </a:lvl5pPr>
    <a:lvl6pPr marL="3265551" algn="l" defTabSz="1306220" rtl="0" eaLnBrk="1" latinLnBrk="0" hangingPunct="1">
      <a:defRPr sz="1714" kern="1200">
        <a:solidFill>
          <a:schemeClr val="tx1"/>
        </a:solidFill>
        <a:latin typeface="+mn-lt"/>
        <a:ea typeface="+mn-ea"/>
        <a:cs typeface="+mn-cs"/>
      </a:defRPr>
    </a:lvl6pPr>
    <a:lvl7pPr marL="3918661" algn="l" defTabSz="1306220" rtl="0" eaLnBrk="1" latinLnBrk="0" hangingPunct="1">
      <a:defRPr sz="1714" kern="1200">
        <a:solidFill>
          <a:schemeClr val="tx1"/>
        </a:solidFill>
        <a:latin typeface="+mn-lt"/>
        <a:ea typeface="+mn-ea"/>
        <a:cs typeface="+mn-cs"/>
      </a:defRPr>
    </a:lvl7pPr>
    <a:lvl8pPr marL="4571771" algn="l" defTabSz="1306220" rtl="0" eaLnBrk="1" latinLnBrk="0" hangingPunct="1">
      <a:defRPr sz="1714" kern="1200">
        <a:solidFill>
          <a:schemeClr val="tx1"/>
        </a:solidFill>
        <a:latin typeface="+mn-lt"/>
        <a:ea typeface="+mn-ea"/>
        <a:cs typeface="+mn-cs"/>
      </a:defRPr>
    </a:lvl8pPr>
    <a:lvl9pPr marL="5224882" algn="l" defTabSz="1306220" rtl="0" eaLnBrk="1" latinLnBrk="0" hangingPunct="1">
      <a:defRPr sz="171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720090" y="1080136"/>
            <a:ext cx="13159645" cy="6480810"/>
          </a:xfrm>
          <a:solidFill>
            <a:schemeClr val="accent1"/>
          </a:solidFill>
        </p:spPr>
        <p:txBody>
          <a:bodyPr lIns="540000" tIns="540000" rIns="5040000" bIns="2448000" anchor="t"/>
          <a:lstStyle>
            <a:lvl1pPr algn="l">
              <a:lnSpc>
                <a:spcPct val="90000"/>
              </a:lnSpc>
              <a:defRPr sz="6000">
                <a:solidFill>
                  <a:schemeClr val="bg1"/>
                </a:solidFill>
              </a:defRPr>
            </a:lvl1pPr>
          </a:lstStyle>
          <a:p>
            <a:r>
              <a:rPr lang="nb-NO" smtClean="0"/>
              <a:t>Klikk for å redigere tittelstil</a:t>
            </a:r>
            <a:endParaRPr lang="nb-NO" dirty="0"/>
          </a:p>
        </p:txBody>
      </p:sp>
      <p:sp>
        <p:nvSpPr>
          <p:cNvPr id="4" name="Plassholder for dato 3"/>
          <p:cNvSpPr>
            <a:spLocks noGrp="1"/>
          </p:cNvSpPr>
          <p:nvPr>
            <p:ph type="dt" sz="half" idx="10"/>
          </p:nvPr>
        </p:nvSpPr>
        <p:spPr>
          <a:xfrm>
            <a:off x="1296162" y="6660833"/>
            <a:ext cx="1008126" cy="324040"/>
          </a:xfrm>
        </p:spPr>
        <p:txBody>
          <a:bodyPr/>
          <a:lstStyle>
            <a:lvl1pPr algn="l">
              <a:defRPr sz="1600" b="0">
                <a:solidFill>
                  <a:schemeClr val="bg1"/>
                </a:solidFill>
              </a:defRPr>
            </a:lvl1pPr>
          </a:lstStyle>
          <a:p>
            <a:fld id="{983651F3-9B16-40C6-B209-3688FC9C95F6}" type="datetimeFigureOut">
              <a:rPr lang="nb-NO" smtClean="0"/>
              <a:pPr/>
              <a:t>13.11.2019</a:t>
            </a:fld>
            <a:endParaRPr lang="nb-NO" dirty="0"/>
          </a:p>
        </p:txBody>
      </p:sp>
      <p:sp>
        <p:nvSpPr>
          <p:cNvPr id="5" name="Plassholder for bunntekst 4"/>
          <p:cNvSpPr>
            <a:spLocks noGrp="1"/>
          </p:cNvSpPr>
          <p:nvPr>
            <p:ph type="ftr" sz="quarter" idx="11"/>
          </p:nvPr>
        </p:nvSpPr>
        <p:spPr>
          <a:xfrm>
            <a:off x="2520315" y="6660833"/>
            <a:ext cx="5040630" cy="324040"/>
          </a:xfrm>
        </p:spPr>
        <p:txBody>
          <a:bodyPr>
            <a:noAutofit/>
          </a:bodyPr>
          <a:lstStyle>
            <a:lvl1pPr algn="l">
              <a:defRPr sz="1600" b="0">
                <a:solidFill>
                  <a:schemeClr val="bg1"/>
                </a:solidFill>
              </a:defRPr>
            </a:lvl1pPr>
          </a:lstStyle>
          <a:p>
            <a:r>
              <a:rPr lang="nb-NO" dirty="0"/>
              <a:t>Navn </a:t>
            </a:r>
            <a:r>
              <a:rPr lang="nb-NO" dirty="0" err="1"/>
              <a:t>Navnesen</a:t>
            </a:r>
            <a:r>
              <a:rPr lang="nb-NO" dirty="0"/>
              <a:t> og sted</a:t>
            </a:r>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dirty="0"/>
          </a:p>
        </p:txBody>
      </p:sp>
      <p:pic>
        <p:nvPicPr>
          <p:cNvPr id="7" name="Bild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21424064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3x bilder /m tekstboks">
    <p:spTree>
      <p:nvGrpSpPr>
        <p:cNvPr id="1" name=""/>
        <p:cNvGrpSpPr/>
        <p:nvPr/>
      </p:nvGrpSpPr>
      <p:grpSpPr>
        <a:xfrm>
          <a:off x="0" y="0"/>
          <a:ext cx="0" cy="0"/>
          <a:chOff x="0" y="0"/>
          <a:chExt cx="0" cy="0"/>
        </a:xfrm>
      </p:grpSpPr>
      <p:sp>
        <p:nvSpPr>
          <p:cNvPr id="7" name="Plassholder for bilde 6"/>
          <p:cNvSpPr>
            <a:spLocks noGrp="1"/>
          </p:cNvSpPr>
          <p:nvPr>
            <p:ph type="pic" sz="quarter" idx="10"/>
          </p:nvPr>
        </p:nvSpPr>
        <p:spPr>
          <a:xfrm>
            <a:off x="720090" y="1080136"/>
            <a:ext cx="4320540" cy="2160270"/>
          </a:xfrm>
          <a:prstGeom prst="rect">
            <a:avLst/>
          </a:prstGeom>
          <a:solidFill>
            <a:schemeClr val="lt2"/>
          </a:solidFill>
        </p:spPr>
        <p:txBody>
          <a:bodyPr lIns="0" tIns="360000" rIns="0" bIns="0" anchor="t" anchorCtr="1"/>
          <a:lstStyle>
            <a:lvl1pPr marL="0" indent="0">
              <a:buNone/>
              <a:defRPr sz="1800"/>
            </a:lvl1pPr>
          </a:lstStyle>
          <a:p>
            <a:r>
              <a:rPr lang="nb-NO" smtClean="0"/>
              <a:t>Klikk ikonet for å legge til et bilde</a:t>
            </a:r>
            <a:endParaRPr lang="nb-NO"/>
          </a:p>
        </p:txBody>
      </p:sp>
      <p:sp>
        <p:nvSpPr>
          <p:cNvPr id="9" name="Plassholder for bilde 6"/>
          <p:cNvSpPr>
            <a:spLocks noGrp="1"/>
          </p:cNvSpPr>
          <p:nvPr>
            <p:ph type="pic" sz="quarter" idx="11"/>
          </p:nvPr>
        </p:nvSpPr>
        <p:spPr>
          <a:xfrm>
            <a:off x="5238656" y="1080137"/>
            <a:ext cx="4140517" cy="3240405"/>
          </a:xfrm>
          <a:prstGeom prst="rect">
            <a:avLst/>
          </a:prstGeom>
          <a:solidFill>
            <a:schemeClr val="lt2"/>
          </a:solidFill>
        </p:spPr>
        <p:txBody>
          <a:bodyPr lIns="0" tIns="360000" rIns="0" bIns="0" anchor="t" anchorCtr="1"/>
          <a:lstStyle>
            <a:lvl1pPr marL="0" indent="0">
              <a:buNone/>
              <a:defRPr sz="1800"/>
            </a:lvl1pPr>
          </a:lstStyle>
          <a:p>
            <a:r>
              <a:rPr lang="nb-NO" smtClean="0"/>
              <a:t>Klikk ikonet for å legge til et bilde</a:t>
            </a:r>
            <a:endParaRPr lang="nb-NO" dirty="0"/>
          </a:p>
        </p:txBody>
      </p:sp>
      <p:sp>
        <p:nvSpPr>
          <p:cNvPr id="10" name="Plassholder for bilde 6"/>
          <p:cNvSpPr>
            <a:spLocks noGrp="1"/>
          </p:cNvSpPr>
          <p:nvPr>
            <p:ph type="pic" sz="quarter" idx="12"/>
          </p:nvPr>
        </p:nvSpPr>
        <p:spPr>
          <a:xfrm>
            <a:off x="5238656" y="4500563"/>
            <a:ext cx="4140517" cy="3060383"/>
          </a:xfrm>
          <a:prstGeom prst="rect">
            <a:avLst/>
          </a:prstGeom>
          <a:solidFill>
            <a:schemeClr val="lt2"/>
          </a:solidFill>
        </p:spPr>
        <p:txBody>
          <a:bodyPr lIns="0" tIns="360000" rIns="0" bIns="0" anchor="t" anchorCtr="1"/>
          <a:lstStyle>
            <a:lvl1pPr marL="0" indent="0">
              <a:buNone/>
              <a:defRPr sz="1800"/>
            </a:lvl1pPr>
          </a:lstStyle>
          <a:p>
            <a:r>
              <a:rPr lang="nb-NO" smtClean="0"/>
              <a:t>Klikk ikonet for å legge til et bilde</a:t>
            </a:r>
            <a:endParaRPr lang="nb-NO"/>
          </a:p>
        </p:txBody>
      </p:sp>
      <p:sp>
        <p:nvSpPr>
          <p:cNvPr id="13" name="Plassholder for innhold 12"/>
          <p:cNvSpPr>
            <a:spLocks noGrp="1"/>
          </p:cNvSpPr>
          <p:nvPr>
            <p:ph sz="quarter" idx="15"/>
          </p:nvPr>
        </p:nvSpPr>
        <p:spPr>
          <a:xfrm>
            <a:off x="720090" y="3420428"/>
            <a:ext cx="4320540" cy="4140517"/>
          </a:xfrm>
          <a:prstGeom prst="rect">
            <a:avLst/>
          </a:prstGeom>
          <a:solidFill>
            <a:schemeClr val="accent1">
              <a:lumMod val="40000"/>
              <a:lumOff val="60000"/>
            </a:schemeClr>
          </a:solidFill>
        </p:spPr>
        <p:txBody>
          <a:bodyPr lIns="360000" tIns="360000" rIns="360000" bIns="360000">
            <a:normAutofit/>
          </a:bodyPr>
          <a:lstStyle>
            <a:lvl1pPr marL="0" indent="0">
              <a:lnSpc>
                <a:spcPts val="3600"/>
              </a:lnSpc>
              <a:spcBef>
                <a:spcPts val="0"/>
              </a:spcBef>
              <a:buNone/>
              <a:defRPr sz="3000" b="1">
                <a:solidFill>
                  <a:schemeClr val="lt1"/>
                </a:solidFill>
                <a:latin typeface="Cambria" panose="02040503050406030204" pitchFamily="18" charset="0"/>
              </a:defRPr>
            </a:lvl1pPr>
          </a:lstStyle>
          <a:p>
            <a:pPr lvl="0"/>
            <a:r>
              <a:rPr lang="nb-NO" smtClean="0"/>
              <a:t>Rediger tekststiler i malen</a:t>
            </a:r>
          </a:p>
        </p:txBody>
      </p:sp>
      <p:sp>
        <p:nvSpPr>
          <p:cNvPr id="12" name="Plassholder for bilde 6"/>
          <p:cNvSpPr>
            <a:spLocks noGrp="1"/>
          </p:cNvSpPr>
          <p:nvPr>
            <p:ph type="pic" sz="quarter" idx="16"/>
          </p:nvPr>
        </p:nvSpPr>
        <p:spPr>
          <a:xfrm>
            <a:off x="9559195" y="1080135"/>
            <a:ext cx="4320540" cy="6480809"/>
          </a:xfrm>
          <a:prstGeom prst="rect">
            <a:avLst/>
          </a:prstGeom>
          <a:solidFill>
            <a:schemeClr val="lt2"/>
          </a:solidFill>
        </p:spPr>
        <p:txBody>
          <a:bodyPr lIns="0" tIns="360000" rIns="0" bIns="0" anchor="t" anchorCtr="1"/>
          <a:lstStyle>
            <a:lvl1pPr marL="0" indent="0">
              <a:buNone/>
              <a:defRPr sz="1800"/>
            </a:lvl1pPr>
          </a:lstStyle>
          <a:p>
            <a:r>
              <a:rPr lang="nb-NO" smtClean="0"/>
              <a:t>Klikk ikonet for å legge til et bilde</a:t>
            </a:r>
            <a:endParaRPr lang="nb-NO" dirty="0"/>
          </a:p>
        </p:txBody>
      </p:sp>
      <p:pic>
        <p:nvPicPr>
          <p:cNvPr id="8" name="Bild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7105239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3" name="Plassholder for innhold 2"/>
          <p:cNvSpPr>
            <a:spLocks noGrp="1"/>
          </p:cNvSpPr>
          <p:nvPr>
            <p:ph sz="half" idx="1"/>
          </p:nvPr>
        </p:nvSpPr>
        <p:spPr>
          <a:xfrm>
            <a:off x="720090" y="2160270"/>
            <a:ext cx="6300788" cy="5400675"/>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7560945" y="2160270"/>
            <a:ext cx="6300788" cy="5400675"/>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5" name="Plassholder for dato 4"/>
          <p:cNvSpPr>
            <a:spLocks noGrp="1"/>
          </p:cNvSpPr>
          <p:nvPr>
            <p:ph type="dt" sz="half" idx="10"/>
          </p:nvPr>
        </p:nvSpPr>
        <p:spPr/>
        <p:txBody>
          <a:bodyPr/>
          <a:lstStyle/>
          <a:p>
            <a:fld id="{983651F3-9B16-40C6-B209-3688FC9C95F6}" type="datetimeFigureOut">
              <a:rPr lang="nb-NO" smtClean="0"/>
              <a:t>13.11.2019</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9" name="Tittel 8"/>
          <p:cNvSpPr>
            <a:spLocks noGrp="1"/>
          </p:cNvSpPr>
          <p:nvPr>
            <p:ph type="title"/>
          </p:nvPr>
        </p:nvSpPr>
        <p:spPr>
          <a:xfrm>
            <a:off x="720090" y="1080135"/>
            <a:ext cx="13141643" cy="864108"/>
          </a:xfrm>
        </p:spPr>
        <p:txBody>
          <a:bodyPr/>
          <a:lstStyle/>
          <a:p>
            <a:r>
              <a:rPr lang="nb-NO" smtClean="0"/>
              <a:t>Klikk for å redigere tittelstil</a:t>
            </a:r>
            <a:endParaRPr lang="nb-NO"/>
          </a:p>
        </p:txBody>
      </p:sp>
    </p:spTree>
    <p:extLst>
      <p:ext uri="{BB962C8B-B14F-4D97-AF65-F5344CB8AC3E}">
        <p14:creationId xmlns:p14="http://schemas.microsoft.com/office/powerpoint/2010/main" val="321327449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720090" y="2160270"/>
            <a:ext cx="6300788" cy="720090"/>
          </a:xfrm>
        </p:spPr>
        <p:txBody>
          <a:bodyPr anchor="t">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720090" y="3060383"/>
            <a:ext cx="6300788" cy="45005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7560945" y="2160270"/>
            <a:ext cx="6300788" cy="720090"/>
          </a:xfrm>
        </p:spPr>
        <p:txBody>
          <a:bodyPr anchor="t">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6" name="Plassholder for innhold 5"/>
          <p:cNvSpPr>
            <a:spLocks noGrp="1"/>
          </p:cNvSpPr>
          <p:nvPr>
            <p:ph sz="quarter" idx="4"/>
          </p:nvPr>
        </p:nvSpPr>
        <p:spPr>
          <a:xfrm>
            <a:off x="7560945" y="3060383"/>
            <a:ext cx="6300788" cy="45005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7" name="Plassholder for dato 6"/>
          <p:cNvSpPr>
            <a:spLocks noGrp="1"/>
          </p:cNvSpPr>
          <p:nvPr>
            <p:ph type="dt" sz="half" idx="10"/>
          </p:nvPr>
        </p:nvSpPr>
        <p:spPr/>
        <p:txBody>
          <a:bodyPr/>
          <a:lstStyle/>
          <a:p>
            <a:fld id="{983651F3-9B16-40C6-B209-3688FC9C95F6}" type="datetimeFigureOut">
              <a:rPr lang="nb-NO" smtClean="0"/>
              <a:t>13.11.2019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1" name="Tittel 10"/>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30846632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983651F3-9B16-40C6-B209-3688FC9C95F6}" type="datetimeFigureOut">
              <a:rPr lang="nb-NO" smtClean="0"/>
              <a:t>13.11.2019</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09804779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83651F3-9B16-40C6-B209-3688FC9C95F6}" type="datetimeFigureOut">
              <a:rPr lang="nb-NO" smtClean="0"/>
              <a:t>13.11.2019</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9438400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tellysbilde med bilde">
    <p:spTree>
      <p:nvGrpSpPr>
        <p:cNvPr id="1" name=""/>
        <p:cNvGrpSpPr/>
        <p:nvPr/>
      </p:nvGrpSpPr>
      <p:grpSpPr>
        <a:xfrm>
          <a:off x="0" y="0"/>
          <a:ext cx="0" cy="0"/>
          <a:chOff x="0" y="0"/>
          <a:chExt cx="0" cy="0"/>
        </a:xfrm>
      </p:grpSpPr>
      <p:sp>
        <p:nvSpPr>
          <p:cNvPr id="9" name="Plassholder for bilde 6"/>
          <p:cNvSpPr>
            <a:spLocks noGrp="1"/>
          </p:cNvSpPr>
          <p:nvPr>
            <p:ph type="pic" sz="quarter" idx="10"/>
          </p:nvPr>
        </p:nvSpPr>
        <p:spPr>
          <a:xfrm>
            <a:off x="720090" y="1080137"/>
            <a:ext cx="13159645" cy="6480810"/>
          </a:xfrm>
          <a:prstGeom prst="rect">
            <a:avLst/>
          </a:prstGeom>
          <a:solidFill>
            <a:srgbClr val="AAA09B"/>
          </a:solidFill>
        </p:spPr>
        <p:txBody>
          <a:bodyPr lIns="0" tIns="1980000" rIns="0" bIns="0" anchor="t" anchorCtr="1"/>
          <a:lstStyle>
            <a:lvl1pPr marL="0" indent="0">
              <a:buNone/>
              <a:defRPr sz="1800">
                <a:solidFill>
                  <a:schemeClr val="lt1"/>
                </a:solidFill>
              </a:defRPr>
            </a:lvl1pPr>
          </a:lstStyle>
          <a:p>
            <a:r>
              <a:rPr lang="nb-NO" smtClean="0"/>
              <a:t>Klikk ikonet for å legge til et bilde</a:t>
            </a:r>
            <a:endParaRPr lang="nb-NO"/>
          </a:p>
        </p:txBody>
      </p:sp>
      <p:sp>
        <p:nvSpPr>
          <p:cNvPr id="2" name="Tittel 1"/>
          <p:cNvSpPr>
            <a:spLocks noGrp="1"/>
          </p:cNvSpPr>
          <p:nvPr>
            <p:ph type="ctrTitle" hasCustomPrompt="1"/>
          </p:nvPr>
        </p:nvSpPr>
        <p:spPr>
          <a:xfrm>
            <a:off x="1260157" y="1620203"/>
            <a:ext cx="7380922" cy="830997"/>
          </a:xfrm>
          <a:noFill/>
        </p:spPr>
        <p:txBody>
          <a:bodyPr lIns="0" tIns="0" rIns="0" bIns="0" anchor="t">
            <a:spAutoFit/>
          </a:bodyPr>
          <a:lstStyle>
            <a:lvl1pPr algn="l">
              <a:lnSpc>
                <a:spcPct val="90000"/>
              </a:lnSpc>
              <a:defRPr sz="6000">
                <a:solidFill>
                  <a:schemeClr val="bg1"/>
                </a:solidFill>
              </a:defRPr>
            </a:lvl1pPr>
          </a:lstStyle>
          <a:p>
            <a:r>
              <a:rPr lang="nb-NO" dirty="0"/>
              <a:t>Legg til tittel</a:t>
            </a:r>
          </a:p>
        </p:txBody>
      </p:sp>
      <p:pic>
        <p:nvPicPr>
          <p:cNvPr id="6" name="Bild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190956089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06502" y="1080136"/>
            <a:ext cx="13019227" cy="6480810"/>
          </a:xfrm>
          <a:solidFill>
            <a:srgbClr val="AAA09B"/>
          </a:solidFill>
        </p:spPr>
        <p:txBody>
          <a:bodyPr lIns="540000" tIns="540000" rIns="5040000" bIns="2448000" anchor="t">
            <a:normAutofit/>
          </a:bodyPr>
          <a:lstStyle>
            <a:lvl1pPr>
              <a:lnSpc>
                <a:spcPct val="90000"/>
              </a:lnSpc>
              <a:defRPr sz="5000">
                <a:solidFill>
                  <a:schemeClr val="lt1"/>
                </a:solidFill>
              </a:defRPr>
            </a:lvl1pPr>
          </a:lstStyle>
          <a:p>
            <a:r>
              <a:rPr lang="nb-NO" smtClean="0"/>
              <a:t>Klikk for å redigere tittelstil</a:t>
            </a:r>
            <a:endParaRPr lang="nb-NO" dirty="0"/>
          </a:p>
        </p:txBody>
      </p:sp>
      <p:sp>
        <p:nvSpPr>
          <p:cNvPr id="8" name="Plassholder for dato 7"/>
          <p:cNvSpPr>
            <a:spLocks noGrp="1"/>
          </p:cNvSpPr>
          <p:nvPr>
            <p:ph type="dt" sz="half" idx="10"/>
          </p:nvPr>
        </p:nvSpPr>
        <p:spPr>
          <a:xfrm>
            <a:off x="1296162" y="6660833"/>
            <a:ext cx="1008126" cy="324040"/>
          </a:xfrm>
        </p:spPr>
        <p:txBody>
          <a:bodyPr/>
          <a:lstStyle>
            <a:lvl1pPr>
              <a:defRPr sz="1600">
                <a:solidFill>
                  <a:schemeClr val="bg1"/>
                </a:solidFill>
              </a:defRPr>
            </a:lvl1pPr>
          </a:lstStyle>
          <a:p>
            <a:fld id="{983651F3-9B16-40C6-B209-3688FC9C95F6}" type="datetimeFigureOut">
              <a:rPr lang="nb-NO" smtClean="0"/>
              <a:pPr/>
              <a:t>13.11.2019</a:t>
            </a:fld>
            <a:endParaRPr lang="nb-NO" dirty="0"/>
          </a:p>
        </p:txBody>
      </p:sp>
      <p:sp>
        <p:nvSpPr>
          <p:cNvPr id="9" name="Plassholder for bunntekst 8"/>
          <p:cNvSpPr>
            <a:spLocks noGrp="1"/>
          </p:cNvSpPr>
          <p:nvPr>
            <p:ph type="ftr" sz="quarter" idx="11"/>
          </p:nvPr>
        </p:nvSpPr>
        <p:spPr>
          <a:xfrm>
            <a:off x="2520315" y="6660833"/>
            <a:ext cx="5040630" cy="324040"/>
          </a:xfrm>
        </p:spPr>
        <p:txBody>
          <a:bodyPr>
            <a:normAutofit/>
          </a:bodyPr>
          <a:lstStyle>
            <a:lvl1pPr>
              <a:defRPr sz="1600">
                <a:solidFill>
                  <a:schemeClr val="bg1"/>
                </a:solidFill>
              </a:defRPr>
            </a:lvl1pPr>
          </a:lstStyle>
          <a:p>
            <a:r>
              <a:rPr lang="nb-NO" dirty="0"/>
              <a:t>Navn </a:t>
            </a:r>
            <a:r>
              <a:rPr lang="nb-NO" dirty="0" err="1"/>
              <a:t>Navnesen</a:t>
            </a:r>
            <a:r>
              <a:rPr lang="nb-NO" dirty="0"/>
              <a:t> og sted</a:t>
            </a:r>
          </a:p>
        </p:txBody>
      </p:sp>
      <p:sp>
        <p:nvSpPr>
          <p:cNvPr id="10" name="Plassholder for lysbildenummer 9"/>
          <p:cNvSpPr>
            <a:spLocks noGrp="1"/>
          </p:cNvSpPr>
          <p:nvPr>
            <p:ph type="sldNum" sz="quarter" idx="12"/>
          </p:nvPr>
        </p:nvSpPr>
        <p:spPr>
          <a:xfrm>
            <a:off x="13480086" y="7681260"/>
            <a:ext cx="345643" cy="221599"/>
          </a:xfrm>
        </p:spPr>
        <p:txBody>
          <a:bodyPr/>
          <a:lstStyle/>
          <a:p>
            <a:fld id="{5751DFAA-887F-4071-8EAD-E8CA316FCF06}" type="slidenum">
              <a:rPr lang="nb-NO" smtClean="0"/>
              <a:t>‹#›</a:t>
            </a:fld>
            <a:endParaRPr lang="nb-NO"/>
          </a:p>
        </p:txBody>
      </p:sp>
      <p:pic>
        <p:nvPicPr>
          <p:cNvPr id="7" name="Bild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25841167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720090" y="2340293"/>
            <a:ext cx="10441305" cy="522065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983651F3-9B16-40C6-B209-3688FC9C95F6}" type="datetimeFigureOut">
              <a:rPr lang="nb-NO" smtClean="0"/>
              <a:t>13.11.2019</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Tittel 6"/>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221255820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tel,tekst &amp; innhold /m undertittel ">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720090" y="2160270"/>
            <a:ext cx="6300788" cy="720090"/>
          </a:xfrm>
        </p:spPr>
        <p:txBody>
          <a:bodyPr anchor="t">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720090" y="3060383"/>
            <a:ext cx="6300788" cy="45005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6" name="Plassholder for innhold 5"/>
          <p:cNvSpPr>
            <a:spLocks noGrp="1"/>
          </p:cNvSpPr>
          <p:nvPr>
            <p:ph sz="quarter" idx="4" hasCustomPrompt="1"/>
          </p:nvPr>
        </p:nvSpPr>
        <p:spPr>
          <a:xfrm>
            <a:off x="7560945" y="1080135"/>
            <a:ext cx="6300788" cy="6480810"/>
          </a:xfrm>
        </p:spPr>
        <p:txBody>
          <a:bodyPr/>
          <a:lstStyle>
            <a:lvl1pPr>
              <a:defRPr/>
            </a:lvl1pPr>
          </a:lstStyle>
          <a:p>
            <a:pPr lvl="0"/>
            <a:r>
              <a:rPr lang="nb-NO" dirty="0"/>
              <a:t>Sett inn innhold</a:t>
            </a:r>
          </a:p>
        </p:txBody>
      </p:sp>
      <p:sp>
        <p:nvSpPr>
          <p:cNvPr id="7" name="Plassholder for dato 6"/>
          <p:cNvSpPr>
            <a:spLocks noGrp="1"/>
          </p:cNvSpPr>
          <p:nvPr>
            <p:ph type="dt" sz="half" idx="10"/>
          </p:nvPr>
        </p:nvSpPr>
        <p:spPr/>
        <p:txBody>
          <a:bodyPr/>
          <a:lstStyle/>
          <a:p>
            <a:fld id="{983651F3-9B16-40C6-B209-3688FC9C95F6}" type="datetimeFigureOut">
              <a:rPr lang="nb-NO" smtClean="0"/>
              <a:t>13.11.2019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2" name="Tittel 1"/>
          <p:cNvSpPr>
            <a:spLocks noGrp="1"/>
          </p:cNvSpPr>
          <p:nvPr>
            <p:ph type="title"/>
          </p:nvPr>
        </p:nvSpPr>
        <p:spPr>
          <a:xfrm>
            <a:off x="720091" y="1080135"/>
            <a:ext cx="6300788" cy="864108"/>
          </a:xfrm>
        </p:spPr>
        <p:txBody>
          <a:bodyPr/>
          <a:lstStyle/>
          <a:p>
            <a:r>
              <a:rPr lang="nb-NO" smtClean="0"/>
              <a:t>Klikk for å redigere tittelstil</a:t>
            </a:r>
            <a:endParaRPr lang="nb-NO" dirty="0"/>
          </a:p>
        </p:txBody>
      </p:sp>
    </p:spTree>
    <p:extLst>
      <p:ext uri="{BB962C8B-B14F-4D97-AF65-F5344CB8AC3E}">
        <p14:creationId xmlns:p14="http://schemas.microsoft.com/office/powerpoint/2010/main" val="205800191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amp; innhold">
    <p:spTree>
      <p:nvGrpSpPr>
        <p:cNvPr id="1" name=""/>
        <p:cNvGrpSpPr/>
        <p:nvPr/>
      </p:nvGrpSpPr>
      <p:grpSpPr>
        <a:xfrm>
          <a:off x="0" y="0"/>
          <a:ext cx="0" cy="0"/>
          <a:chOff x="0" y="0"/>
          <a:chExt cx="0" cy="0"/>
        </a:xfrm>
      </p:grpSpPr>
      <p:sp>
        <p:nvSpPr>
          <p:cNvPr id="4" name="Plassholder for innhold 3"/>
          <p:cNvSpPr>
            <a:spLocks noGrp="1"/>
          </p:cNvSpPr>
          <p:nvPr>
            <p:ph sz="half" idx="2"/>
          </p:nvPr>
        </p:nvSpPr>
        <p:spPr>
          <a:xfrm>
            <a:off x="720090" y="2160270"/>
            <a:ext cx="6300788" cy="5400675"/>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6" name="Plassholder for innhold 5"/>
          <p:cNvSpPr>
            <a:spLocks noGrp="1"/>
          </p:cNvSpPr>
          <p:nvPr>
            <p:ph sz="quarter" idx="4" hasCustomPrompt="1"/>
          </p:nvPr>
        </p:nvSpPr>
        <p:spPr>
          <a:xfrm>
            <a:off x="7560945" y="1080135"/>
            <a:ext cx="6300788" cy="6480810"/>
          </a:xfrm>
        </p:spPr>
        <p:txBody>
          <a:bodyPr/>
          <a:lstStyle>
            <a:lvl1pPr>
              <a:defRPr/>
            </a:lvl1pPr>
          </a:lstStyle>
          <a:p>
            <a:pPr lvl="0"/>
            <a:r>
              <a:rPr lang="nb-NO" dirty="0"/>
              <a:t>Sett inn innhold</a:t>
            </a:r>
          </a:p>
        </p:txBody>
      </p:sp>
      <p:sp>
        <p:nvSpPr>
          <p:cNvPr id="7" name="Plassholder for dato 6"/>
          <p:cNvSpPr>
            <a:spLocks noGrp="1"/>
          </p:cNvSpPr>
          <p:nvPr>
            <p:ph type="dt" sz="half" idx="10"/>
          </p:nvPr>
        </p:nvSpPr>
        <p:spPr/>
        <p:txBody>
          <a:bodyPr/>
          <a:lstStyle/>
          <a:p>
            <a:fld id="{983651F3-9B16-40C6-B209-3688FC9C95F6}" type="datetimeFigureOut">
              <a:rPr lang="nb-NO" smtClean="0"/>
              <a:t>13.11.2019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2" name="Tittel 1"/>
          <p:cNvSpPr>
            <a:spLocks noGrp="1"/>
          </p:cNvSpPr>
          <p:nvPr>
            <p:ph type="title"/>
          </p:nvPr>
        </p:nvSpPr>
        <p:spPr>
          <a:xfrm>
            <a:off x="720090" y="1080135"/>
            <a:ext cx="6300788" cy="864108"/>
          </a:xfrm>
        </p:spPr>
        <p:txBody>
          <a:bodyPr/>
          <a:lstStyle/>
          <a:p>
            <a:r>
              <a:rPr lang="nb-NO" smtClean="0"/>
              <a:t>Klikk for å redigere tittelstil</a:t>
            </a:r>
            <a:endParaRPr lang="nb-NO"/>
          </a:p>
        </p:txBody>
      </p:sp>
    </p:spTree>
    <p:extLst>
      <p:ext uri="{BB962C8B-B14F-4D97-AF65-F5344CB8AC3E}">
        <p14:creationId xmlns:p14="http://schemas.microsoft.com/office/powerpoint/2010/main" val="156485729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tel, tekst og teksboks">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720090" y="2160270"/>
            <a:ext cx="6300788" cy="720090"/>
          </a:xfrm>
        </p:spPr>
        <p:txBody>
          <a:bodyPr anchor="t">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Rediger tekststiler i malen</a:t>
            </a:r>
          </a:p>
        </p:txBody>
      </p:sp>
      <p:sp>
        <p:nvSpPr>
          <p:cNvPr id="4" name="Plassholder for innhold 3"/>
          <p:cNvSpPr>
            <a:spLocks noGrp="1"/>
          </p:cNvSpPr>
          <p:nvPr>
            <p:ph sz="half" idx="2"/>
          </p:nvPr>
        </p:nvSpPr>
        <p:spPr>
          <a:xfrm>
            <a:off x="720090" y="3060383"/>
            <a:ext cx="6300788" cy="4500563"/>
          </a:xfrm>
        </p:spPr>
        <p:txBody>
          <a:bodyPr/>
          <a:lstStyle/>
          <a:p>
            <a:pPr lvl="0"/>
            <a:r>
              <a:rPr lang="nb-NO" smtClean="0"/>
              <a:t>Rediger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dirty="0"/>
          </a:p>
        </p:txBody>
      </p:sp>
      <p:sp>
        <p:nvSpPr>
          <p:cNvPr id="7" name="Plassholder for dato 6"/>
          <p:cNvSpPr>
            <a:spLocks noGrp="1"/>
          </p:cNvSpPr>
          <p:nvPr>
            <p:ph type="dt" sz="half" idx="10"/>
          </p:nvPr>
        </p:nvSpPr>
        <p:spPr/>
        <p:txBody>
          <a:bodyPr/>
          <a:lstStyle/>
          <a:p>
            <a:fld id="{983651F3-9B16-40C6-B209-3688FC9C95F6}" type="datetimeFigureOut">
              <a:rPr lang="nb-NO" smtClean="0"/>
              <a:t>13.11.2019</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2" name="Tittel 1"/>
          <p:cNvSpPr>
            <a:spLocks noGrp="1"/>
          </p:cNvSpPr>
          <p:nvPr>
            <p:ph type="title"/>
          </p:nvPr>
        </p:nvSpPr>
        <p:spPr>
          <a:xfrm>
            <a:off x="720090" y="1080135"/>
            <a:ext cx="6300788" cy="864108"/>
          </a:xfrm>
        </p:spPr>
        <p:txBody>
          <a:bodyPr/>
          <a:lstStyle/>
          <a:p>
            <a:r>
              <a:rPr lang="nb-NO" smtClean="0"/>
              <a:t>Klikk for å redigere tittelstil</a:t>
            </a:r>
            <a:endParaRPr lang="nb-NO"/>
          </a:p>
        </p:txBody>
      </p:sp>
    </p:spTree>
    <p:extLst>
      <p:ext uri="{BB962C8B-B14F-4D97-AF65-F5344CB8AC3E}">
        <p14:creationId xmlns:p14="http://schemas.microsoft.com/office/powerpoint/2010/main" val="184142657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tort bilde">
    <p:spTree>
      <p:nvGrpSpPr>
        <p:cNvPr id="1" name=""/>
        <p:cNvGrpSpPr/>
        <p:nvPr/>
      </p:nvGrpSpPr>
      <p:grpSpPr>
        <a:xfrm>
          <a:off x="0" y="0"/>
          <a:ext cx="0" cy="0"/>
          <a:chOff x="0" y="0"/>
          <a:chExt cx="0" cy="0"/>
        </a:xfrm>
      </p:grpSpPr>
      <p:sp>
        <p:nvSpPr>
          <p:cNvPr id="7" name="Plassholder for bilde 6"/>
          <p:cNvSpPr>
            <a:spLocks noGrp="1"/>
          </p:cNvSpPr>
          <p:nvPr>
            <p:ph type="pic" sz="quarter" idx="10"/>
          </p:nvPr>
        </p:nvSpPr>
        <p:spPr>
          <a:xfrm>
            <a:off x="720090" y="1080137"/>
            <a:ext cx="13159645" cy="6480810"/>
          </a:xfrm>
          <a:prstGeom prst="rect">
            <a:avLst/>
          </a:prstGeom>
          <a:solidFill>
            <a:schemeClr val="lt2"/>
          </a:solidFill>
        </p:spPr>
        <p:txBody>
          <a:bodyPr lIns="0" tIns="1440000" rIns="0" bIns="0" anchor="t" anchorCtr="1"/>
          <a:lstStyle>
            <a:lvl1pPr marL="0" indent="0">
              <a:buNone/>
              <a:defRPr sz="1800"/>
            </a:lvl1pPr>
          </a:lstStyle>
          <a:p>
            <a:r>
              <a:rPr lang="nb-NO" smtClean="0"/>
              <a:t>Klikk ikonet for å legge til et bilde</a:t>
            </a:r>
            <a:endParaRPr lang="nb-NO"/>
          </a:p>
        </p:txBody>
      </p:sp>
      <p:pic>
        <p:nvPicPr>
          <p:cNvPr id="5" name="Bild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130658233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konslide">
    <p:spTree>
      <p:nvGrpSpPr>
        <p:cNvPr id="1" name=""/>
        <p:cNvGrpSpPr/>
        <p:nvPr/>
      </p:nvGrpSpPr>
      <p:grpSpPr>
        <a:xfrm>
          <a:off x="0" y="0"/>
          <a:ext cx="0" cy="0"/>
          <a:chOff x="0" y="0"/>
          <a:chExt cx="0" cy="0"/>
        </a:xfrm>
      </p:grpSpPr>
      <p:sp>
        <p:nvSpPr>
          <p:cNvPr id="2" name="Plassholder for tekst 1"/>
          <p:cNvSpPr>
            <a:spLocks noGrp="1"/>
          </p:cNvSpPr>
          <p:nvPr>
            <p:ph type="body" sz="quarter" idx="12" hasCustomPrompt="1"/>
          </p:nvPr>
        </p:nvSpPr>
        <p:spPr>
          <a:xfrm>
            <a:off x="720090" y="1080137"/>
            <a:ext cx="13159645" cy="6480810"/>
          </a:xfrm>
          <a:prstGeom prst="rect">
            <a:avLst/>
          </a:prstGeom>
          <a:solidFill>
            <a:srgbClr val="DBD6D4"/>
          </a:solidFill>
        </p:spPr>
        <p:txBody>
          <a:bodyPr lIns="0" tIns="1440000" rIns="0" bIns="0" anchor="ctr"/>
          <a:lstStyle>
            <a:lvl1pPr marL="0" indent="0" algn="ctr">
              <a:buNone/>
              <a:defRPr sz="100" baseline="0"/>
            </a:lvl1pPr>
          </a:lstStyle>
          <a:p>
            <a:pPr lvl="0"/>
            <a:r>
              <a:rPr lang="nb-NO" sz="100" dirty="0"/>
              <a:t> </a:t>
            </a:r>
            <a:endParaRPr lang="nb-NO" dirty="0"/>
          </a:p>
        </p:txBody>
      </p:sp>
      <p:sp>
        <p:nvSpPr>
          <p:cNvPr id="4" name="Plassholder for bilde 6"/>
          <p:cNvSpPr>
            <a:spLocks noGrp="1"/>
          </p:cNvSpPr>
          <p:nvPr>
            <p:ph type="pic" sz="quarter" idx="11" hasCustomPrompt="1"/>
          </p:nvPr>
        </p:nvSpPr>
        <p:spPr>
          <a:xfrm>
            <a:off x="4995624" y="2160271"/>
            <a:ext cx="4608576" cy="4320540"/>
          </a:xfrm>
          <a:prstGeom prst="rect">
            <a:avLst/>
          </a:prstGeom>
          <a:noFill/>
        </p:spPr>
        <p:txBody>
          <a:bodyPr lIns="0" tIns="1080000" rIns="0" bIns="0" anchor="t" anchorCtr="1"/>
          <a:lstStyle>
            <a:lvl1pPr marL="0" indent="0">
              <a:buNone/>
              <a:defRPr sz="1800"/>
            </a:lvl1pPr>
          </a:lstStyle>
          <a:p>
            <a:r>
              <a:rPr lang="nb-NO" dirty="0"/>
              <a:t>Ikon</a:t>
            </a:r>
          </a:p>
        </p:txBody>
      </p:sp>
      <p:pic>
        <p:nvPicPr>
          <p:cNvPr id="6" name="Bild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950035" y="455558"/>
            <a:ext cx="1914144" cy="390144"/>
          </a:xfrm>
          <a:prstGeom prst="rect">
            <a:avLst/>
          </a:prstGeom>
        </p:spPr>
      </p:pic>
    </p:spTree>
    <p:extLst>
      <p:ext uri="{BB962C8B-B14F-4D97-AF65-F5344CB8AC3E}">
        <p14:creationId xmlns:p14="http://schemas.microsoft.com/office/powerpoint/2010/main" val="391138765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720090" y="1080135"/>
            <a:ext cx="10441305" cy="864108"/>
          </a:xfrm>
          <a:prstGeom prst="rect">
            <a:avLst/>
          </a:prstGeom>
        </p:spPr>
        <p:txBody>
          <a:bodyPr vert="horz" lIns="0" tIns="0" rIns="0" bIns="0" rtlCol="0" anchor="t" anchorCtr="0">
            <a:normAutofit/>
          </a:bodyPr>
          <a:lstStyle/>
          <a:p>
            <a:r>
              <a:rPr lang="nb-NO" dirty="0"/>
              <a:t>Klikk for å redigere tittelstil</a:t>
            </a:r>
          </a:p>
        </p:txBody>
      </p:sp>
      <p:sp>
        <p:nvSpPr>
          <p:cNvPr id="3" name="Plassholder for tekst 2"/>
          <p:cNvSpPr>
            <a:spLocks noGrp="1"/>
          </p:cNvSpPr>
          <p:nvPr>
            <p:ph type="body" idx="1"/>
          </p:nvPr>
        </p:nvSpPr>
        <p:spPr>
          <a:xfrm>
            <a:off x="720090" y="2340293"/>
            <a:ext cx="10441305" cy="5220653"/>
          </a:xfrm>
          <a:prstGeom prst="rect">
            <a:avLst/>
          </a:prstGeom>
        </p:spPr>
        <p:txBody>
          <a:bodyPr vert="horz" lIns="0" tIns="0" rIns="0" bIns="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720090" y="7812977"/>
            <a:ext cx="1152144" cy="221599"/>
          </a:xfrm>
          <a:prstGeom prst="rect">
            <a:avLst/>
          </a:prstGeom>
        </p:spPr>
        <p:txBody>
          <a:bodyPr vert="horz" lIns="0" tIns="0" rIns="0" bIns="0" rtlCol="0" anchor="ctr">
            <a:normAutofit/>
          </a:bodyPr>
          <a:lstStyle>
            <a:lvl1pPr algn="l">
              <a:defRPr sz="1200">
                <a:solidFill>
                  <a:schemeClr val="tx1">
                    <a:tint val="75000"/>
                  </a:schemeClr>
                </a:solidFill>
              </a:defRPr>
            </a:lvl1pPr>
          </a:lstStyle>
          <a:p>
            <a:fld id="{983651F3-9B16-40C6-B209-3688FC9C95F6}" type="datetimeFigureOut">
              <a:rPr lang="nb-NO" smtClean="0"/>
              <a:t>13.11.2019</a:t>
            </a:fld>
            <a:endParaRPr lang="nb-NO" dirty="0"/>
          </a:p>
        </p:txBody>
      </p:sp>
      <p:sp>
        <p:nvSpPr>
          <p:cNvPr id="5" name="Plassholder for bunntekst 4"/>
          <p:cNvSpPr>
            <a:spLocks noGrp="1"/>
          </p:cNvSpPr>
          <p:nvPr>
            <p:ph type="ftr" sz="quarter" idx="3"/>
          </p:nvPr>
        </p:nvSpPr>
        <p:spPr>
          <a:xfrm>
            <a:off x="2229150" y="7812977"/>
            <a:ext cx="8932245" cy="221599"/>
          </a:xfrm>
          <a:prstGeom prst="rect">
            <a:avLst/>
          </a:prstGeom>
        </p:spPr>
        <p:txBody>
          <a:bodyPr vert="horz" lIns="0" tIns="0" rIns="0" bIns="0" rtlCol="0" anchor="ctr">
            <a:normAutofit/>
          </a:bodyPr>
          <a:lstStyle>
            <a:lvl1pPr algn="l">
              <a:defRPr sz="1200">
                <a:solidFill>
                  <a:schemeClr val="tx1">
                    <a:tint val="75000"/>
                  </a:schemeClr>
                </a:solidFill>
              </a:defRPr>
            </a:lvl1pPr>
          </a:lstStyle>
          <a:p>
            <a:endParaRPr lang="nb-NO" dirty="0"/>
          </a:p>
        </p:txBody>
      </p:sp>
      <p:sp>
        <p:nvSpPr>
          <p:cNvPr id="6" name="Plassholder for lysbildenummer 5"/>
          <p:cNvSpPr>
            <a:spLocks noGrp="1"/>
          </p:cNvSpPr>
          <p:nvPr>
            <p:ph type="sldNum" sz="quarter" idx="4"/>
          </p:nvPr>
        </p:nvSpPr>
        <p:spPr>
          <a:xfrm>
            <a:off x="13541235" y="7812977"/>
            <a:ext cx="345643" cy="221599"/>
          </a:xfrm>
          <a:prstGeom prst="rect">
            <a:avLst/>
          </a:prstGeom>
        </p:spPr>
        <p:txBody>
          <a:bodyPr vert="horz" lIns="0" tIns="0" rIns="0" bIns="0" rtlCol="0" anchor="ctr">
            <a:normAutofit/>
          </a:bodyPr>
          <a:lstStyle>
            <a:lvl1pPr algn="r">
              <a:defRPr sz="1200">
                <a:solidFill>
                  <a:schemeClr val="tx1">
                    <a:tint val="75000"/>
                  </a:schemeClr>
                </a:solidFill>
              </a:defRPr>
            </a:lvl1pPr>
          </a:lstStyle>
          <a:p>
            <a:fld id="{5751DFAA-887F-4071-8EAD-E8CA316FCF06}" type="slidenum">
              <a:rPr lang="nb-NO" smtClean="0"/>
              <a:t>‹#›</a:t>
            </a:fld>
            <a:endParaRPr lang="nb-NO" dirty="0"/>
          </a:p>
        </p:txBody>
      </p:sp>
      <p:pic>
        <p:nvPicPr>
          <p:cNvPr id="8" name="Bilde 7"/>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310521" y="332467"/>
            <a:ext cx="1914144" cy="390144"/>
          </a:xfrm>
          <a:prstGeom prst="rect">
            <a:avLst/>
          </a:prstGeom>
        </p:spPr>
      </p:pic>
    </p:spTree>
    <p:extLst>
      <p:ext uri="{BB962C8B-B14F-4D97-AF65-F5344CB8AC3E}">
        <p14:creationId xmlns:p14="http://schemas.microsoft.com/office/powerpoint/2010/main" val="1643857197"/>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1" r:id="rId3"/>
    <p:sldLayoutId id="2147483650" r:id="rId4"/>
    <p:sldLayoutId id="2147483656" r:id="rId5"/>
    <p:sldLayoutId id="2147483658" r:id="rId6"/>
    <p:sldLayoutId id="2147483664" r:id="rId7"/>
    <p:sldLayoutId id="2147483660" r:id="rId8"/>
    <p:sldLayoutId id="2147483662" r:id="rId9"/>
    <p:sldLayoutId id="2147483659" r:id="rId10"/>
    <p:sldLayoutId id="2147483652" r:id="rId11"/>
    <p:sldLayoutId id="2147483653" r:id="rId12"/>
    <p:sldLayoutId id="2147483654" r:id="rId13"/>
    <p:sldLayoutId id="2147483655" r:id="rId14"/>
  </p:sldLayoutIdLst>
  <p:timing>
    <p:tnLst>
      <p:par>
        <p:cTn id="1" dur="indefinite" restart="never" nodeType="tmRoot"/>
      </p:par>
    </p:tnLst>
  </p:timing>
  <p:txStyles>
    <p:titleStyle>
      <a:lvl1pPr algn="l" defTabSz="914400" rtl="0" eaLnBrk="1" latinLnBrk="0" hangingPunct="1">
        <a:lnSpc>
          <a:spcPts val="3200"/>
        </a:lnSpc>
        <a:spcBef>
          <a:spcPct val="0"/>
        </a:spcBef>
        <a:buNone/>
        <a:defRPr sz="3000" b="1" kern="1200" cap="none" baseline="0">
          <a:solidFill>
            <a:schemeClr val="tx1"/>
          </a:solidFill>
          <a:latin typeface="+mj-lt"/>
          <a:ea typeface="+mj-ea"/>
          <a:cs typeface="+mj-cs"/>
        </a:defRPr>
      </a:lvl1pPr>
    </p:titleStyle>
    <p:bodyStyle>
      <a:lvl1pPr marL="216000" indent="-216000" algn="l" defTabSz="914400" rtl="0" eaLnBrk="1" latinLnBrk="0" hangingPunct="1">
        <a:lnSpc>
          <a:spcPts val="2600"/>
        </a:lnSpc>
        <a:spcBef>
          <a:spcPts val="400"/>
        </a:spcBef>
        <a:buFont typeface="Arial" panose="020B0604020202020204" pitchFamily="34" charset="0"/>
        <a:buChar char="•"/>
        <a:defRPr sz="2400" kern="1200">
          <a:solidFill>
            <a:schemeClr val="tx1"/>
          </a:solidFill>
          <a:latin typeface="+mn-lt"/>
          <a:ea typeface="+mn-ea"/>
          <a:cs typeface="+mn-cs"/>
        </a:defRPr>
      </a:lvl1pPr>
      <a:lvl2pPr marL="432000" indent="-216000" algn="l" defTabSz="914400" rtl="0" eaLnBrk="1" latinLnBrk="0" hangingPunct="1">
        <a:lnSpc>
          <a:spcPts val="2600"/>
        </a:lnSpc>
        <a:spcBef>
          <a:spcPts val="400"/>
        </a:spcBef>
        <a:buFont typeface="Arial" panose="020B0604020202020204" pitchFamily="34" charset="0"/>
        <a:buChar char="•"/>
        <a:defRPr sz="2400" kern="1200">
          <a:solidFill>
            <a:schemeClr val="tx1"/>
          </a:solidFill>
          <a:latin typeface="+mn-lt"/>
          <a:ea typeface="+mn-ea"/>
          <a:cs typeface="+mn-cs"/>
        </a:defRPr>
      </a:lvl2pPr>
      <a:lvl3pPr marL="648000" indent="-216000" algn="l" defTabSz="914400" rtl="0" eaLnBrk="1" latinLnBrk="0" hangingPunct="1">
        <a:lnSpc>
          <a:spcPts val="2200"/>
        </a:lnSpc>
        <a:spcBef>
          <a:spcPts val="400"/>
        </a:spcBef>
        <a:buFont typeface="Arial" panose="020B0604020202020204" pitchFamily="34" charset="0"/>
        <a:buChar char="•"/>
        <a:defRPr sz="2000" kern="1200">
          <a:solidFill>
            <a:schemeClr val="tx1"/>
          </a:solidFill>
          <a:latin typeface="+mn-lt"/>
          <a:ea typeface="+mn-ea"/>
          <a:cs typeface="+mn-cs"/>
        </a:defRPr>
      </a:lvl3pPr>
      <a:lvl4pPr marL="864000" indent="-216000" algn="l" defTabSz="914400" rtl="0" eaLnBrk="1" latinLnBrk="0" hangingPunct="1">
        <a:lnSpc>
          <a:spcPts val="2000"/>
        </a:lnSpc>
        <a:spcBef>
          <a:spcPts val="400"/>
        </a:spcBef>
        <a:buFont typeface="Arial" panose="020B0604020202020204" pitchFamily="34" charset="0"/>
        <a:buChar char="•"/>
        <a:defRPr sz="1800" kern="1200">
          <a:solidFill>
            <a:schemeClr val="tx1"/>
          </a:solidFill>
          <a:latin typeface="+mn-lt"/>
          <a:ea typeface="+mn-ea"/>
          <a:cs typeface="+mn-cs"/>
        </a:defRPr>
      </a:lvl4pPr>
      <a:lvl5pPr marL="1080000" indent="-216000" algn="l" defTabSz="914400" rtl="0" eaLnBrk="1" latinLnBrk="0" hangingPunct="1">
        <a:lnSpc>
          <a:spcPts val="1800"/>
        </a:lnSpc>
        <a:spcBef>
          <a:spcPts val="4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p:cNvSpPr>
            <a:spLocks noGrp="1"/>
          </p:cNvSpPr>
          <p:nvPr>
            <p:ph type="ctrTitle"/>
          </p:nvPr>
        </p:nvSpPr>
        <p:spPr>
          <a:solidFill>
            <a:schemeClr val="accent1"/>
          </a:solidFill>
        </p:spPr>
        <p:txBody>
          <a:bodyPr/>
          <a:lstStyle/>
          <a:p>
            <a:r>
              <a:rPr lang="nn-NO" dirty="0" smtClean="0"/>
              <a:t>Samhandlingssaker til fagrådet november 2019</a:t>
            </a:r>
            <a:endParaRPr lang="nb-NO" dirty="0"/>
          </a:p>
        </p:txBody>
      </p:sp>
      <p:sp>
        <p:nvSpPr>
          <p:cNvPr id="5" name="Plassholder for dato 4"/>
          <p:cNvSpPr>
            <a:spLocks noGrp="1"/>
          </p:cNvSpPr>
          <p:nvPr>
            <p:ph type="dt" sz="half" idx="10"/>
          </p:nvPr>
        </p:nvSpPr>
        <p:spPr/>
        <p:txBody>
          <a:bodyPr/>
          <a:lstStyle/>
          <a:p>
            <a:fld id="{B089964E-E9E5-42F6-84DF-FF83CA64DD42}" type="datetime1">
              <a:rPr lang="nb-NO" smtClean="0"/>
              <a:pPr/>
              <a:t>13.11.2019</a:t>
            </a:fld>
            <a:endParaRPr lang="nb-NO" dirty="0"/>
          </a:p>
        </p:txBody>
      </p:sp>
      <p:sp>
        <p:nvSpPr>
          <p:cNvPr id="6" name="Plassholder for bunntekst 5"/>
          <p:cNvSpPr>
            <a:spLocks noGrp="1"/>
          </p:cNvSpPr>
          <p:nvPr>
            <p:ph type="ftr" sz="quarter" idx="11"/>
          </p:nvPr>
        </p:nvSpPr>
        <p:spPr/>
        <p:txBody>
          <a:bodyPr/>
          <a:lstStyle/>
          <a:p>
            <a:r>
              <a:rPr lang="nb-NO" dirty="0" smtClean="0"/>
              <a:t>Irene Barmen Hoel</a:t>
            </a:r>
            <a:endParaRPr lang="nb-NO" dirty="0"/>
          </a:p>
        </p:txBody>
      </p:sp>
    </p:spTree>
    <p:extLst>
      <p:ext uri="{BB962C8B-B14F-4D97-AF65-F5344CB8AC3E}">
        <p14:creationId xmlns:p14="http://schemas.microsoft.com/office/powerpoint/2010/main" val="1546377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643890" y="1787843"/>
            <a:ext cx="12881610" cy="5689282"/>
          </a:xfrm>
          <a:solidFill>
            <a:schemeClr val="accent1">
              <a:lumMod val="20000"/>
              <a:lumOff val="80000"/>
            </a:schemeClr>
          </a:solidFill>
        </p:spPr>
        <p:txBody>
          <a:bodyPr>
            <a:normAutofit/>
          </a:bodyPr>
          <a:lstStyle/>
          <a:p>
            <a:endParaRPr lang="nn-NO" dirty="0" smtClean="0"/>
          </a:p>
          <a:p>
            <a:r>
              <a:rPr lang="nn-NO" dirty="0" smtClean="0"/>
              <a:t>Dårleg pasient kom til Førde med ambulanse kl. 07.50.</a:t>
            </a:r>
          </a:p>
          <a:p>
            <a:endParaRPr lang="nn-NO" dirty="0" smtClean="0"/>
          </a:p>
          <a:p>
            <a:r>
              <a:rPr lang="nn-NO" dirty="0" smtClean="0"/>
              <a:t>Ambulansen melde pasienten til SYS IKL, men fekk der beskjed om at det var like før stengetid. Rett før ambulansen kom fram, fekk dei beskjed av legevakta om å kjøre til Røde Kors-bygget. Kjørte til Røde Kors-bygget, fekk etter litt ventetid beskjed om å kjøre tilbake til SYS IKL. Ved parkering der, fekk dei ny beskjed frå AMK om å møte i mottak. Etter nokre minutt ventetid, blei det avklart at sjukehuset kunne ta mot pasienten. </a:t>
            </a:r>
            <a:r>
              <a:rPr lang="nn-NO" dirty="0"/>
              <a:t>L</a:t>
            </a:r>
            <a:r>
              <a:rPr lang="nn-NO" dirty="0" smtClean="0"/>
              <a:t>ege på SYS </a:t>
            </a:r>
            <a:r>
              <a:rPr lang="nn-NO" smtClean="0"/>
              <a:t>IKL stod då og venta </a:t>
            </a:r>
            <a:r>
              <a:rPr lang="nn-NO" dirty="0" smtClean="0"/>
              <a:t>på pasienten på legevakta. </a:t>
            </a:r>
          </a:p>
          <a:p>
            <a:endParaRPr lang="nn-NO" dirty="0" smtClean="0"/>
          </a:p>
          <a:p>
            <a:r>
              <a:rPr lang="nn-NO" dirty="0" smtClean="0"/>
              <a:t>Det var kommunikasjonssvikt mellom ambulanse, legevakt og AMK. Pasienten var klassifisert både som gul og oransje. </a:t>
            </a:r>
          </a:p>
          <a:p>
            <a:endParaRPr lang="nn-NO" dirty="0" smtClean="0"/>
          </a:p>
          <a:p>
            <a:r>
              <a:rPr lang="nn-NO" dirty="0" smtClean="0"/>
              <a:t>Det blei forseinka legeundersøking pga. endra beskjed om leveringsstad underveis. </a:t>
            </a:r>
          </a:p>
          <a:p>
            <a:endParaRPr lang="nn-NO" dirty="0"/>
          </a:p>
          <a:p>
            <a:r>
              <a:rPr lang="nn-NO" dirty="0" smtClean="0"/>
              <a:t>Korleis sikre ØH behandling utan forseinking i vaktskifte? </a:t>
            </a:r>
          </a:p>
          <a:p>
            <a:endParaRPr lang="nb-NO" dirty="0"/>
          </a:p>
        </p:txBody>
      </p:sp>
      <p:sp>
        <p:nvSpPr>
          <p:cNvPr id="3" name="Tittel 2"/>
          <p:cNvSpPr>
            <a:spLocks noGrp="1"/>
          </p:cNvSpPr>
          <p:nvPr>
            <p:ph type="title"/>
          </p:nvPr>
        </p:nvSpPr>
        <p:spPr/>
        <p:txBody>
          <a:bodyPr/>
          <a:lstStyle/>
          <a:p>
            <a:pPr algn="ctr"/>
            <a:r>
              <a:rPr lang="nn-NO" dirty="0" smtClean="0"/>
              <a:t>ØH i vaktskifte</a:t>
            </a:r>
            <a:endParaRPr lang="nb-NO" dirty="0"/>
          </a:p>
        </p:txBody>
      </p:sp>
    </p:spTree>
    <p:extLst>
      <p:ext uri="{BB962C8B-B14F-4D97-AF65-F5344CB8AC3E}">
        <p14:creationId xmlns:p14="http://schemas.microsoft.com/office/powerpoint/2010/main" val="126456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lassholder for innhold 4"/>
          <p:cNvSpPr>
            <a:spLocks noGrp="1"/>
          </p:cNvSpPr>
          <p:nvPr>
            <p:ph idx="1"/>
          </p:nvPr>
        </p:nvSpPr>
        <p:spPr/>
        <p:txBody>
          <a:bodyPr/>
          <a:lstStyle/>
          <a:p>
            <a:pPr marL="0" indent="0">
              <a:buNone/>
            </a:pPr>
            <a:r>
              <a:rPr lang="nn-NO" dirty="0" smtClean="0"/>
              <a:t>.</a:t>
            </a:r>
            <a:endParaRPr lang="nb-NO" dirty="0"/>
          </a:p>
        </p:txBody>
      </p:sp>
      <p:sp>
        <p:nvSpPr>
          <p:cNvPr id="4" name="Tittel 3"/>
          <p:cNvSpPr>
            <a:spLocks noGrp="1"/>
          </p:cNvSpPr>
          <p:nvPr>
            <p:ph type="title"/>
          </p:nvPr>
        </p:nvSpPr>
        <p:spPr>
          <a:xfrm>
            <a:off x="826967" y="734946"/>
            <a:ext cx="10441305" cy="864108"/>
          </a:xfrm>
        </p:spPr>
        <p:txBody>
          <a:bodyPr/>
          <a:lstStyle/>
          <a:p>
            <a:pPr algn="ctr"/>
            <a:r>
              <a:rPr lang="nn-NO" dirty="0" smtClean="0"/>
              <a:t>Tal samhandlingssaker i 2019</a:t>
            </a:r>
            <a:endParaRPr lang="nb-NO" dirty="0"/>
          </a:p>
        </p:txBody>
      </p:sp>
      <p:graphicFrame>
        <p:nvGraphicFramePr>
          <p:cNvPr id="6" name="Diagram 5"/>
          <p:cNvGraphicFramePr>
            <a:graphicFrameLocks/>
          </p:cNvGraphicFramePr>
          <p:nvPr>
            <p:extLst>
              <p:ext uri="{D42A27DB-BD31-4B8C-83A1-F6EECF244321}">
                <p14:modId xmlns:p14="http://schemas.microsoft.com/office/powerpoint/2010/main" val="2815346410"/>
              </p:ext>
            </p:extLst>
          </p:nvPr>
        </p:nvGraphicFramePr>
        <p:xfrm>
          <a:off x="826967" y="1508166"/>
          <a:ext cx="11036482" cy="61751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24934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lassholder for innhold 7"/>
          <p:cNvSpPr>
            <a:spLocks noGrp="1"/>
          </p:cNvSpPr>
          <p:nvPr>
            <p:ph idx="1"/>
          </p:nvPr>
        </p:nvSpPr>
        <p:spPr>
          <a:xfrm>
            <a:off x="720090" y="2227897"/>
            <a:ext cx="10441305" cy="5220653"/>
          </a:xfrm>
        </p:spPr>
        <p:txBody>
          <a:bodyPr/>
          <a:lstStyle/>
          <a:p>
            <a:pPr marL="0" indent="0" algn="ctr">
              <a:buNone/>
            </a:pPr>
            <a:r>
              <a:rPr lang="nn-NO" dirty="0" smtClean="0"/>
              <a:t>.</a:t>
            </a:r>
            <a:endParaRPr lang="nb-NO" dirty="0"/>
          </a:p>
        </p:txBody>
      </p:sp>
      <p:sp>
        <p:nvSpPr>
          <p:cNvPr id="7" name="Tittel 6"/>
          <p:cNvSpPr>
            <a:spLocks noGrp="1"/>
          </p:cNvSpPr>
          <p:nvPr>
            <p:ph type="title"/>
          </p:nvPr>
        </p:nvSpPr>
        <p:spPr>
          <a:xfrm>
            <a:off x="2133599" y="444510"/>
            <a:ext cx="10822380" cy="864108"/>
          </a:xfrm>
        </p:spPr>
        <p:txBody>
          <a:bodyPr/>
          <a:lstStyle/>
          <a:p>
            <a:pPr algn="ctr"/>
            <a:r>
              <a:rPr lang="nn-NO" dirty="0" smtClean="0"/>
              <a:t>Avdelingar som har meldt saker til kommunane</a:t>
            </a:r>
            <a:endParaRPr lang="nb-NO" dirty="0"/>
          </a:p>
        </p:txBody>
      </p:sp>
      <p:graphicFrame>
        <p:nvGraphicFramePr>
          <p:cNvPr id="9" name="Diagram 8"/>
          <p:cNvGraphicFramePr>
            <a:graphicFrameLocks/>
          </p:cNvGraphicFramePr>
          <p:nvPr>
            <p:extLst>
              <p:ext uri="{D42A27DB-BD31-4B8C-83A1-F6EECF244321}">
                <p14:modId xmlns:p14="http://schemas.microsoft.com/office/powerpoint/2010/main" val="1820497125"/>
              </p:ext>
            </p:extLst>
          </p:nvPr>
        </p:nvGraphicFramePr>
        <p:xfrm>
          <a:off x="2133599" y="961902"/>
          <a:ext cx="10822380" cy="687581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812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1496291" y="2066895"/>
            <a:ext cx="10395214" cy="5616703"/>
          </a:xfrm>
        </p:spPr>
        <p:txBody>
          <a:bodyPr/>
          <a:lstStyle/>
          <a:p>
            <a:pPr marL="0" indent="0">
              <a:buNone/>
            </a:pPr>
            <a:r>
              <a:rPr lang="nn-NO" dirty="0" smtClean="0"/>
              <a:t>.</a:t>
            </a:r>
            <a:endParaRPr lang="nb-NO" dirty="0"/>
          </a:p>
        </p:txBody>
      </p:sp>
      <p:sp>
        <p:nvSpPr>
          <p:cNvPr id="3" name="Tittel 2"/>
          <p:cNvSpPr>
            <a:spLocks noGrp="1"/>
          </p:cNvSpPr>
          <p:nvPr>
            <p:ph type="title"/>
          </p:nvPr>
        </p:nvSpPr>
        <p:spPr>
          <a:xfrm>
            <a:off x="1911927" y="628873"/>
            <a:ext cx="10652168" cy="864108"/>
          </a:xfrm>
        </p:spPr>
        <p:txBody>
          <a:bodyPr/>
          <a:lstStyle/>
          <a:p>
            <a:pPr algn="ctr"/>
            <a:r>
              <a:rPr lang="nn-NO" dirty="0" smtClean="0"/>
              <a:t>Kommunar det er blitt meldt saker til</a:t>
            </a:r>
            <a:endParaRPr lang="nb-NO" dirty="0"/>
          </a:p>
        </p:txBody>
      </p:sp>
      <p:graphicFrame>
        <p:nvGraphicFramePr>
          <p:cNvPr id="4" name="Diagram 3"/>
          <p:cNvGraphicFramePr>
            <a:graphicFrameLocks/>
          </p:cNvGraphicFramePr>
          <p:nvPr>
            <p:extLst>
              <p:ext uri="{D42A27DB-BD31-4B8C-83A1-F6EECF244321}">
                <p14:modId xmlns:p14="http://schemas.microsoft.com/office/powerpoint/2010/main" val="181732975"/>
              </p:ext>
            </p:extLst>
          </p:nvPr>
        </p:nvGraphicFramePr>
        <p:xfrm>
          <a:off x="1911927" y="1579419"/>
          <a:ext cx="10652167" cy="63176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577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850718" y="510119"/>
            <a:ext cx="12224013" cy="864108"/>
          </a:xfrm>
        </p:spPr>
        <p:txBody>
          <a:bodyPr/>
          <a:lstStyle/>
          <a:p>
            <a:pPr algn="ctr"/>
            <a:r>
              <a:rPr lang="nn-NO" dirty="0" smtClean="0"/>
              <a:t>Kommunar som har meldt saker</a:t>
            </a:r>
            <a:endParaRPr lang="nb-NO" dirty="0"/>
          </a:p>
        </p:txBody>
      </p:sp>
      <p:graphicFrame>
        <p:nvGraphicFramePr>
          <p:cNvPr id="4" name="Plassholder for innhold 3"/>
          <p:cNvGraphicFramePr>
            <a:graphicFrameLocks noGrp="1"/>
          </p:cNvGraphicFramePr>
          <p:nvPr>
            <p:ph idx="1"/>
            <p:extLst>
              <p:ext uri="{D42A27DB-BD31-4B8C-83A1-F6EECF244321}">
                <p14:modId xmlns:p14="http://schemas.microsoft.com/office/powerpoint/2010/main" val="2910217284"/>
              </p:ext>
            </p:extLst>
          </p:nvPr>
        </p:nvGraphicFramePr>
        <p:xfrm>
          <a:off x="720724" y="1163782"/>
          <a:ext cx="12437135" cy="68283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2883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p:txBody>
          <a:bodyPr/>
          <a:lstStyle/>
          <a:p>
            <a:pPr marL="0" indent="0">
              <a:buNone/>
            </a:pPr>
            <a:r>
              <a:rPr lang="nn-NO" dirty="0" smtClean="0"/>
              <a:t>.</a:t>
            </a:r>
            <a:endParaRPr lang="nb-NO" dirty="0"/>
          </a:p>
        </p:txBody>
      </p:sp>
      <p:sp>
        <p:nvSpPr>
          <p:cNvPr id="3" name="Tittel 2"/>
          <p:cNvSpPr>
            <a:spLocks noGrp="1"/>
          </p:cNvSpPr>
          <p:nvPr>
            <p:ph type="title"/>
          </p:nvPr>
        </p:nvSpPr>
        <p:spPr>
          <a:xfrm>
            <a:off x="1432610" y="521995"/>
            <a:ext cx="11499619" cy="626276"/>
          </a:xfrm>
        </p:spPr>
        <p:txBody>
          <a:bodyPr/>
          <a:lstStyle/>
          <a:p>
            <a:pPr algn="ctr"/>
            <a:r>
              <a:rPr lang="nn-NO" dirty="0" smtClean="0"/>
              <a:t>Avdelingar det er blitt meldt saker til</a:t>
            </a:r>
            <a:endParaRPr lang="nb-NO" dirty="0"/>
          </a:p>
        </p:txBody>
      </p:sp>
      <p:graphicFrame>
        <p:nvGraphicFramePr>
          <p:cNvPr id="4" name="Diagram 3"/>
          <p:cNvGraphicFramePr>
            <a:graphicFrameLocks/>
          </p:cNvGraphicFramePr>
          <p:nvPr>
            <p:extLst>
              <p:ext uri="{D42A27DB-BD31-4B8C-83A1-F6EECF244321}">
                <p14:modId xmlns:p14="http://schemas.microsoft.com/office/powerpoint/2010/main" val="3475667725"/>
              </p:ext>
            </p:extLst>
          </p:nvPr>
        </p:nvGraphicFramePr>
        <p:xfrm>
          <a:off x="1432609" y="1021278"/>
          <a:ext cx="11499620" cy="686393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4351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624840" y="1638300"/>
            <a:ext cx="11948160" cy="5981700"/>
          </a:xfrm>
          <a:solidFill>
            <a:schemeClr val="accent1">
              <a:lumMod val="20000"/>
              <a:lumOff val="80000"/>
            </a:schemeClr>
          </a:solidFill>
        </p:spPr>
        <p:txBody>
          <a:bodyPr>
            <a:normAutofit/>
          </a:bodyPr>
          <a:lstStyle/>
          <a:p>
            <a:endParaRPr lang="nn-NO" dirty="0" smtClean="0"/>
          </a:p>
          <a:p>
            <a:r>
              <a:rPr lang="nn-NO" dirty="0" smtClean="0"/>
              <a:t>352948: Vikarlege i kommune snakka svensk og engelsk, men ikkje norsk. Ambulansepersonellet opplevde at det var språkvanskar i kommunikasjonen med legen. Dei ønska ordinasjon av kvalmestillande. Legen forstod ikkje kva det var, hadde heller ikkje erfaring med Ondansetron eller Zofran. </a:t>
            </a:r>
          </a:p>
          <a:p>
            <a:endParaRPr lang="nn-NO" dirty="0" smtClean="0"/>
          </a:p>
          <a:p>
            <a:r>
              <a:rPr lang="nn-NO" dirty="0" smtClean="0"/>
              <a:t>352848: Verken ambulanse eller AMK greidde å få vikarlege til å forstå kva Ondansetron skulle brukast til. Legen kjende heller ikkje til legemiddelet når det blei forklart på engelsk. Legen var bare oppteken av om legemiddelet inneheldt opiat. AMK måtte ha fleire telefonsamtaler på engelsk før situasjonen blei løyst.</a:t>
            </a:r>
          </a:p>
          <a:p>
            <a:endParaRPr lang="nn-NO" dirty="0" smtClean="0"/>
          </a:p>
          <a:p>
            <a:r>
              <a:rPr lang="nn-NO" dirty="0" smtClean="0"/>
              <a:t>329392: Vikarlege snakka dansk. Vanskeleg for ambulansen å forstå kva legen ville gje av medisin og ordinere av vidare behandling. </a:t>
            </a:r>
          </a:p>
          <a:p>
            <a:endParaRPr lang="nn-NO" dirty="0" smtClean="0"/>
          </a:p>
          <a:p>
            <a:r>
              <a:rPr lang="nn-NO" dirty="0" smtClean="0"/>
              <a:t>Korleis sikre at legar har god nok språkkompetanse til å ha ein god dialog med pasient og helsepersonell?</a:t>
            </a:r>
            <a:endParaRPr lang="nb-NO" dirty="0"/>
          </a:p>
        </p:txBody>
      </p:sp>
      <p:sp>
        <p:nvSpPr>
          <p:cNvPr id="3" name="Tittel 2"/>
          <p:cNvSpPr>
            <a:spLocks noGrp="1"/>
          </p:cNvSpPr>
          <p:nvPr>
            <p:ph type="title"/>
          </p:nvPr>
        </p:nvSpPr>
        <p:spPr/>
        <p:txBody>
          <a:bodyPr/>
          <a:lstStyle/>
          <a:p>
            <a:pPr algn="ctr"/>
            <a:r>
              <a:rPr lang="nn-NO" dirty="0"/>
              <a:t>S</a:t>
            </a:r>
            <a:r>
              <a:rPr lang="nn-NO" dirty="0" smtClean="0"/>
              <a:t>pråkvanskar</a:t>
            </a:r>
            <a:endParaRPr lang="nb-NO" dirty="0"/>
          </a:p>
        </p:txBody>
      </p:sp>
    </p:spTree>
    <p:extLst>
      <p:ext uri="{BB962C8B-B14F-4D97-AF65-F5344CB8AC3E}">
        <p14:creationId xmlns:p14="http://schemas.microsoft.com/office/powerpoint/2010/main" val="668098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20090" y="2085975"/>
            <a:ext cx="11729085" cy="4419601"/>
          </a:xfrm>
          <a:solidFill>
            <a:schemeClr val="accent1">
              <a:lumMod val="20000"/>
              <a:lumOff val="80000"/>
            </a:schemeClr>
          </a:solidFill>
        </p:spPr>
        <p:txBody>
          <a:bodyPr/>
          <a:lstStyle/>
          <a:p>
            <a:endParaRPr lang="nn-NO" dirty="0" smtClean="0"/>
          </a:p>
          <a:p>
            <a:r>
              <a:rPr lang="nn-NO" dirty="0" smtClean="0"/>
              <a:t>350909: Pasient med kreft blei utskriven til kommunen. I epikrise står det at det er palliativ livsforlengande behandling, og at pasienten er informert. </a:t>
            </a:r>
          </a:p>
          <a:p>
            <a:endParaRPr lang="nn-NO" dirty="0" smtClean="0"/>
          </a:p>
          <a:p>
            <a:r>
              <a:rPr lang="nn-NO" dirty="0" smtClean="0"/>
              <a:t>Ved samtale med pasient og pårørande har dei ikkje forstått at dette er eit palliativt forløp. Dei var blitt forklart at behandlingsplanen er cellegift, stråling og operasjon dersom svulstane er blitt mindre, og at pasienten kan bli frisk igjen.</a:t>
            </a:r>
          </a:p>
          <a:p>
            <a:endParaRPr lang="nn-NO" dirty="0" smtClean="0"/>
          </a:p>
          <a:p>
            <a:r>
              <a:rPr lang="nn-NO" dirty="0" smtClean="0"/>
              <a:t>Korleis sikre at pasient og pårørande forstår informasjonen som blir gitt?</a:t>
            </a:r>
            <a:endParaRPr lang="nb-NO" dirty="0"/>
          </a:p>
        </p:txBody>
      </p:sp>
      <p:sp>
        <p:nvSpPr>
          <p:cNvPr id="3" name="Tittel 2"/>
          <p:cNvSpPr>
            <a:spLocks noGrp="1"/>
          </p:cNvSpPr>
          <p:nvPr>
            <p:ph type="title"/>
          </p:nvPr>
        </p:nvSpPr>
        <p:spPr/>
        <p:txBody>
          <a:bodyPr/>
          <a:lstStyle/>
          <a:p>
            <a:pPr algn="ctr"/>
            <a:r>
              <a:rPr lang="nn-NO" dirty="0" smtClean="0"/>
              <a:t>Informasjon til pasient</a:t>
            </a:r>
            <a:endParaRPr lang="nb-NO" dirty="0"/>
          </a:p>
        </p:txBody>
      </p:sp>
    </p:spTree>
    <p:extLst>
      <p:ext uri="{BB962C8B-B14F-4D97-AF65-F5344CB8AC3E}">
        <p14:creationId xmlns:p14="http://schemas.microsoft.com/office/powerpoint/2010/main" val="928019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innhold 1"/>
          <p:cNvSpPr>
            <a:spLocks noGrp="1"/>
          </p:cNvSpPr>
          <p:nvPr>
            <p:ph idx="1"/>
          </p:nvPr>
        </p:nvSpPr>
        <p:spPr>
          <a:xfrm>
            <a:off x="720088" y="1026366"/>
            <a:ext cx="12827961" cy="6680719"/>
          </a:xfrm>
          <a:solidFill>
            <a:schemeClr val="accent1">
              <a:lumMod val="20000"/>
              <a:lumOff val="80000"/>
            </a:schemeClr>
          </a:solidFill>
        </p:spPr>
        <p:txBody>
          <a:bodyPr>
            <a:normAutofit/>
          </a:bodyPr>
          <a:lstStyle/>
          <a:p>
            <a:endParaRPr lang="nn-NO" dirty="0" smtClean="0"/>
          </a:p>
          <a:p>
            <a:r>
              <a:rPr lang="nn-NO" dirty="0"/>
              <a:t>Pasient ønskjer å nytte brukarstyrt plass. Ruseininga vurderer at det er behov for gjennomføring av medisinsk avrusing ved Medisinsk avdeling i forkant av </a:t>
            </a:r>
            <a:r>
              <a:rPr lang="nn-NO" dirty="0" smtClean="0"/>
              <a:t>brukarstyrt </a:t>
            </a:r>
            <a:r>
              <a:rPr lang="nn-NO" dirty="0"/>
              <a:t>innlegging.</a:t>
            </a:r>
          </a:p>
          <a:p>
            <a:endParaRPr lang="nn-NO" dirty="0"/>
          </a:p>
          <a:p>
            <a:r>
              <a:rPr lang="nn-NO" dirty="0"/>
              <a:t>Fastlege får derfor beskjed om at pasienten først må søkjast inn på 72 timars medisinsk avrusing ved Medisinsk avdeling, og at pasienten ikkje kan komme på brukarstyrt plass før dette er gjennomført. </a:t>
            </a:r>
          </a:p>
          <a:p>
            <a:endParaRPr lang="nn-NO" dirty="0"/>
          </a:p>
          <a:p>
            <a:r>
              <a:rPr lang="nn-NO" dirty="0"/>
              <a:t>Pasienten har levd i mange år med eit alkoholmisbruk og har aldri hatt alvorlege abstinenssymptom. Fastlegen vurderer at avrusing ikkje er nødvendig. </a:t>
            </a:r>
          </a:p>
          <a:p>
            <a:endParaRPr lang="nn-NO" dirty="0"/>
          </a:p>
          <a:p>
            <a:r>
              <a:rPr lang="nn-NO" dirty="0"/>
              <a:t>Fastlegen meiner at Helse Førde har mangel på gode rutinar for denne pasientgruppa.</a:t>
            </a:r>
          </a:p>
          <a:p>
            <a:endParaRPr lang="nn-NO" dirty="0"/>
          </a:p>
          <a:p>
            <a:r>
              <a:rPr lang="nn-NO" dirty="0"/>
              <a:t>Bør rusposten ordne med opphald på medisinsk avdeling til sine brukarar? (I Helse Førde har det sidan tidleg 2018 vore jobba med å få etablert ei koordinert pasientløype for akutte alkoholproblem. Kort </a:t>
            </a:r>
            <a:r>
              <a:rPr lang="nn-NO" dirty="0" err="1"/>
              <a:t>oppsummert</a:t>
            </a:r>
            <a:r>
              <a:rPr lang="nn-NO" dirty="0"/>
              <a:t> er status at Med. Klinikk og klinikk for Psykisk helsevern er samde om rammene for pasientløypa, men det står att eit arbeid med å få på plass detaljerte </a:t>
            </a:r>
            <a:r>
              <a:rPr lang="nn-NO" dirty="0" smtClean="0"/>
              <a:t>rutinar </a:t>
            </a:r>
            <a:r>
              <a:rPr lang="nn-NO" dirty="0"/>
              <a:t>som skal ligge til grunn.)</a:t>
            </a:r>
          </a:p>
          <a:p>
            <a:pPr marL="0" indent="0">
              <a:buNone/>
            </a:pPr>
            <a:endParaRPr lang="nn-NO" dirty="0"/>
          </a:p>
          <a:p>
            <a:pPr marL="0" indent="0">
              <a:buNone/>
            </a:pPr>
            <a:endParaRPr lang="nb-NO" dirty="0"/>
          </a:p>
        </p:txBody>
      </p:sp>
      <p:sp>
        <p:nvSpPr>
          <p:cNvPr id="3" name="Tittel 2"/>
          <p:cNvSpPr>
            <a:spLocks noGrp="1"/>
          </p:cNvSpPr>
          <p:nvPr>
            <p:ph type="title"/>
          </p:nvPr>
        </p:nvSpPr>
        <p:spPr>
          <a:xfrm>
            <a:off x="1111976" y="389670"/>
            <a:ext cx="10441305" cy="864108"/>
          </a:xfrm>
        </p:spPr>
        <p:txBody>
          <a:bodyPr/>
          <a:lstStyle/>
          <a:p>
            <a:pPr algn="ctr"/>
            <a:r>
              <a:rPr lang="nn-NO" dirty="0" smtClean="0"/>
              <a:t>Brukarstyrt plass på ruseining</a:t>
            </a:r>
            <a:endParaRPr lang="nb-NO" dirty="0"/>
          </a:p>
        </p:txBody>
      </p:sp>
    </p:spTree>
    <p:extLst>
      <p:ext uri="{BB962C8B-B14F-4D97-AF65-F5344CB8AC3E}">
        <p14:creationId xmlns:p14="http://schemas.microsoft.com/office/powerpoint/2010/main" val="3046106770"/>
      </p:ext>
    </p:extLst>
  </p:cSld>
  <p:clrMapOvr>
    <a:masterClrMapping/>
  </p:clrMapOvr>
</p:sld>
</file>

<file path=ppt/theme/theme1.xml><?xml version="1.0" encoding="utf-8"?>
<a:theme xmlns:a="http://schemas.openxmlformats.org/drawingml/2006/main" name="Mal01_Format_16-9">
  <a:themeElements>
    <a:clrScheme name="Helse Vest">
      <a:dk1>
        <a:sysClr val="windowText" lastClr="000000"/>
      </a:dk1>
      <a:lt1>
        <a:sysClr val="window" lastClr="FFFFFF"/>
      </a:lt1>
      <a:dk2>
        <a:srgbClr val="323232"/>
      </a:dk2>
      <a:lt2>
        <a:srgbClr val="E7E6E6"/>
      </a:lt2>
      <a:accent1>
        <a:srgbClr val="00338D"/>
      </a:accent1>
      <a:accent2>
        <a:srgbClr val="86786F"/>
      </a:accent2>
      <a:accent3>
        <a:srgbClr val="7AB2DC"/>
      </a:accent3>
      <a:accent4>
        <a:srgbClr val="F7D93E"/>
      </a:accent4>
      <a:accent5>
        <a:srgbClr val="FA7369"/>
      </a:accent5>
      <a:accent6>
        <a:srgbClr val="7DDBD4"/>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mal_HelseVest_16_9.potx" id="{3327F725-F5AB-4F23-8515-419A6D40C242}" vid="{9E4DF230-4A50-432A-B0B1-1FB5168D8C8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D4447312DA7BD4A96285F47EEAC4356" ma:contentTypeVersion="1" ma:contentTypeDescription="Opprett et nytt dokument." ma:contentTypeScope="" ma:versionID="aab5d890a453b45996f5a064a7671467">
  <xsd:schema xmlns:xsd="http://www.w3.org/2001/XMLSchema" xmlns:xs="http://www.w3.org/2001/XMLSchema" xmlns:p="http://schemas.microsoft.com/office/2006/metadata/properties" xmlns:ns1="http://schemas.microsoft.com/sharepoint/v3" targetNamespace="http://schemas.microsoft.com/office/2006/metadata/properties" ma:root="true" ma:fieldsID="90c0180eee9ee720d3a6c588d300bb74"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9"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761D5340-D865-44E3-AB7B-A17648FF36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762356B-17A7-4063-8489-06B76D99A70D}">
  <ds:schemaRefs>
    <ds:schemaRef ds:uri="http://schemas.microsoft.com/sharepoint/v3/contenttype/forms"/>
  </ds:schemaRefs>
</ds:datastoreItem>
</file>

<file path=customXml/itemProps3.xml><?xml version="1.0" encoding="utf-8"?>
<ds:datastoreItem xmlns:ds="http://schemas.openxmlformats.org/officeDocument/2006/customXml" ds:itemID="{DBC838CB-AC11-4873-915B-2EA06E4271B3}">
  <ds:schemaRefs>
    <ds:schemaRef ds:uri="http://purl.org/dc/elements/1.1/"/>
    <ds:schemaRef ds:uri="http://schemas.microsoft.com/office/2006/metadata/properties"/>
    <ds:schemaRef ds:uri="http://schemas.microsoft.com/sharepoint/v3"/>
    <ds:schemaRef ds:uri="http://purl.org/dc/term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PowerPointmal HFD 16-9</Template>
  <TotalTime>276</TotalTime>
  <Words>601</Words>
  <Application>Microsoft Office PowerPoint</Application>
  <PresentationFormat>Egendefinert</PresentationFormat>
  <Paragraphs>50</Paragraphs>
  <Slides>10</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10</vt:i4>
      </vt:variant>
    </vt:vector>
  </HeadingPairs>
  <TitlesOfParts>
    <vt:vector size="14" baseType="lpstr">
      <vt:lpstr>Arial</vt:lpstr>
      <vt:lpstr>Calibri</vt:lpstr>
      <vt:lpstr>Cambria</vt:lpstr>
      <vt:lpstr>Mal01_Format_16-9</vt:lpstr>
      <vt:lpstr>Samhandlingssaker til fagrådet november 2019</vt:lpstr>
      <vt:lpstr>Tal samhandlingssaker i 2019</vt:lpstr>
      <vt:lpstr>Avdelingar som har meldt saker til kommunane</vt:lpstr>
      <vt:lpstr>Kommunar det er blitt meldt saker til</vt:lpstr>
      <vt:lpstr>Kommunar som har meldt saker</vt:lpstr>
      <vt:lpstr>Avdelingar det er blitt meldt saker til</vt:lpstr>
      <vt:lpstr>Språkvanskar</vt:lpstr>
      <vt:lpstr>Informasjon til pasient</vt:lpstr>
      <vt:lpstr>Brukarstyrt plass på ruseining</vt:lpstr>
      <vt:lpstr>ØH i vaktskifte</vt:lpstr>
    </vt:vector>
  </TitlesOfParts>
  <Company>Helse Vest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Lindseth, Thomas Christopher Manzini</dc:creator>
  <cp:lastModifiedBy>Holvik, Tone</cp:lastModifiedBy>
  <cp:revision>18</cp:revision>
  <dcterms:created xsi:type="dcterms:W3CDTF">2018-07-02T08:59:43Z</dcterms:created>
  <dcterms:modified xsi:type="dcterms:W3CDTF">2019-11-13T07:22:22Z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0x0101009D4447312DA7BD4A96285F47EEAC4356</vt:lpwstr>
  </property>
</Properties>
</file>