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049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56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04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871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90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27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3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919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06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07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28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4415-4A04-4935-B504-32B85E920F77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FF86-E7A1-4D14-9E9D-F61FAED560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690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0392"/>
          </a:xfrm>
        </p:spPr>
        <p:txBody>
          <a:bodyPr/>
          <a:lstStyle/>
          <a:p>
            <a:r>
              <a:rPr lang="nb-NO" dirty="0" smtClean="0"/>
              <a:t>Ungdomsrådet i Helse Førde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337683"/>
            <a:ext cx="9144000" cy="3625795"/>
          </a:xfrm>
        </p:spPr>
        <p:txBody>
          <a:bodyPr>
            <a:normAutofit/>
          </a:bodyPr>
          <a:lstStyle/>
          <a:p>
            <a:r>
              <a:rPr lang="nn-NO" dirty="0" smtClean="0"/>
              <a:t>Erfaring frå andre føretak syner at ungdommane treng mykje oppfølging, driftsåret 2019 skal kartlegge tidsbruk for arbeidet i Ungdomsrådet og vurdere endeleg ressursbehov for vidare drift.</a:t>
            </a:r>
          </a:p>
          <a:p>
            <a:endParaRPr lang="nn-NO" dirty="0"/>
          </a:p>
          <a:p>
            <a:r>
              <a:rPr lang="nn-NO" dirty="0"/>
              <a:t>Forslag til modell harmonerer med gjeldande organisering av Brukarutvalet i helse Førde, men får delt administrasjon mellom psykisk helsevern og Barne- og ungdomsavdelinga v/koordinatorar og Fag og utviklingsavdelinga v/sekretær for brukarutvalet.</a:t>
            </a:r>
          </a:p>
          <a:p>
            <a:endParaRPr lang="nn-NO" dirty="0" smtClean="0"/>
          </a:p>
          <a:p>
            <a:endParaRPr lang="nn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127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Ungdomsrådet Helse Førde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7812"/>
          </a:xfrm>
        </p:spPr>
        <p:txBody>
          <a:bodyPr>
            <a:normAutofit/>
          </a:bodyPr>
          <a:lstStyle/>
          <a:p>
            <a:r>
              <a:rPr lang="nb-NO" dirty="0" smtClean="0"/>
              <a:t>Ungdomsrådet får hjelp til å gjennomføre sine møter og rådet vil få to </a:t>
            </a:r>
            <a:r>
              <a:rPr lang="nb-NO" dirty="0" err="1" smtClean="0"/>
              <a:t>koordinatorar</a:t>
            </a:r>
            <a:r>
              <a:rPr lang="nb-NO" dirty="0" smtClean="0"/>
              <a:t> med </a:t>
            </a:r>
            <a:r>
              <a:rPr lang="nb-NO" dirty="0" err="1" smtClean="0"/>
              <a:t>fylgjande</a:t>
            </a:r>
            <a:r>
              <a:rPr lang="nb-NO" dirty="0" smtClean="0"/>
              <a:t> </a:t>
            </a:r>
            <a:r>
              <a:rPr lang="nb-NO" dirty="0" err="1" smtClean="0"/>
              <a:t>oppgåve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Ivareta </a:t>
            </a:r>
            <a:r>
              <a:rPr lang="nb-NO" dirty="0" err="1" smtClean="0"/>
              <a:t>dagleg</a:t>
            </a:r>
            <a:r>
              <a:rPr lang="nb-NO" dirty="0" smtClean="0"/>
              <a:t> drift av ungdomsrådet – gjennom kontakt med </a:t>
            </a:r>
            <a:r>
              <a:rPr lang="nb-NO" dirty="0" err="1" smtClean="0"/>
              <a:t>leiar</a:t>
            </a:r>
            <a:r>
              <a:rPr lang="nb-NO" dirty="0" smtClean="0"/>
              <a:t> av Ungdomsrådet</a:t>
            </a:r>
          </a:p>
          <a:p>
            <a:pPr lvl="1"/>
            <a:r>
              <a:rPr lang="nb-NO" dirty="0" smtClean="0"/>
              <a:t>Organisere intern og ekstern kommunikasjon og formidling </a:t>
            </a:r>
            <a:r>
              <a:rPr lang="nb-NO" dirty="0" err="1" smtClean="0"/>
              <a:t>frå</a:t>
            </a:r>
            <a:r>
              <a:rPr lang="nb-NO" dirty="0" smtClean="0"/>
              <a:t> Ungdomsrådet til sekretær i </a:t>
            </a:r>
            <a:r>
              <a:rPr lang="nb-NO" dirty="0" err="1" smtClean="0"/>
              <a:t>Brukarutvalet</a:t>
            </a:r>
            <a:endParaRPr lang="nb-NO" dirty="0" smtClean="0"/>
          </a:p>
          <a:p>
            <a:pPr lvl="1"/>
            <a:r>
              <a:rPr lang="nb-NO" dirty="0" smtClean="0"/>
              <a:t>Bidra med eigna arbeidsform/metodikk som er tilpassa arbeidsgruppa</a:t>
            </a:r>
          </a:p>
          <a:p>
            <a:pPr lvl="1"/>
            <a:r>
              <a:rPr lang="nb-NO" dirty="0" smtClean="0"/>
              <a:t>Utarbeide møteplan, innkalling, saklister og førebuing av saker, samt skrive referat </a:t>
            </a:r>
            <a:r>
              <a:rPr lang="nb-NO" dirty="0" err="1" smtClean="0"/>
              <a:t>frå</a:t>
            </a:r>
            <a:r>
              <a:rPr lang="nb-NO" dirty="0" smtClean="0"/>
              <a:t> Ungdomsrådet sine møter, og formidle dette til sekretær for </a:t>
            </a:r>
            <a:r>
              <a:rPr lang="nb-NO" dirty="0" err="1" smtClean="0"/>
              <a:t>brukarutvalet</a:t>
            </a:r>
            <a:r>
              <a:rPr lang="nb-NO" dirty="0" smtClean="0"/>
              <a:t> – felles sekretær for </a:t>
            </a:r>
            <a:r>
              <a:rPr lang="nb-NO" dirty="0" err="1" smtClean="0"/>
              <a:t>utvala</a:t>
            </a:r>
            <a:endParaRPr lang="nb-NO" dirty="0" smtClean="0"/>
          </a:p>
          <a:p>
            <a:pPr lvl="1"/>
            <a:r>
              <a:rPr lang="nb-NO" dirty="0" smtClean="0"/>
              <a:t>Organisere val av nye </a:t>
            </a:r>
            <a:r>
              <a:rPr lang="nb-NO" dirty="0" err="1" smtClean="0"/>
              <a:t>medlemer</a:t>
            </a:r>
            <a:r>
              <a:rPr lang="nb-NO" dirty="0" smtClean="0"/>
              <a:t> til Ungdomsrådet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72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Status pr </a:t>
            </a:r>
            <a:r>
              <a:rPr lang="nb-NO" dirty="0" smtClean="0"/>
              <a:t>september 2019 – </a:t>
            </a:r>
            <a:br>
              <a:rPr lang="nb-NO" dirty="0" smtClean="0"/>
            </a:br>
            <a:r>
              <a:rPr lang="nb-NO" dirty="0" smtClean="0"/>
              <a:t>fire </a:t>
            </a:r>
            <a:r>
              <a:rPr lang="nb-NO" dirty="0" err="1" smtClean="0"/>
              <a:t>ungdomsrådsrepresentantar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dirty="0"/>
              <a:t>	</a:t>
            </a:r>
            <a:endParaRPr lang="nb-NO" dirty="0" smtClean="0"/>
          </a:p>
          <a:p>
            <a:pPr lvl="1"/>
            <a:r>
              <a:rPr lang="nb-NO" dirty="0" smtClean="0"/>
              <a:t>   Etablert </a:t>
            </a:r>
            <a:r>
              <a:rPr lang="nb-NO" dirty="0"/>
              <a:t>eigen epostadresse </a:t>
            </a:r>
          </a:p>
          <a:p>
            <a:pPr marL="457200" lvl="1" indent="0">
              <a:buNone/>
            </a:pPr>
            <a:r>
              <a:rPr lang="nb-NO" dirty="0"/>
              <a:t>•	Årshjul med </a:t>
            </a:r>
            <a:r>
              <a:rPr lang="nb-NO" dirty="0" err="1" smtClean="0"/>
              <a:t>møtedatoar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•	</a:t>
            </a:r>
            <a:r>
              <a:rPr lang="nb-NO" dirty="0" smtClean="0"/>
              <a:t>Møtepunkt med </a:t>
            </a:r>
            <a:r>
              <a:rPr lang="nb-NO" dirty="0"/>
              <a:t>felles </a:t>
            </a:r>
            <a:r>
              <a:rPr lang="nb-NO" dirty="0" err="1"/>
              <a:t>brukarutval</a:t>
            </a:r>
            <a:r>
              <a:rPr lang="nb-NO" dirty="0"/>
              <a:t> 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•</a:t>
            </a:r>
            <a:r>
              <a:rPr lang="nb-NO" dirty="0"/>
              <a:t>	Kontakt mellom </a:t>
            </a:r>
            <a:r>
              <a:rPr lang="nb-NO" dirty="0" err="1"/>
              <a:t>leiarane</a:t>
            </a:r>
            <a:r>
              <a:rPr lang="nb-NO" dirty="0"/>
              <a:t> i </a:t>
            </a:r>
            <a:r>
              <a:rPr lang="nb-NO" dirty="0" err="1"/>
              <a:t>brukarutval</a:t>
            </a:r>
            <a:r>
              <a:rPr lang="nb-NO" dirty="0"/>
              <a:t> og ungdomsrådet 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•</a:t>
            </a:r>
            <a:r>
              <a:rPr lang="nb-NO" dirty="0"/>
              <a:t>	Retningslinjer for ungdomsrådet – </a:t>
            </a:r>
            <a:r>
              <a:rPr lang="nb-NO" dirty="0" err="1"/>
              <a:t>godkjend</a:t>
            </a:r>
            <a:r>
              <a:rPr lang="nb-NO" dirty="0"/>
              <a:t> i møtet 14.september</a:t>
            </a:r>
          </a:p>
          <a:p>
            <a:endParaRPr lang="nb-NO" dirty="0"/>
          </a:p>
          <a:p>
            <a:r>
              <a:rPr lang="nb-NO" dirty="0" smtClean="0"/>
              <a:t>Det vert arbeidd med rekruttering av </a:t>
            </a:r>
            <a:r>
              <a:rPr lang="nb-NO" dirty="0" err="1" smtClean="0"/>
              <a:t>medlemmar</a:t>
            </a:r>
            <a:r>
              <a:rPr lang="nb-NO" dirty="0" smtClean="0"/>
              <a:t> til ungdomsrådet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22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Ungdomsrådet - ressursbruk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 smtClean="0"/>
              <a:t>Det er framleis noko uklart kor store kostnader tiltaket vil medføre. Det er stipulert om lag 210 000.- på årsbasis. </a:t>
            </a:r>
          </a:p>
          <a:p>
            <a:pPr marL="0" indent="0">
              <a:buNone/>
            </a:pPr>
            <a:endParaRPr lang="nn-NO" dirty="0" smtClean="0"/>
          </a:p>
          <a:p>
            <a:pPr marL="0" indent="0">
              <a:buNone/>
            </a:pPr>
            <a:r>
              <a:rPr lang="nn-NO" dirty="0" smtClean="0"/>
              <a:t>Budsjettåret 2019 vert nytta som erfaringsgrunnlag for vidare drift</a:t>
            </a:r>
          </a:p>
          <a:p>
            <a:endParaRPr lang="nn-NO" dirty="0" smtClean="0"/>
          </a:p>
          <a:p>
            <a:pPr marL="0" indent="0">
              <a:buNone/>
            </a:pPr>
            <a:r>
              <a:rPr lang="nn-NO" u="sng" dirty="0" smtClean="0"/>
              <a:t>August - Rekneskap og prognose for 2019</a:t>
            </a:r>
          </a:p>
          <a:p>
            <a:r>
              <a:rPr lang="nn-NO" dirty="0" smtClean="0"/>
              <a:t>Møtegodtgjersle </a:t>
            </a:r>
            <a:r>
              <a:rPr lang="nn-NO" dirty="0" err="1" smtClean="0"/>
              <a:t>ca</a:t>
            </a:r>
            <a:r>
              <a:rPr lang="nn-NO" dirty="0" smtClean="0"/>
              <a:t> 30.000 NOK</a:t>
            </a:r>
          </a:p>
          <a:p>
            <a:r>
              <a:rPr lang="nn-NO" dirty="0" smtClean="0"/>
              <a:t>Koordinatorar </a:t>
            </a:r>
            <a:r>
              <a:rPr lang="nn-NO" dirty="0" err="1" smtClean="0"/>
              <a:t>ca</a:t>
            </a:r>
            <a:r>
              <a:rPr lang="nn-NO" dirty="0" smtClean="0"/>
              <a:t> 10% stillingsressurs </a:t>
            </a:r>
          </a:p>
          <a:p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348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213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Ungdomsrådet i Helse Førde</vt:lpstr>
      <vt:lpstr>Ungdomsrådet Helse Førde</vt:lpstr>
      <vt:lpstr>Status pr september 2019 –  fire ungdomsrådsrepresentantar </vt:lpstr>
      <vt:lpstr>Ungdomsrådet - ressursbruk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Ungdomsrådet i Helse Førde</dc:title>
  <dc:creator>Solheim, Randi Berit</dc:creator>
  <cp:lastModifiedBy>Holvik, Tone</cp:lastModifiedBy>
  <cp:revision>7</cp:revision>
  <dcterms:created xsi:type="dcterms:W3CDTF">2019-09-16T09:04:29Z</dcterms:created>
  <dcterms:modified xsi:type="dcterms:W3CDTF">2019-09-23T18:48:28Z</dcterms:modified>
</cp:coreProperties>
</file>