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342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8151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9822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8408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737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7289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3642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088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1026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5332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0199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40378-4835-414F-9FC1-5A40E7693098}" type="datetimeFigureOut">
              <a:rPr lang="nn-NO" smtClean="0"/>
              <a:t>23.09.2019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5524-0C0B-418E-829B-F371C34856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1530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3313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Oppgaver til </a:t>
            </a:r>
            <a:r>
              <a:rPr lang="nb-NO" b="1" dirty="0" err="1" smtClean="0"/>
              <a:t>koordinersrådet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n-NO" dirty="0"/>
              <a:t>Koordineringsrådet har ansvar for å</a:t>
            </a:r>
          </a:p>
          <a:p>
            <a:r>
              <a:rPr lang="nn-NO" dirty="0"/>
              <a:t>følgje opp og vedlikehalde rammeavtalen</a:t>
            </a:r>
          </a:p>
          <a:p>
            <a:r>
              <a:rPr lang="nn-NO" dirty="0"/>
              <a:t>gi si vurdering i saker av prinsipiell administrativ, fagleg og økonomisk karakter som gjeld samhandling i høve pasientar/brukarar</a:t>
            </a:r>
          </a:p>
          <a:p>
            <a:r>
              <a:rPr lang="nn-NO" dirty="0"/>
              <a:t>drøfte og tilrå løysing ved usemje som ikkje kan løysast på anna nivå</a:t>
            </a:r>
          </a:p>
          <a:p>
            <a:r>
              <a:rPr lang="nn-NO" dirty="0"/>
              <a:t>tilrå delavtalar overfor partane og godkjenne prosedyrar som gjeld samhandling om felles pasientar etter framlegg frå fagrådet eller ein eller fleire av partane</a:t>
            </a:r>
          </a:p>
          <a:p>
            <a:r>
              <a:rPr lang="nn-NO" dirty="0"/>
              <a:t>drøfte rapportar om avvik og </a:t>
            </a:r>
            <a:r>
              <a:rPr lang="nn-NO" dirty="0" err="1"/>
              <a:t>uønska</a:t>
            </a:r>
            <a:r>
              <a:rPr lang="nn-NO" dirty="0"/>
              <a:t> hendingar som gjeld samhandlinga</a:t>
            </a:r>
          </a:p>
          <a:p>
            <a:r>
              <a:rPr lang="nn-NO" dirty="0"/>
              <a:t>førebu dialogmøtet</a:t>
            </a:r>
          </a:p>
          <a:p>
            <a:r>
              <a:rPr lang="nn-NO" dirty="0"/>
              <a:t>arrangere samhandlingskonferansen</a:t>
            </a:r>
          </a:p>
          <a:p>
            <a:r>
              <a:rPr lang="nn-NO" dirty="0"/>
              <a:t>fokusere på erfaringsutveksling, kompetanseoverføring og felles møteplassar</a:t>
            </a:r>
          </a:p>
          <a:p>
            <a:r>
              <a:rPr lang="nn-NO" dirty="0"/>
              <a:t>bidra til utvikling og spreiing av gode modellar for samhandling</a:t>
            </a:r>
          </a:p>
          <a:p>
            <a:r>
              <a:rPr lang="nn-NO" dirty="0"/>
              <a:t>ha eit oppdatert oversyn over ulike samhandlingsprosjekt i Sogn og Fjordane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7365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Samansetjing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 smtClean="0"/>
              <a:t>Koordineringsrådet </a:t>
            </a:r>
            <a:r>
              <a:rPr lang="nn-NO" dirty="0"/>
              <a:t>skal vere samansett av fem representantar frå kommunane, fem frå Helse Førde HF og to brukarrepresentantar. Ein av kommunerepresentantane og ein av representantane frå helseføretaket skal også vere medlemar i fagrådet (gjennomgåande representasjon). Det skal </a:t>
            </a:r>
            <a:r>
              <a:rPr lang="nn-NO" dirty="0" err="1"/>
              <a:t>oppnemnast</a:t>
            </a:r>
            <a:r>
              <a:rPr lang="nn-NO" dirty="0"/>
              <a:t> vararepresentantar.</a:t>
            </a:r>
          </a:p>
          <a:p>
            <a:r>
              <a:rPr lang="nn-NO" dirty="0"/>
              <a:t>KS i fylket syter for oppnemning av dei kommunale representantane. Ved oppnemninga skal ein sikre at det er ein representant frå alle regionrådssamarbeida i fylket. Brukarutvalet </a:t>
            </a:r>
            <a:r>
              <a:rPr lang="nn-NO" dirty="0" err="1"/>
              <a:t>oppnemner</a:t>
            </a:r>
            <a:r>
              <a:rPr lang="nn-NO" dirty="0"/>
              <a:t> brukarrepresentantane. Medlemane er sjølve ansvarlege for kontakten med dei som dei representerer. Fylkesmannen i Sogn og Fjordane, KS Sogn og Fjordane og Sogn og Fjordane fylkeskommune har møte- og talerett for ein utsending kvar. Representantane blir oppnemnde for to år.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6605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Møtestader</a:t>
            </a:r>
            <a:r>
              <a:rPr lang="nb-NO" dirty="0" smtClean="0"/>
              <a:t> i ny fylkesstruktur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Samhandlingskonferane</a:t>
            </a:r>
            <a:r>
              <a:rPr lang="nb-NO" dirty="0" smtClean="0"/>
              <a:t> får to deler,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leiardel</a:t>
            </a:r>
            <a:r>
              <a:rPr lang="nb-NO" dirty="0" smtClean="0"/>
              <a:t> der kommunen si toppleiing </a:t>
            </a:r>
            <a:r>
              <a:rPr lang="nb-NO" dirty="0" err="1" smtClean="0"/>
              <a:t>deltek</a:t>
            </a:r>
            <a:r>
              <a:rPr lang="nb-NO" dirty="0" smtClean="0"/>
              <a:t> </a:t>
            </a:r>
            <a:r>
              <a:rPr lang="nb-NO" dirty="0" err="1" smtClean="0"/>
              <a:t>saman</a:t>
            </a:r>
            <a:r>
              <a:rPr lang="nb-NO" dirty="0" smtClean="0"/>
              <a:t> med helseforetak si leiing, </a:t>
            </a:r>
            <a:r>
              <a:rPr lang="nb-NO" dirty="0" err="1" smtClean="0"/>
              <a:t>ein</a:t>
            </a:r>
            <a:r>
              <a:rPr lang="nb-NO" dirty="0" smtClean="0"/>
              <a:t> generelle del der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deltek</a:t>
            </a:r>
            <a:r>
              <a:rPr lang="nb-NO" dirty="0" smtClean="0"/>
              <a:t>;</a:t>
            </a:r>
          </a:p>
          <a:p>
            <a:endParaRPr lang="nb-NO" dirty="0" smtClean="0"/>
          </a:p>
          <a:p>
            <a:pPr lvl="1"/>
            <a:r>
              <a:rPr lang="nb-NO" dirty="0" err="1" smtClean="0"/>
              <a:t>Leiardelen</a:t>
            </a:r>
            <a:r>
              <a:rPr lang="nb-NO" dirty="0" smtClean="0"/>
              <a:t> kan </a:t>
            </a:r>
            <a:r>
              <a:rPr lang="nb-NO" dirty="0" err="1" smtClean="0"/>
              <a:t>hansame</a:t>
            </a:r>
            <a:r>
              <a:rPr lang="nb-NO" dirty="0" smtClean="0"/>
              <a:t> årsrapport fra rådsorgana og </a:t>
            </a:r>
            <a:r>
              <a:rPr lang="nb-NO" dirty="0" err="1" smtClean="0"/>
              <a:t>gje</a:t>
            </a:r>
            <a:r>
              <a:rPr lang="nb-NO" dirty="0" smtClean="0"/>
              <a:t> </a:t>
            </a:r>
            <a:r>
              <a:rPr lang="nb-NO" dirty="0" err="1" smtClean="0"/>
              <a:t>innspel</a:t>
            </a:r>
            <a:r>
              <a:rPr lang="nb-NO" dirty="0" smtClean="0"/>
              <a:t> til kva oppgaver som skal </a:t>
            </a:r>
            <a:r>
              <a:rPr lang="nb-NO" dirty="0" err="1" smtClean="0"/>
              <a:t>jobbast</a:t>
            </a:r>
            <a:r>
              <a:rPr lang="nb-NO" dirty="0" smtClean="0"/>
              <a:t> med</a:t>
            </a:r>
          </a:p>
          <a:p>
            <a:pPr lvl="1"/>
            <a:r>
              <a:rPr lang="nb-NO" dirty="0" err="1" smtClean="0"/>
              <a:t>Leiardelen</a:t>
            </a:r>
            <a:r>
              <a:rPr lang="nb-NO" dirty="0" smtClean="0"/>
              <a:t> kan være </a:t>
            </a:r>
            <a:r>
              <a:rPr lang="nb-NO" dirty="0" err="1" smtClean="0"/>
              <a:t>ein</a:t>
            </a:r>
            <a:r>
              <a:rPr lang="nb-NO" dirty="0" smtClean="0"/>
              <a:t> arena for helse- og </a:t>
            </a:r>
            <a:r>
              <a:rPr lang="nb-NO" dirty="0" err="1" smtClean="0"/>
              <a:t>omsorgspørsmål</a:t>
            </a:r>
            <a:r>
              <a:rPr lang="nb-NO" dirty="0" smtClean="0"/>
              <a:t> som i dag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kommunane</a:t>
            </a:r>
            <a:r>
              <a:rPr lang="nb-NO" dirty="0" smtClean="0"/>
              <a:t> har mellom </a:t>
            </a:r>
            <a:r>
              <a:rPr lang="nb-NO" dirty="0" err="1" smtClean="0"/>
              <a:t>kommunane</a:t>
            </a:r>
            <a:r>
              <a:rPr lang="nb-NO" dirty="0" smtClean="0"/>
              <a:t> og heller </a:t>
            </a:r>
            <a:r>
              <a:rPr lang="nb-NO" dirty="0" err="1" smtClean="0"/>
              <a:t>ikkje</a:t>
            </a:r>
            <a:r>
              <a:rPr lang="nb-NO" dirty="0" smtClean="0"/>
              <a:t> mot </a:t>
            </a:r>
            <a:r>
              <a:rPr lang="nb-NO" dirty="0" err="1" smtClean="0"/>
              <a:t>helseføretaket</a:t>
            </a:r>
            <a:endParaRPr lang="nb-NO" dirty="0" smtClean="0"/>
          </a:p>
          <a:p>
            <a:pPr lvl="1"/>
            <a:r>
              <a:rPr lang="nb-NO" dirty="0" err="1" smtClean="0"/>
              <a:t>Leiardelen</a:t>
            </a:r>
            <a:r>
              <a:rPr lang="nb-NO" dirty="0" smtClean="0"/>
              <a:t> kan også invitere </a:t>
            </a:r>
            <a:r>
              <a:rPr lang="nb-NO" dirty="0" err="1" smtClean="0"/>
              <a:t>representantar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fylkesmann, </a:t>
            </a:r>
            <a:r>
              <a:rPr lang="nb-NO" dirty="0" err="1" smtClean="0"/>
              <a:t>fylkeskomune</a:t>
            </a:r>
            <a:r>
              <a:rPr lang="nb-NO" dirty="0" smtClean="0"/>
              <a:t> og departement etter kva som er relevant</a:t>
            </a:r>
          </a:p>
          <a:p>
            <a:pPr lvl="1"/>
            <a:r>
              <a:rPr lang="nb-NO" dirty="0" err="1" smtClean="0"/>
              <a:t>Leiardelen</a:t>
            </a:r>
            <a:r>
              <a:rPr lang="nb-NO" dirty="0" smtClean="0"/>
              <a:t> kan </a:t>
            </a:r>
            <a:r>
              <a:rPr lang="nb-NO" dirty="0" err="1" smtClean="0"/>
              <a:t>oppneme</a:t>
            </a:r>
            <a:r>
              <a:rPr lang="nb-NO" dirty="0" smtClean="0"/>
              <a:t> </a:t>
            </a:r>
            <a:r>
              <a:rPr lang="nb-NO" dirty="0" err="1" smtClean="0"/>
              <a:t>representantar</a:t>
            </a:r>
            <a:r>
              <a:rPr lang="nb-NO" dirty="0" smtClean="0"/>
              <a:t> i rådsorgana</a:t>
            </a:r>
          </a:p>
          <a:p>
            <a:pPr lvl="1"/>
            <a:r>
              <a:rPr lang="nb-NO" dirty="0" smtClean="0"/>
              <a:t>Samhandlingskoordinator og samhandlingssjef kan </a:t>
            </a:r>
            <a:r>
              <a:rPr lang="nb-NO" dirty="0" err="1" smtClean="0"/>
              <a:t>leggja</a:t>
            </a:r>
            <a:r>
              <a:rPr lang="nb-NO" dirty="0" smtClean="0"/>
              <a:t> til rette for konferansen</a:t>
            </a:r>
          </a:p>
          <a:p>
            <a:pPr lvl="1"/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97903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215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Oppgaver til koordinersrådet</vt:lpstr>
      <vt:lpstr>Samansetjing</vt:lpstr>
      <vt:lpstr>Møtestader i ny fylkesstruktur</vt:lpstr>
    </vt:vector>
  </TitlesOfParts>
  <Company>SYSIKT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Øyvind Bang-Olsen</dc:creator>
  <cp:lastModifiedBy>Holvik, Tone</cp:lastModifiedBy>
  <cp:revision>4</cp:revision>
  <dcterms:created xsi:type="dcterms:W3CDTF">2019-09-22T14:45:11Z</dcterms:created>
  <dcterms:modified xsi:type="dcterms:W3CDTF">2019-09-23T20:18:10Z</dcterms:modified>
</cp:coreProperties>
</file>