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30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1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93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678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769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661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64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00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69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75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285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BFCC-CFAB-4834-98D5-EF69674897D1}" type="datetimeFigureOut">
              <a:rPr lang="nb-NO" smtClean="0"/>
              <a:t>23.09.2019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100C-DD3F-4420-B4D1-5E142A8B6B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9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Koordineringsrådet</a:t>
            </a:r>
            <a:br>
              <a:rPr lang="nb-NO" sz="4000" dirty="0" smtClean="0"/>
            </a:br>
            <a:r>
              <a:rPr lang="nb-NO" sz="4000" dirty="0" smtClean="0"/>
              <a:t>Sak 36/19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r>
              <a:rPr lang="nb-NO" sz="1600" dirty="0" err="1" smtClean="0"/>
              <a:t>Fastlegar</a:t>
            </a:r>
            <a:r>
              <a:rPr lang="nb-NO" sz="1600" dirty="0" smtClean="0"/>
              <a:t> og praksis i sjukehus </a:t>
            </a:r>
          </a:p>
          <a:p>
            <a:r>
              <a:rPr lang="nb-NO" sz="1600" dirty="0" smtClean="0"/>
              <a:t>for spesialisering i allmennmedisin</a:t>
            </a:r>
          </a:p>
          <a:p>
            <a:endParaRPr lang="nb-NO" sz="1600" dirty="0"/>
          </a:p>
          <a:p>
            <a:r>
              <a:rPr lang="nb-NO" sz="1600" dirty="0" smtClean="0"/>
              <a:t>v/Trine Hunskår Vingsnes, </a:t>
            </a:r>
            <a:r>
              <a:rPr lang="nb-NO" sz="1600" dirty="0" err="1" smtClean="0"/>
              <a:t>fagdir</a:t>
            </a:r>
            <a:r>
              <a:rPr lang="nb-NO" sz="1600" dirty="0" smtClean="0"/>
              <a:t>. HFD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75056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9863" y="518192"/>
            <a:ext cx="10515600" cy="58826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Sak i fagrådet 12.09.: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Info </a:t>
            </a:r>
            <a:r>
              <a:rPr lang="nb-NO" dirty="0" err="1" smtClean="0"/>
              <a:t>frå</a:t>
            </a:r>
            <a:r>
              <a:rPr lang="nb-NO" dirty="0" smtClean="0"/>
              <a:t> Jan Helge Dale:</a:t>
            </a:r>
          </a:p>
          <a:p>
            <a:pPr lvl="2"/>
            <a:r>
              <a:rPr lang="nb-NO" dirty="0" smtClean="0"/>
              <a:t>Ny forskrift: krav om 6 mnd. </a:t>
            </a:r>
            <a:r>
              <a:rPr lang="nb-NO" dirty="0" err="1" smtClean="0"/>
              <a:t>sjukehusteneste</a:t>
            </a:r>
            <a:r>
              <a:rPr lang="nb-NO" dirty="0" smtClean="0"/>
              <a:t>, eventuelt 2 x 3 </a:t>
            </a:r>
            <a:r>
              <a:rPr lang="nb-NO" dirty="0" err="1" smtClean="0"/>
              <a:t>månader</a:t>
            </a:r>
            <a:r>
              <a:rPr lang="nb-NO" dirty="0"/>
              <a:t> </a:t>
            </a:r>
            <a:r>
              <a:rPr lang="nb-NO" dirty="0" smtClean="0"/>
              <a:t>(</a:t>
            </a:r>
            <a:r>
              <a:rPr lang="nb-NO" dirty="0" err="1" smtClean="0"/>
              <a:t>tidlegare</a:t>
            </a:r>
            <a:r>
              <a:rPr lang="nb-NO" dirty="0" smtClean="0"/>
              <a:t> 1 år)</a:t>
            </a:r>
          </a:p>
          <a:p>
            <a:pPr marL="914400" lvl="2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Diskusjon om ulike </a:t>
            </a:r>
            <a:r>
              <a:rPr lang="nb-NO" dirty="0" err="1" smtClean="0"/>
              <a:t>utfordringar</a:t>
            </a:r>
            <a:r>
              <a:rPr lang="nb-NO" dirty="0" smtClean="0"/>
              <a:t>:</a:t>
            </a:r>
          </a:p>
          <a:p>
            <a:pPr lvl="2"/>
            <a:r>
              <a:rPr lang="nb-NO" dirty="0" smtClean="0"/>
              <a:t>For </a:t>
            </a:r>
            <a:r>
              <a:rPr lang="nb-NO" dirty="0" err="1" smtClean="0"/>
              <a:t>fastlegane</a:t>
            </a:r>
            <a:r>
              <a:rPr lang="nb-NO" dirty="0" smtClean="0"/>
              <a:t>: Skaffe vikar (få </a:t>
            </a:r>
            <a:r>
              <a:rPr lang="nb-NO" dirty="0" err="1" smtClean="0"/>
              <a:t>planlagd</a:t>
            </a:r>
            <a:r>
              <a:rPr lang="nb-NO" dirty="0" smtClean="0"/>
              <a:t> i tide)</a:t>
            </a:r>
          </a:p>
          <a:p>
            <a:pPr lvl="2"/>
            <a:r>
              <a:rPr lang="nb-NO" dirty="0" smtClean="0"/>
              <a:t>For </a:t>
            </a:r>
            <a:r>
              <a:rPr lang="nb-NO" dirty="0" err="1" smtClean="0"/>
              <a:t>sjukehusavdelingane</a:t>
            </a:r>
            <a:r>
              <a:rPr lang="nb-NO" dirty="0" smtClean="0"/>
              <a:t>: Må tilsette i vikariata for å stette drifta.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legar</a:t>
            </a:r>
            <a:r>
              <a:rPr lang="nb-NO" dirty="0" smtClean="0"/>
              <a:t>/legekontor/</a:t>
            </a:r>
            <a:r>
              <a:rPr lang="nb-NO" dirty="0" err="1" smtClean="0"/>
              <a:t>kommunar</a:t>
            </a:r>
            <a:r>
              <a:rPr lang="nb-NO" dirty="0" smtClean="0"/>
              <a:t> er aktive og tek kontakt med våre </a:t>
            </a:r>
            <a:r>
              <a:rPr lang="nb-NO" dirty="0" err="1" smtClean="0"/>
              <a:t>avdelingar</a:t>
            </a:r>
            <a:r>
              <a:rPr lang="nb-NO" dirty="0" smtClean="0"/>
              <a:t>, andre </a:t>
            </a:r>
            <a:r>
              <a:rPr lang="nb-NO" dirty="0" err="1" smtClean="0"/>
              <a:t>ikkje</a:t>
            </a:r>
            <a:r>
              <a:rPr lang="nb-NO" dirty="0" smtClean="0"/>
              <a:t>.</a:t>
            </a:r>
          </a:p>
          <a:p>
            <a:pPr marL="914400" lvl="2" indent="0">
              <a:buNone/>
            </a:pPr>
            <a:endParaRPr lang="nb-NO" dirty="0" smtClean="0"/>
          </a:p>
          <a:p>
            <a:pPr lvl="1"/>
            <a:r>
              <a:rPr lang="nb-NO" dirty="0" smtClean="0"/>
              <a:t>Info </a:t>
            </a:r>
            <a:r>
              <a:rPr lang="nb-NO" dirty="0" err="1" smtClean="0"/>
              <a:t>frå</a:t>
            </a:r>
            <a:r>
              <a:rPr lang="nb-NO" dirty="0" smtClean="0"/>
              <a:t> Helse Vest:</a:t>
            </a:r>
          </a:p>
          <a:p>
            <a:pPr lvl="2"/>
            <a:r>
              <a:rPr lang="nb-NO" dirty="0" smtClean="0"/>
              <a:t>Utgreier i haust </a:t>
            </a:r>
            <a:r>
              <a:rPr lang="nb-NO" dirty="0" err="1" smtClean="0"/>
              <a:t>mogelegheita</a:t>
            </a:r>
            <a:r>
              <a:rPr lang="nb-NO" dirty="0" smtClean="0"/>
              <a:t> for </a:t>
            </a:r>
            <a:r>
              <a:rPr lang="nb-NO" dirty="0" err="1" smtClean="0"/>
              <a:t>ein</a:t>
            </a:r>
            <a:r>
              <a:rPr lang="nb-NO" dirty="0" smtClean="0"/>
              <a:t> regional (ev. nasjonal) </a:t>
            </a:r>
            <a:r>
              <a:rPr lang="nb-NO" dirty="0" smtClean="0">
                <a:solidFill>
                  <a:srgbClr val="FF0000"/>
                </a:solidFill>
              </a:rPr>
              <a:t>portal for LIS-vikariat</a:t>
            </a:r>
          </a:p>
          <a:p>
            <a:pPr lvl="3"/>
            <a:r>
              <a:rPr lang="nb-NO" dirty="0" smtClean="0"/>
              <a:t>For </a:t>
            </a:r>
            <a:r>
              <a:rPr lang="nb-NO" dirty="0" err="1" smtClean="0"/>
              <a:t>legar</a:t>
            </a:r>
            <a:r>
              <a:rPr lang="nb-NO" dirty="0" smtClean="0"/>
              <a:t> i spesialisering </a:t>
            </a:r>
            <a:r>
              <a:rPr lang="nb-NO" dirty="0" err="1" smtClean="0"/>
              <a:t>innan</a:t>
            </a:r>
            <a:r>
              <a:rPr lang="nb-NO" dirty="0" smtClean="0"/>
              <a:t> allmennmedisin som treng </a:t>
            </a:r>
            <a:r>
              <a:rPr lang="nb-NO" dirty="0" err="1" smtClean="0"/>
              <a:t>sjukehusteneste</a:t>
            </a:r>
            <a:r>
              <a:rPr lang="nb-NO" dirty="0" smtClean="0"/>
              <a:t> og kan </a:t>
            </a:r>
            <a:r>
              <a:rPr lang="nb-NO" dirty="0" err="1" smtClean="0"/>
              <a:t>leggje</a:t>
            </a:r>
            <a:r>
              <a:rPr lang="nb-NO" dirty="0" smtClean="0"/>
              <a:t> inn sine </a:t>
            </a:r>
            <a:r>
              <a:rPr lang="nb-NO" dirty="0" err="1" smtClean="0"/>
              <a:t>ynskjer</a:t>
            </a:r>
            <a:endParaRPr lang="nb-NO" dirty="0"/>
          </a:p>
          <a:p>
            <a:pPr lvl="3"/>
            <a:r>
              <a:rPr lang="nb-NO" dirty="0" smtClean="0"/>
              <a:t>For </a:t>
            </a:r>
            <a:r>
              <a:rPr lang="nb-NO" dirty="0" err="1" smtClean="0"/>
              <a:t>avdelingar</a:t>
            </a:r>
            <a:r>
              <a:rPr lang="nb-NO" dirty="0" smtClean="0"/>
              <a:t> som kan legge inn </a:t>
            </a:r>
            <a:r>
              <a:rPr lang="nb-NO" dirty="0" err="1" smtClean="0"/>
              <a:t>komande</a:t>
            </a:r>
            <a:r>
              <a:rPr lang="nb-NO" dirty="0" smtClean="0"/>
              <a:t> vikariat</a:t>
            </a:r>
          </a:p>
          <a:p>
            <a:pPr marL="1371600" lvl="3" indent="0">
              <a:buNone/>
            </a:pPr>
            <a:endParaRPr lang="nb-NO" dirty="0" smtClean="0"/>
          </a:p>
          <a:p>
            <a:pPr marL="1371600" lvl="3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000" dirty="0" smtClean="0"/>
              <a:t>Vedtak : Tatt til orientering. Saka kjem att (</a:t>
            </a:r>
            <a:r>
              <a:rPr lang="nb-NO" sz="2000" dirty="0" err="1" smtClean="0"/>
              <a:t>frå</a:t>
            </a:r>
            <a:r>
              <a:rPr lang="nb-NO" sz="2000" dirty="0" smtClean="0"/>
              <a:t> Helse Førde si side) når portal-løysinga kjem.</a:t>
            </a:r>
            <a:endParaRPr lang="nb-NO" sz="2000" dirty="0"/>
          </a:p>
          <a:p>
            <a:pPr marL="0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147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Koordineringsrådet Sak 36/19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 36/19</dc:title>
  <dc:creator>Vingsnes, Trine Hunskår</dc:creator>
  <cp:lastModifiedBy>Holvik, Tone</cp:lastModifiedBy>
  <cp:revision>3</cp:revision>
  <dcterms:created xsi:type="dcterms:W3CDTF">2019-09-23T13:15:18Z</dcterms:created>
  <dcterms:modified xsi:type="dcterms:W3CDTF">2019-09-23T18:44:02Z</dcterms:modified>
</cp:coreProperties>
</file>