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handoutMasterIdLst>
    <p:handoutMasterId r:id="rId31"/>
  </p:handoutMasterIdLst>
  <p:sldIdLst>
    <p:sldId id="256" r:id="rId5"/>
    <p:sldId id="296" r:id="rId6"/>
    <p:sldId id="340" r:id="rId7"/>
    <p:sldId id="320" r:id="rId8"/>
    <p:sldId id="330" r:id="rId9"/>
    <p:sldId id="332" r:id="rId10"/>
    <p:sldId id="333" r:id="rId11"/>
    <p:sldId id="321" r:id="rId12"/>
    <p:sldId id="335" r:id="rId13"/>
    <p:sldId id="334" r:id="rId14"/>
    <p:sldId id="336" r:id="rId15"/>
    <p:sldId id="337" r:id="rId16"/>
    <p:sldId id="338" r:id="rId17"/>
    <p:sldId id="339" r:id="rId18"/>
    <p:sldId id="341" r:id="rId19"/>
    <p:sldId id="344" r:id="rId20"/>
    <p:sldId id="345" r:id="rId21"/>
    <p:sldId id="346" r:id="rId22"/>
    <p:sldId id="347" r:id="rId23"/>
    <p:sldId id="348" r:id="rId24"/>
    <p:sldId id="349" r:id="rId25"/>
    <p:sldId id="350" r:id="rId26"/>
    <p:sldId id="342" r:id="rId27"/>
    <p:sldId id="343" r:id="rId28"/>
    <p:sldId id="319" r:id="rId29"/>
  </p:sldIdLst>
  <p:sldSz cx="24380825" cy="13714413"/>
  <p:notesSz cx="6805613" cy="9944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ECE8"/>
    <a:srgbClr val="E0DBD4"/>
    <a:srgbClr val="363F66"/>
    <a:srgbClr val="E9E6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43" autoAdjust="0"/>
    <p:restoredTop sz="94434" autoAdjust="0"/>
  </p:normalViewPr>
  <p:slideViewPr>
    <p:cSldViewPr snapToGrid="0">
      <p:cViewPr varScale="1">
        <p:scale>
          <a:sx n="25" d="100"/>
          <a:sy n="25" d="100"/>
        </p:scale>
        <p:origin x="744" y="34"/>
      </p:cViewPr>
      <p:guideLst/>
    </p:cSldViewPr>
  </p:slideViewPr>
  <p:notesTextViewPr>
    <p:cViewPr>
      <p:scale>
        <a:sx n="1" d="1"/>
        <a:sy n="1" d="1"/>
      </p:scale>
      <p:origin x="0" y="0"/>
    </p:cViewPr>
  </p:notesTextViewPr>
  <p:sorterViewPr>
    <p:cViewPr>
      <p:scale>
        <a:sx n="28" d="100"/>
        <a:sy n="2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54450" y="0"/>
            <a:ext cx="2949575" cy="498475"/>
          </a:xfrm>
          <a:prstGeom prst="rect">
            <a:avLst/>
          </a:prstGeom>
        </p:spPr>
        <p:txBody>
          <a:bodyPr vert="horz" lIns="91440" tIns="45720" rIns="91440" bIns="45720" rtlCol="0"/>
          <a:lstStyle>
            <a:lvl1pPr algn="r">
              <a:defRPr sz="1200"/>
            </a:lvl1pPr>
          </a:lstStyle>
          <a:p>
            <a:fld id="{6290E7B2-90CF-4CCD-A8A1-B6ED6337A078}" type="datetimeFigureOut">
              <a:rPr lang="nb-NO" smtClean="0"/>
              <a:t>11.04.2019</a:t>
            </a:fld>
            <a:endParaRPr lang="nb-NO"/>
          </a:p>
        </p:txBody>
      </p:sp>
      <p:sp>
        <p:nvSpPr>
          <p:cNvPr id="4" name="Plassholder for bunntekst 3"/>
          <p:cNvSpPr>
            <a:spLocks noGrp="1"/>
          </p:cNvSpPr>
          <p:nvPr>
            <p:ph type="ftr" sz="quarter" idx="2"/>
          </p:nvPr>
        </p:nvSpPr>
        <p:spPr>
          <a:xfrm>
            <a:off x="0" y="9445625"/>
            <a:ext cx="2949575" cy="498475"/>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54450" y="9445625"/>
            <a:ext cx="2949575" cy="498475"/>
          </a:xfrm>
          <a:prstGeom prst="rect">
            <a:avLst/>
          </a:prstGeom>
        </p:spPr>
        <p:txBody>
          <a:bodyPr vert="horz" lIns="91440" tIns="45720" rIns="91440" bIns="45720" rtlCol="0" anchor="b"/>
          <a:lstStyle>
            <a:lvl1pPr algn="r">
              <a:defRPr sz="1200"/>
            </a:lvl1pPr>
          </a:lstStyle>
          <a:p>
            <a:fld id="{ABA9A47B-EB3A-4483-A2AE-7E2E14BD4B23}" type="slidenum">
              <a:rPr lang="nb-NO" smtClean="0"/>
              <a:t>‹#›</a:t>
            </a:fld>
            <a:endParaRPr lang="nb-NO"/>
          </a:p>
        </p:txBody>
      </p:sp>
    </p:spTree>
    <p:extLst>
      <p:ext uri="{BB962C8B-B14F-4D97-AF65-F5344CB8AC3E}">
        <p14:creationId xmlns:p14="http://schemas.microsoft.com/office/powerpoint/2010/main" val="1258519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AFEEBC5B-04F3-4C11-9453-AD70019F1296}" type="datetimeFigureOut">
              <a:rPr lang="nb-NO" smtClean="0"/>
              <a:t>11.04.2019</a:t>
            </a:fld>
            <a:endParaRPr lang="nb-NO"/>
          </a:p>
        </p:txBody>
      </p:sp>
      <p:sp>
        <p:nvSpPr>
          <p:cNvPr id="4" name="Plassholder for lysbilde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E28AD8F3-0350-44BA-933B-98872F5805AB}" type="slidenum">
              <a:rPr lang="nb-NO" smtClean="0"/>
              <a:t>‹#›</a:t>
            </a:fld>
            <a:endParaRPr lang="nb-NO"/>
          </a:p>
        </p:txBody>
      </p:sp>
    </p:spTree>
    <p:extLst>
      <p:ext uri="{BB962C8B-B14F-4D97-AF65-F5344CB8AC3E}">
        <p14:creationId xmlns:p14="http://schemas.microsoft.com/office/powerpoint/2010/main" val="1762048884"/>
      </p:ext>
    </p:extLst>
  </p:cSld>
  <p:clrMap bg1="lt1" tx1="dk1" bg2="lt2" tx2="dk2" accent1="accent1" accent2="accent2" accent3="accent3" accent4="accent4" accent5="accent5" accent6="accent6" hlink="hlink" folHlink="folHlink"/>
  <p:notesStyle>
    <a:lvl1pPr marL="0" algn="l" defTabSz="1828526" rtl="0" eaLnBrk="1" latinLnBrk="0" hangingPunct="1">
      <a:defRPr sz="2400" kern="1200">
        <a:solidFill>
          <a:schemeClr val="tx1"/>
        </a:solidFill>
        <a:latin typeface="+mn-lt"/>
        <a:ea typeface="+mn-ea"/>
        <a:cs typeface="+mn-cs"/>
      </a:defRPr>
    </a:lvl1pPr>
    <a:lvl2pPr marL="914263" algn="l" defTabSz="1828526" rtl="0" eaLnBrk="1" latinLnBrk="0" hangingPunct="1">
      <a:defRPr sz="2400" kern="1200">
        <a:solidFill>
          <a:schemeClr val="tx1"/>
        </a:solidFill>
        <a:latin typeface="+mn-lt"/>
        <a:ea typeface="+mn-ea"/>
        <a:cs typeface="+mn-cs"/>
      </a:defRPr>
    </a:lvl2pPr>
    <a:lvl3pPr marL="1828526" algn="l" defTabSz="1828526" rtl="0" eaLnBrk="1" latinLnBrk="0" hangingPunct="1">
      <a:defRPr sz="2400" kern="1200">
        <a:solidFill>
          <a:schemeClr val="tx1"/>
        </a:solidFill>
        <a:latin typeface="+mn-lt"/>
        <a:ea typeface="+mn-ea"/>
        <a:cs typeface="+mn-cs"/>
      </a:defRPr>
    </a:lvl3pPr>
    <a:lvl4pPr marL="2742789" algn="l" defTabSz="1828526" rtl="0" eaLnBrk="1" latinLnBrk="0" hangingPunct="1">
      <a:defRPr sz="2400" kern="1200">
        <a:solidFill>
          <a:schemeClr val="tx1"/>
        </a:solidFill>
        <a:latin typeface="+mn-lt"/>
        <a:ea typeface="+mn-ea"/>
        <a:cs typeface="+mn-cs"/>
      </a:defRPr>
    </a:lvl4pPr>
    <a:lvl5pPr marL="3657051" algn="l" defTabSz="1828526" rtl="0" eaLnBrk="1" latinLnBrk="0" hangingPunct="1">
      <a:defRPr sz="2400" kern="1200">
        <a:solidFill>
          <a:schemeClr val="tx1"/>
        </a:solidFill>
        <a:latin typeface="+mn-lt"/>
        <a:ea typeface="+mn-ea"/>
        <a:cs typeface="+mn-cs"/>
      </a:defRPr>
    </a:lvl5pPr>
    <a:lvl6pPr marL="4571314" algn="l" defTabSz="1828526" rtl="0" eaLnBrk="1" latinLnBrk="0" hangingPunct="1">
      <a:defRPr sz="2400" kern="1200">
        <a:solidFill>
          <a:schemeClr val="tx1"/>
        </a:solidFill>
        <a:latin typeface="+mn-lt"/>
        <a:ea typeface="+mn-ea"/>
        <a:cs typeface="+mn-cs"/>
      </a:defRPr>
    </a:lvl6pPr>
    <a:lvl7pPr marL="5485577" algn="l" defTabSz="1828526" rtl="0" eaLnBrk="1" latinLnBrk="0" hangingPunct="1">
      <a:defRPr sz="2400" kern="1200">
        <a:solidFill>
          <a:schemeClr val="tx1"/>
        </a:solidFill>
        <a:latin typeface="+mn-lt"/>
        <a:ea typeface="+mn-ea"/>
        <a:cs typeface="+mn-cs"/>
      </a:defRPr>
    </a:lvl7pPr>
    <a:lvl8pPr marL="6399840" algn="l" defTabSz="1828526" rtl="0" eaLnBrk="1" latinLnBrk="0" hangingPunct="1">
      <a:defRPr sz="2400" kern="1200">
        <a:solidFill>
          <a:schemeClr val="tx1"/>
        </a:solidFill>
        <a:latin typeface="+mn-lt"/>
        <a:ea typeface="+mn-ea"/>
        <a:cs typeface="+mn-cs"/>
      </a:defRPr>
    </a:lvl8pPr>
    <a:lvl9pPr marL="7314103" algn="l" defTabSz="1828526" rtl="0" eaLnBrk="1" latinLnBrk="0" hangingPunct="1">
      <a:defRPr sz="2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583273" y="583273"/>
            <a:ext cx="23219302" cy="2822753"/>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 name="Bilde 8">
            <a:extLst>
              <a:ext uri="{FF2B5EF4-FFF2-40B4-BE49-F238E27FC236}">
                <a16:creationId xmlns:a16="http://schemas.microsoft.com/office/drawing/2014/main" id="{F8400FF1-AAA5-469B-A4A3-F45FA4C853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87021" y="0"/>
            <a:ext cx="5193803" cy="2900178"/>
          </a:xfrm>
          <a:prstGeom prst="rect">
            <a:avLst/>
          </a:prstGeom>
        </p:spPr>
      </p:pic>
      <p:sp>
        <p:nvSpPr>
          <p:cNvPr id="11" name="Rektangel 10">
            <a:extLst>
              <a:ext uri="{FF2B5EF4-FFF2-40B4-BE49-F238E27FC236}">
                <a16:creationId xmlns:a16="http://schemas.microsoft.com/office/drawing/2014/main" id="{643BC7A7-5C0C-4CBB-898C-EA6C636520E8}"/>
              </a:ext>
            </a:extLst>
          </p:cNvPr>
          <p:cNvSpPr/>
          <p:nvPr userDrawn="1"/>
        </p:nvSpPr>
        <p:spPr>
          <a:xfrm>
            <a:off x="583273" y="3773272"/>
            <a:ext cx="23219302" cy="9361170"/>
          </a:xfrm>
          <a:prstGeom prst="rect">
            <a:avLst/>
          </a:prstGeom>
          <a:solidFill>
            <a:srgbClr val="363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Plassholder for tekst 1">
            <a:extLst>
              <a:ext uri="{FF2B5EF4-FFF2-40B4-BE49-F238E27FC236}">
                <a16:creationId xmlns:a16="http://schemas.microsoft.com/office/drawing/2014/main" id="{9CBEFC26-1592-4935-998C-8DC22E61E250}"/>
              </a:ext>
            </a:extLst>
          </p:cNvPr>
          <p:cNvSpPr>
            <a:spLocks noGrp="1"/>
          </p:cNvSpPr>
          <p:nvPr>
            <p:ph type="body" sz="quarter" idx="13" hasCustomPrompt="1"/>
          </p:nvPr>
        </p:nvSpPr>
        <p:spPr>
          <a:xfrm>
            <a:off x="3574800" y="8446294"/>
            <a:ext cx="3149850" cy="461665"/>
          </a:xfrm>
          <a:prstGeom prst="rect">
            <a:avLst/>
          </a:prstGeom>
        </p:spPr>
        <p:txBody>
          <a:bodyPr lIns="0" tIns="0" rIns="0" bIns="0">
            <a:spAutoFit/>
          </a:bodyPr>
          <a:lstStyle>
            <a:lvl1pPr marL="0" indent="0">
              <a:buNone/>
              <a:defRPr sz="2500">
                <a:solidFill>
                  <a:schemeClr val="accent4"/>
                </a:solidFill>
              </a:defRPr>
            </a:lvl1pPr>
          </a:lstStyle>
          <a:p>
            <a:pPr lvl="0"/>
            <a:r>
              <a:rPr lang="nb-NO" dirty="0"/>
              <a:t>06.12.2017</a:t>
            </a:r>
          </a:p>
        </p:txBody>
      </p:sp>
      <p:sp>
        <p:nvSpPr>
          <p:cNvPr id="15" name="Plassholder for tekst 12">
            <a:extLst>
              <a:ext uri="{FF2B5EF4-FFF2-40B4-BE49-F238E27FC236}">
                <a16:creationId xmlns:a16="http://schemas.microsoft.com/office/drawing/2014/main" id="{F0E40FAC-DF77-434E-86EF-C54ECA3869D8}"/>
              </a:ext>
            </a:extLst>
          </p:cNvPr>
          <p:cNvSpPr>
            <a:spLocks noGrp="1"/>
          </p:cNvSpPr>
          <p:nvPr>
            <p:ph type="body" sz="quarter" idx="14"/>
          </p:nvPr>
        </p:nvSpPr>
        <p:spPr>
          <a:xfrm>
            <a:off x="3574798" y="5817963"/>
            <a:ext cx="15612221" cy="1600438"/>
          </a:xfrm>
        </p:spPr>
        <p:txBody>
          <a:bodyPr lIns="0" tIns="0" rIns="0" bIns="0" anchor="b" anchorCtr="0">
            <a:spAutoFit/>
          </a:bodyPr>
          <a:lstStyle>
            <a:lvl1pPr marL="0" indent="0">
              <a:lnSpc>
                <a:spcPct val="100000"/>
              </a:lnSpc>
              <a:spcBef>
                <a:spcPts val="0"/>
              </a:spcBef>
              <a:spcAft>
                <a:spcPts val="0"/>
              </a:spcAft>
              <a:buNone/>
              <a:defRPr sz="10400">
                <a:solidFill>
                  <a:schemeClr val="accent1"/>
                </a:solidFill>
              </a:defRPr>
            </a:lvl1pPr>
          </a:lstStyle>
          <a:p>
            <a:pPr lvl="0"/>
            <a:r>
              <a:rPr lang="nb-NO" smtClean="0"/>
              <a:t>Klikk for å redigere tekststiler i malen</a:t>
            </a:r>
          </a:p>
        </p:txBody>
      </p:sp>
      <p:sp>
        <p:nvSpPr>
          <p:cNvPr id="17" name="Plassholder for tekst 15">
            <a:extLst>
              <a:ext uri="{FF2B5EF4-FFF2-40B4-BE49-F238E27FC236}">
                <a16:creationId xmlns:a16="http://schemas.microsoft.com/office/drawing/2014/main" id="{6F12FC5E-4545-42F2-9348-0E18A3CB2D96}"/>
              </a:ext>
            </a:extLst>
          </p:cNvPr>
          <p:cNvSpPr>
            <a:spLocks noGrp="1"/>
          </p:cNvSpPr>
          <p:nvPr>
            <p:ph type="body" sz="quarter" idx="15"/>
          </p:nvPr>
        </p:nvSpPr>
        <p:spPr>
          <a:xfrm>
            <a:off x="3574799" y="7543783"/>
            <a:ext cx="15612221" cy="830997"/>
          </a:xfrm>
        </p:spPr>
        <p:txBody>
          <a:bodyPr lIns="0" tIns="0" rIns="0" bIns="0">
            <a:spAutoFit/>
          </a:bodyPr>
          <a:lstStyle>
            <a:lvl1pPr marL="0" indent="0">
              <a:lnSpc>
                <a:spcPct val="100000"/>
              </a:lnSpc>
              <a:spcBef>
                <a:spcPts val="0"/>
              </a:spcBef>
              <a:spcAft>
                <a:spcPts val="0"/>
              </a:spcAft>
              <a:buNone/>
              <a:defRPr sz="5400">
                <a:solidFill>
                  <a:schemeClr val="accent4"/>
                </a:solidFill>
              </a:defRPr>
            </a:lvl1pPr>
          </a:lstStyle>
          <a:p>
            <a:pPr lvl="0"/>
            <a:r>
              <a:rPr lang="nb-NO" smtClean="0"/>
              <a:t>Klikk for å redigere tekststiler i malen</a:t>
            </a:r>
          </a:p>
        </p:txBody>
      </p:sp>
    </p:spTree>
    <p:extLst>
      <p:ext uri="{BB962C8B-B14F-4D97-AF65-F5344CB8AC3E}">
        <p14:creationId xmlns:p14="http://schemas.microsoft.com/office/powerpoint/2010/main" val="2044032288"/>
      </p:ext>
    </p:extLst>
  </p:cSld>
  <p:clrMapOvr>
    <a:masterClrMapping/>
  </p:clrMapOvr>
  <p:transition spd="slow">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tel, undertittel og bil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030654" y="3773272"/>
            <a:ext cx="20318400" cy="8344704"/>
          </a:xfrm>
          <a:solidFill>
            <a:schemeClr val="bg1">
              <a:lumMod val="65000"/>
            </a:schemeClr>
          </a:solidFill>
        </p:spPr>
        <p:txBody>
          <a:bodyPr anchor="t"/>
          <a:lstStyle>
            <a:lvl1pPr marL="0" indent="0" algn="ctr">
              <a:buNone/>
              <a:defRPr sz="6399"/>
            </a:lvl1pPr>
            <a:lvl2pPr marL="914263" indent="0">
              <a:buNone/>
              <a:defRPr sz="5599"/>
            </a:lvl2pPr>
            <a:lvl3pPr marL="1828526" indent="0">
              <a:buNone/>
              <a:defRPr sz="4799"/>
            </a:lvl3pPr>
            <a:lvl4pPr marL="2742789" indent="0">
              <a:buNone/>
              <a:defRPr sz="3999"/>
            </a:lvl4pPr>
            <a:lvl5pPr marL="3657051" indent="0">
              <a:buNone/>
              <a:defRPr sz="3999"/>
            </a:lvl5pPr>
            <a:lvl6pPr marL="4571314" indent="0">
              <a:buNone/>
              <a:defRPr sz="3999"/>
            </a:lvl6pPr>
            <a:lvl7pPr marL="5485577" indent="0">
              <a:buNone/>
              <a:defRPr sz="3999"/>
            </a:lvl7pPr>
            <a:lvl8pPr marL="6399840" indent="0">
              <a:buNone/>
              <a:defRPr sz="3999"/>
            </a:lvl8pPr>
            <a:lvl9pPr marL="7314103" indent="0">
              <a:buNone/>
              <a:defRPr sz="3999"/>
            </a:lvl9pPr>
          </a:lstStyle>
          <a:p>
            <a:r>
              <a:rPr lang="nb-NO" smtClean="0"/>
              <a:t>Klikk ikonet for å legge til et bilde</a:t>
            </a:r>
            <a:endParaRPr lang="en-US" dirty="0"/>
          </a:p>
        </p:txBody>
      </p:sp>
      <p:sp>
        <p:nvSpPr>
          <p:cNvPr id="2" name="Plassholder for dato 1">
            <a:extLst>
              <a:ext uri="{FF2B5EF4-FFF2-40B4-BE49-F238E27FC236}">
                <a16:creationId xmlns:a16="http://schemas.microsoft.com/office/drawing/2014/main" id="{F4704D7D-ED5F-45E6-9CDF-D81C65F6E360}"/>
              </a:ext>
            </a:extLst>
          </p:cNvPr>
          <p:cNvSpPr>
            <a:spLocks noGrp="1"/>
          </p:cNvSpPr>
          <p:nvPr>
            <p:ph type="dt" sz="half" idx="12"/>
          </p:nvPr>
        </p:nvSpPr>
        <p:spPr/>
        <p:txBody>
          <a:bodyPr/>
          <a:lstStyle/>
          <a:p>
            <a:fld id="{CF0EF1BD-D923-4D25-9C3A-EE55EF5C881F}" type="datetime1">
              <a:rPr lang="nb-NO" smtClean="0"/>
              <a:t>11.04.2019</a:t>
            </a:fld>
            <a:endParaRPr lang="nb-NO" dirty="0"/>
          </a:p>
        </p:txBody>
      </p:sp>
      <p:sp>
        <p:nvSpPr>
          <p:cNvPr id="10" name="Title 1">
            <a:extLst>
              <a:ext uri="{FF2B5EF4-FFF2-40B4-BE49-F238E27FC236}">
                <a16:creationId xmlns:a16="http://schemas.microsoft.com/office/drawing/2014/main" id="{54A6810E-3AC0-4C81-B564-5E5630596CA8}"/>
              </a:ext>
            </a:extLst>
          </p:cNvPr>
          <p:cNvSpPr>
            <a:spLocks noGrp="1"/>
          </p:cNvSpPr>
          <p:nvPr>
            <p:ph type="title"/>
          </p:nvPr>
        </p:nvSpPr>
        <p:spPr>
          <a:xfrm>
            <a:off x="2030654" y="1436689"/>
            <a:ext cx="21028462" cy="1288045"/>
          </a:xfrm>
        </p:spPr>
        <p:txBody>
          <a:bodyPr>
            <a:spAutoFit/>
          </a:bodyPr>
          <a:lstStyle>
            <a:lvl1pPr>
              <a:defRPr/>
            </a:lvl1pPr>
          </a:lstStyle>
          <a:p>
            <a:r>
              <a:rPr lang="nb-NO" smtClean="0"/>
              <a:t>Klikk for å redigere tittelstil</a:t>
            </a:r>
            <a:endParaRPr lang="en-US" dirty="0"/>
          </a:p>
        </p:txBody>
      </p:sp>
      <p:sp>
        <p:nvSpPr>
          <p:cNvPr id="11" name="Plassholder for tekst 7">
            <a:extLst>
              <a:ext uri="{FF2B5EF4-FFF2-40B4-BE49-F238E27FC236}">
                <a16:creationId xmlns:a16="http://schemas.microsoft.com/office/drawing/2014/main" id="{85B3523D-5A38-41D3-815A-5CB4E3F24C7A}"/>
              </a:ext>
            </a:extLst>
          </p:cNvPr>
          <p:cNvSpPr>
            <a:spLocks noGrp="1"/>
          </p:cNvSpPr>
          <p:nvPr>
            <p:ph type="body" sz="quarter" idx="11"/>
          </p:nvPr>
        </p:nvSpPr>
        <p:spPr>
          <a:xfrm>
            <a:off x="2030413" y="2727089"/>
            <a:ext cx="21028462" cy="846386"/>
          </a:xfrm>
        </p:spPr>
        <p:txBody>
          <a:bodyPr wrap="square">
            <a:spAutoFit/>
          </a:bodyPr>
          <a:lstStyle>
            <a:lvl1pPr marL="0" indent="0">
              <a:lnSpc>
                <a:spcPct val="100000"/>
              </a:lnSpc>
              <a:spcAft>
                <a:spcPts val="0"/>
              </a:spcAft>
              <a:buNone/>
              <a:defRPr sz="5500">
                <a:solidFill>
                  <a:schemeClr val="accent4"/>
                </a:solidFill>
              </a:defRPr>
            </a:lvl1pPr>
            <a:lvl2pPr marL="720000" indent="0">
              <a:buNone/>
              <a:defRPr/>
            </a:lvl2pPr>
          </a:lstStyle>
          <a:p>
            <a:pPr lvl="0"/>
            <a:r>
              <a:rPr lang="nb-NO" smtClean="0"/>
              <a:t>Klikk for å redigere tekststiler i malen</a:t>
            </a:r>
          </a:p>
        </p:txBody>
      </p:sp>
    </p:spTree>
    <p:extLst>
      <p:ext uri="{BB962C8B-B14F-4D97-AF65-F5344CB8AC3E}">
        <p14:creationId xmlns:p14="http://schemas.microsoft.com/office/powerpoint/2010/main" val="2342291036"/>
      </p:ext>
    </p:extLst>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og sidestilt lite bil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345943" y="4608577"/>
            <a:ext cx="10023704" cy="7506939"/>
          </a:xfrm>
          <a:solidFill>
            <a:schemeClr val="bg1">
              <a:lumMod val="65000"/>
            </a:schemeClr>
          </a:solidFill>
        </p:spPr>
        <p:txBody>
          <a:bodyPr anchor="t"/>
          <a:lstStyle>
            <a:lvl1pPr marL="0" indent="0" algn="ctr">
              <a:buNone/>
              <a:defRPr sz="6399"/>
            </a:lvl1pPr>
            <a:lvl2pPr marL="914263" indent="0">
              <a:buNone/>
              <a:defRPr sz="5599"/>
            </a:lvl2pPr>
            <a:lvl3pPr marL="1828526" indent="0">
              <a:buNone/>
              <a:defRPr sz="4799"/>
            </a:lvl3pPr>
            <a:lvl4pPr marL="2742789" indent="0">
              <a:buNone/>
              <a:defRPr sz="3999"/>
            </a:lvl4pPr>
            <a:lvl5pPr marL="3657051" indent="0">
              <a:buNone/>
              <a:defRPr sz="3999"/>
            </a:lvl5pPr>
            <a:lvl6pPr marL="4571314" indent="0">
              <a:buNone/>
              <a:defRPr sz="3999"/>
            </a:lvl6pPr>
            <a:lvl7pPr marL="5485577" indent="0">
              <a:buNone/>
              <a:defRPr sz="3999"/>
            </a:lvl7pPr>
            <a:lvl8pPr marL="6399840" indent="0">
              <a:buNone/>
              <a:defRPr sz="3999"/>
            </a:lvl8pPr>
            <a:lvl9pPr marL="7314103" indent="0">
              <a:buNone/>
              <a:defRPr sz="3999"/>
            </a:lvl9pPr>
          </a:lstStyle>
          <a:p>
            <a:r>
              <a:rPr lang="nb-NO" smtClean="0"/>
              <a:t>Klikk ikonet for å legge til et bilde</a:t>
            </a:r>
            <a:endParaRPr lang="en-US" dirty="0"/>
          </a:p>
        </p:txBody>
      </p:sp>
      <p:sp>
        <p:nvSpPr>
          <p:cNvPr id="7" name="Plassholder for tekst 10">
            <a:extLst>
              <a:ext uri="{FF2B5EF4-FFF2-40B4-BE49-F238E27FC236}">
                <a16:creationId xmlns:a16="http://schemas.microsoft.com/office/drawing/2014/main" id="{E2DB21F9-8659-47FA-BBFD-0368B66FAB67}"/>
              </a:ext>
            </a:extLst>
          </p:cNvPr>
          <p:cNvSpPr>
            <a:spLocks noGrp="1"/>
          </p:cNvSpPr>
          <p:nvPr>
            <p:ph type="body" sz="quarter" idx="12"/>
          </p:nvPr>
        </p:nvSpPr>
        <p:spPr>
          <a:xfrm>
            <a:off x="2030653" y="4354288"/>
            <a:ext cx="9304097" cy="7209062"/>
          </a:xfrm>
          <a:prstGeom prst="rect">
            <a:avLst/>
          </a:prstGeom>
        </p:spPr>
        <p:txBody>
          <a:bodyPr lIns="0" tIns="0" rIns="0" bIns="0"/>
          <a:lstStyle/>
          <a:p>
            <a:pPr lvl="0"/>
            <a:r>
              <a:rPr lang="nb-NO" smtClean="0"/>
              <a:t>Klikk for å redigere tekststiler i malen</a:t>
            </a:r>
          </a:p>
        </p:txBody>
      </p:sp>
      <p:sp>
        <p:nvSpPr>
          <p:cNvPr id="2" name="Plassholder for dato 1">
            <a:extLst>
              <a:ext uri="{FF2B5EF4-FFF2-40B4-BE49-F238E27FC236}">
                <a16:creationId xmlns:a16="http://schemas.microsoft.com/office/drawing/2014/main" id="{596A1558-62C3-465B-B3E0-3C4E501403BE}"/>
              </a:ext>
            </a:extLst>
          </p:cNvPr>
          <p:cNvSpPr>
            <a:spLocks noGrp="1"/>
          </p:cNvSpPr>
          <p:nvPr>
            <p:ph type="dt" sz="half" idx="13"/>
          </p:nvPr>
        </p:nvSpPr>
        <p:spPr/>
        <p:txBody>
          <a:bodyPr/>
          <a:lstStyle/>
          <a:p>
            <a:fld id="{AE4DE845-7FBD-4484-BDD6-B6C4B644536D}" type="datetime1">
              <a:rPr lang="nb-NO" smtClean="0"/>
              <a:t>11.04.2019</a:t>
            </a:fld>
            <a:endParaRPr lang="nb-NO" dirty="0"/>
          </a:p>
        </p:txBody>
      </p:sp>
      <p:sp>
        <p:nvSpPr>
          <p:cNvPr id="11" name="Title 1">
            <a:extLst>
              <a:ext uri="{FF2B5EF4-FFF2-40B4-BE49-F238E27FC236}">
                <a16:creationId xmlns:a16="http://schemas.microsoft.com/office/drawing/2014/main" id="{DAD0B88A-A80B-4411-B14E-F769A08E69E8}"/>
              </a:ext>
            </a:extLst>
          </p:cNvPr>
          <p:cNvSpPr>
            <a:spLocks noGrp="1"/>
          </p:cNvSpPr>
          <p:nvPr>
            <p:ph type="title"/>
          </p:nvPr>
        </p:nvSpPr>
        <p:spPr>
          <a:xfrm>
            <a:off x="2030654" y="1436689"/>
            <a:ext cx="21028462" cy="1288045"/>
          </a:xfrm>
        </p:spPr>
        <p:txBody>
          <a:bodyPr>
            <a:spAutoFit/>
          </a:bodyPr>
          <a:lstStyle>
            <a:lvl1pPr>
              <a:defRPr/>
            </a:lvl1pPr>
          </a:lstStyle>
          <a:p>
            <a:r>
              <a:rPr lang="nb-NO" smtClean="0"/>
              <a:t>Klikk for å redigere tittelstil</a:t>
            </a:r>
            <a:endParaRPr lang="en-US" dirty="0"/>
          </a:p>
        </p:txBody>
      </p:sp>
      <p:sp>
        <p:nvSpPr>
          <p:cNvPr id="12" name="Plassholder for tekst 7">
            <a:extLst>
              <a:ext uri="{FF2B5EF4-FFF2-40B4-BE49-F238E27FC236}">
                <a16:creationId xmlns:a16="http://schemas.microsoft.com/office/drawing/2014/main" id="{FE2A336A-8174-48F0-ADC9-4E8D8938C6F0}"/>
              </a:ext>
            </a:extLst>
          </p:cNvPr>
          <p:cNvSpPr>
            <a:spLocks noGrp="1"/>
          </p:cNvSpPr>
          <p:nvPr>
            <p:ph type="body" sz="quarter" idx="11"/>
          </p:nvPr>
        </p:nvSpPr>
        <p:spPr>
          <a:xfrm>
            <a:off x="2030413" y="2727089"/>
            <a:ext cx="21028462" cy="846386"/>
          </a:xfrm>
        </p:spPr>
        <p:txBody>
          <a:bodyPr wrap="square">
            <a:spAutoFit/>
          </a:bodyPr>
          <a:lstStyle>
            <a:lvl1pPr marL="0" indent="0">
              <a:lnSpc>
                <a:spcPct val="100000"/>
              </a:lnSpc>
              <a:spcAft>
                <a:spcPts val="0"/>
              </a:spcAft>
              <a:buNone/>
              <a:defRPr sz="5500">
                <a:solidFill>
                  <a:schemeClr val="accent4"/>
                </a:solidFill>
              </a:defRPr>
            </a:lvl1pPr>
            <a:lvl2pPr marL="720000" indent="0">
              <a:buNone/>
              <a:defRPr/>
            </a:lvl2pPr>
          </a:lstStyle>
          <a:p>
            <a:pPr lvl="0"/>
            <a:r>
              <a:rPr lang="nb-NO" smtClean="0"/>
              <a:t>Klikk for å redigere tekststiler i malen</a:t>
            </a:r>
          </a:p>
        </p:txBody>
      </p:sp>
    </p:spTree>
    <p:extLst>
      <p:ext uri="{BB962C8B-B14F-4D97-AF65-F5344CB8AC3E}">
        <p14:creationId xmlns:p14="http://schemas.microsoft.com/office/powerpoint/2010/main" val="2852325361"/>
      </p:ext>
    </p:extLst>
  </p:cSld>
  <p:clrMapOvr>
    <a:masterClrMapping/>
  </p:clrMapOvr>
  <p:transition spd="slow">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og stort sidestilt bil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345944" y="1411376"/>
            <a:ext cx="10009251" cy="10704138"/>
          </a:xfrm>
          <a:solidFill>
            <a:schemeClr val="bg1">
              <a:lumMod val="65000"/>
            </a:schemeClr>
          </a:solidFill>
        </p:spPr>
        <p:txBody>
          <a:bodyPr anchor="t"/>
          <a:lstStyle>
            <a:lvl1pPr marL="0" indent="0" algn="ctr">
              <a:buNone/>
              <a:defRPr sz="6399"/>
            </a:lvl1pPr>
            <a:lvl2pPr marL="914263" indent="0">
              <a:buNone/>
              <a:defRPr sz="5599"/>
            </a:lvl2pPr>
            <a:lvl3pPr marL="1828526" indent="0">
              <a:buNone/>
              <a:defRPr sz="4799"/>
            </a:lvl3pPr>
            <a:lvl4pPr marL="2742789" indent="0">
              <a:buNone/>
              <a:defRPr sz="3999"/>
            </a:lvl4pPr>
            <a:lvl5pPr marL="3657051" indent="0">
              <a:buNone/>
              <a:defRPr sz="3999"/>
            </a:lvl5pPr>
            <a:lvl6pPr marL="4571314" indent="0">
              <a:buNone/>
              <a:defRPr sz="3999"/>
            </a:lvl6pPr>
            <a:lvl7pPr marL="5485577" indent="0">
              <a:buNone/>
              <a:defRPr sz="3999"/>
            </a:lvl7pPr>
            <a:lvl8pPr marL="6399840" indent="0">
              <a:buNone/>
              <a:defRPr sz="3999"/>
            </a:lvl8pPr>
            <a:lvl9pPr marL="7314103" indent="0">
              <a:buNone/>
              <a:defRPr sz="3999"/>
            </a:lvl9pPr>
          </a:lstStyle>
          <a:p>
            <a:r>
              <a:rPr lang="nb-NO" smtClean="0"/>
              <a:t>Klikk ikonet for å legge til et bilde</a:t>
            </a:r>
            <a:endParaRPr lang="nb-NO" dirty="0"/>
          </a:p>
        </p:txBody>
      </p:sp>
      <p:sp>
        <p:nvSpPr>
          <p:cNvPr id="7" name="Plassholder for tekst 10">
            <a:extLst>
              <a:ext uri="{FF2B5EF4-FFF2-40B4-BE49-F238E27FC236}">
                <a16:creationId xmlns:a16="http://schemas.microsoft.com/office/drawing/2014/main" id="{E2DB21F9-8659-47FA-BBFD-0368B66FAB67}"/>
              </a:ext>
            </a:extLst>
          </p:cNvPr>
          <p:cNvSpPr>
            <a:spLocks noGrp="1"/>
          </p:cNvSpPr>
          <p:nvPr>
            <p:ph type="body" sz="quarter" idx="12"/>
          </p:nvPr>
        </p:nvSpPr>
        <p:spPr>
          <a:xfrm>
            <a:off x="2030653" y="6000750"/>
            <a:ext cx="9304097" cy="5562599"/>
          </a:xfrm>
          <a:prstGeom prst="rect">
            <a:avLst/>
          </a:prstGeom>
        </p:spPr>
        <p:txBody>
          <a:bodyPr lIns="0" tIns="0" rIns="0" bIns="0"/>
          <a:lstStyle/>
          <a:p>
            <a:pPr lvl="0"/>
            <a:r>
              <a:rPr lang="nb-NO" smtClean="0"/>
              <a:t>Klikk for å redigere tekststiler i malen</a:t>
            </a:r>
          </a:p>
        </p:txBody>
      </p:sp>
      <p:sp>
        <p:nvSpPr>
          <p:cNvPr id="11" name="Plassholder for dato 10">
            <a:extLst>
              <a:ext uri="{FF2B5EF4-FFF2-40B4-BE49-F238E27FC236}">
                <a16:creationId xmlns:a16="http://schemas.microsoft.com/office/drawing/2014/main" id="{30D48CFD-DDBA-47C2-BE7F-9D3C6FA7CCB6}"/>
              </a:ext>
            </a:extLst>
          </p:cNvPr>
          <p:cNvSpPr>
            <a:spLocks noGrp="1"/>
          </p:cNvSpPr>
          <p:nvPr>
            <p:ph type="dt" sz="half" idx="13"/>
          </p:nvPr>
        </p:nvSpPr>
        <p:spPr/>
        <p:txBody>
          <a:bodyPr/>
          <a:lstStyle/>
          <a:p>
            <a:fld id="{87D767A2-73CE-45A6-B0BA-9233508C3B72}" type="datetime1">
              <a:rPr lang="nb-NO" smtClean="0"/>
              <a:t>11.04.2019</a:t>
            </a:fld>
            <a:endParaRPr lang="nb-NO" dirty="0"/>
          </a:p>
        </p:txBody>
      </p:sp>
      <p:sp>
        <p:nvSpPr>
          <p:cNvPr id="12" name="Title 1">
            <a:extLst>
              <a:ext uri="{FF2B5EF4-FFF2-40B4-BE49-F238E27FC236}">
                <a16:creationId xmlns:a16="http://schemas.microsoft.com/office/drawing/2014/main" id="{48D14CBF-06D0-410A-A384-2F0263FF93DB}"/>
              </a:ext>
            </a:extLst>
          </p:cNvPr>
          <p:cNvSpPr>
            <a:spLocks noGrp="1"/>
          </p:cNvSpPr>
          <p:nvPr>
            <p:ph type="title"/>
          </p:nvPr>
        </p:nvSpPr>
        <p:spPr>
          <a:xfrm>
            <a:off x="2030654" y="1436689"/>
            <a:ext cx="9304096" cy="2576090"/>
          </a:xfrm>
        </p:spPr>
        <p:txBody>
          <a:bodyPr wrap="square">
            <a:normAutofit/>
          </a:bodyPr>
          <a:lstStyle>
            <a:lvl1pPr>
              <a:defRPr/>
            </a:lvl1pPr>
          </a:lstStyle>
          <a:p>
            <a:r>
              <a:rPr lang="nb-NO" smtClean="0"/>
              <a:t>Klikk for å redigere tittelstil</a:t>
            </a:r>
            <a:endParaRPr lang="en-US" dirty="0"/>
          </a:p>
        </p:txBody>
      </p:sp>
      <p:sp>
        <p:nvSpPr>
          <p:cNvPr id="13" name="Plassholder for tekst 7">
            <a:extLst>
              <a:ext uri="{FF2B5EF4-FFF2-40B4-BE49-F238E27FC236}">
                <a16:creationId xmlns:a16="http://schemas.microsoft.com/office/drawing/2014/main" id="{7CB85700-175E-4EDD-B51A-0A26EC224D24}"/>
              </a:ext>
            </a:extLst>
          </p:cNvPr>
          <p:cNvSpPr>
            <a:spLocks noGrp="1"/>
          </p:cNvSpPr>
          <p:nvPr>
            <p:ph type="body" sz="quarter" idx="11"/>
          </p:nvPr>
        </p:nvSpPr>
        <p:spPr>
          <a:xfrm>
            <a:off x="2030413" y="4032657"/>
            <a:ext cx="9304096" cy="846386"/>
          </a:xfrm>
        </p:spPr>
        <p:txBody>
          <a:bodyPr wrap="square">
            <a:spAutoFit/>
          </a:bodyPr>
          <a:lstStyle>
            <a:lvl1pPr marL="0" indent="0">
              <a:lnSpc>
                <a:spcPct val="100000"/>
              </a:lnSpc>
              <a:spcAft>
                <a:spcPts val="0"/>
              </a:spcAft>
              <a:buNone/>
              <a:defRPr sz="5500">
                <a:solidFill>
                  <a:schemeClr val="accent4"/>
                </a:solidFill>
              </a:defRPr>
            </a:lvl1pPr>
            <a:lvl2pPr marL="720000" indent="0">
              <a:buNone/>
              <a:defRPr/>
            </a:lvl2pPr>
          </a:lstStyle>
          <a:p>
            <a:pPr lvl="0"/>
            <a:r>
              <a:rPr lang="nb-NO" smtClean="0"/>
              <a:t>Klikk for å redigere tekststiler i malen</a:t>
            </a:r>
          </a:p>
        </p:txBody>
      </p:sp>
    </p:spTree>
    <p:extLst>
      <p:ext uri="{BB962C8B-B14F-4D97-AF65-F5344CB8AC3E}">
        <p14:creationId xmlns:p14="http://schemas.microsoft.com/office/powerpoint/2010/main" val="4067580546"/>
      </p:ext>
    </p:extLst>
  </p:cSld>
  <p:clrMapOvr>
    <a:masterClrMapping/>
  </p:clrMapOvr>
  <p:transition spd="slow">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 bilder">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345944" y="1411376"/>
            <a:ext cx="10009251" cy="10704138"/>
          </a:xfrm>
          <a:solidFill>
            <a:schemeClr val="bg1">
              <a:lumMod val="65000"/>
            </a:schemeClr>
          </a:solidFill>
        </p:spPr>
        <p:txBody>
          <a:bodyPr anchor="t"/>
          <a:lstStyle>
            <a:lvl1pPr marL="0" indent="0" algn="ctr">
              <a:buNone/>
              <a:defRPr sz="6399"/>
            </a:lvl1pPr>
            <a:lvl2pPr marL="914263" indent="0">
              <a:buNone/>
              <a:defRPr sz="5599"/>
            </a:lvl2pPr>
            <a:lvl3pPr marL="1828526" indent="0">
              <a:buNone/>
              <a:defRPr sz="4799"/>
            </a:lvl3pPr>
            <a:lvl4pPr marL="2742789" indent="0">
              <a:buNone/>
              <a:defRPr sz="3999"/>
            </a:lvl4pPr>
            <a:lvl5pPr marL="3657051" indent="0">
              <a:buNone/>
              <a:defRPr sz="3999"/>
            </a:lvl5pPr>
            <a:lvl6pPr marL="4571314" indent="0">
              <a:buNone/>
              <a:defRPr sz="3999"/>
            </a:lvl6pPr>
            <a:lvl7pPr marL="5485577" indent="0">
              <a:buNone/>
              <a:defRPr sz="3999"/>
            </a:lvl7pPr>
            <a:lvl8pPr marL="6399840" indent="0">
              <a:buNone/>
              <a:defRPr sz="3999"/>
            </a:lvl8pPr>
            <a:lvl9pPr marL="7314103" indent="0">
              <a:buNone/>
              <a:defRPr sz="3999"/>
            </a:lvl9pPr>
          </a:lstStyle>
          <a:p>
            <a:r>
              <a:rPr lang="nb-NO" smtClean="0"/>
              <a:t>Klikk ikonet for å legge til et bilde</a:t>
            </a:r>
            <a:endParaRPr lang="nb-NO" dirty="0"/>
          </a:p>
        </p:txBody>
      </p:sp>
      <p:sp>
        <p:nvSpPr>
          <p:cNvPr id="9" name="Picture Placeholder 2">
            <a:extLst>
              <a:ext uri="{FF2B5EF4-FFF2-40B4-BE49-F238E27FC236}">
                <a16:creationId xmlns:a16="http://schemas.microsoft.com/office/drawing/2014/main" id="{38E98DD2-BC0F-4148-82DD-F0C2C23793B6}"/>
              </a:ext>
            </a:extLst>
          </p:cNvPr>
          <p:cNvSpPr>
            <a:spLocks noGrp="1"/>
          </p:cNvSpPr>
          <p:nvPr>
            <p:ph type="pic" idx="11"/>
          </p:nvPr>
        </p:nvSpPr>
        <p:spPr>
          <a:xfrm>
            <a:off x="2030654" y="1411376"/>
            <a:ext cx="10009251" cy="10704138"/>
          </a:xfrm>
          <a:solidFill>
            <a:schemeClr val="bg1">
              <a:lumMod val="65000"/>
            </a:schemeClr>
          </a:solidFill>
        </p:spPr>
        <p:txBody>
          <a:bodyPr anchor="t"/>
          <a:lstStyle>
            <a:lvl1pPr marL="0" indent="0" algn="ctr">
              <a:buNone/>
              <a:defRPr sz="6399"/>
            </a:lvl1pPr>
            <a:lvl2pPr marL="914263" indent="0">
              <a:buNone/>
              <a:defRPr sz="5599"/>
            </a:lvl2pPr>
            <a:lvl3pPr marL="1828526" indent="0">
              <a:buNone/>
              <a:defRPr sz="4799"/>
            </a:lvl3pPr>
            <a:lvl4pPr marL="2742789" indent="0">
              <a:buNone/>
              <a:defRPr sz="3999"/>
            </a:lvl4pPr>
            <a:lvl5pPr marL="3657051" indent="0">
              <a:buNone/>
              <a:defRPr sz="3999"/>
            </a:lvl5pPr>
            <a:lvl6pPr marL="4571314" indent="0">
              <a:buNone/>
              <a:defRPr sz="3999"/>
            </a:lvl6pPr>
            <a:lvl7pPr marL="5485577" indent="0">
              <a:buNone/>
              <a:defRPr sz="3999"/>
            </a:lvl7pPr>
            <a:lvl8pPr marL="6399840" indent="0">
              <a:buNone/>
              <a:defRPr sz="3999"/>
            </a:lvl8pPr>
            <a:lvl9pPr marL="7314103" indent="0">
              <a:buNone/>
              <a:defRPr sz="3999"/>
            </a:lvl9pPr>
          </a:lstStyle>
          <a:p>
            <a:r>
              <a:rPr lang="nb-NO" smtClean="0"/>
              <a:t>Klikk ikonet for å legge til et bilde</a:t>
            </a:r>
            <a:endParaRPr lang="nb-NO" dirty="0"/>
          </a:p>
        </p:txBody>
      </p:sp>
      <p:sp>
        <p:nvSpPr>
          <p:cNvPr id="2" name="Plassholder for dato 1">
            <a:extLst>
              <a:ext uri="{FF2B5EF4-FFF2-40B4-BE49-F238E27FC236}">
                <a16:creationId xmlns:a16="http://schemas.microsoft.com/office/drawing/2014/main" id="{14473398-51B0-43A7-B4D9-98E04D9A7608}"/>
              </a:ext>
            </a:extLst>
          </p:cNvPr>
          <p:cNvSpPr>
            <a:spLocks noGrp="1"/>
          </p:cNvSpPr>
          <p:nvPr>
            <p:ph type="dt" sz="half" idx="12"/>
          </p:nvPr>
        </p:nvSpPr>
        <p:spPr/>
        <p:txBody>
          <a:bodyPr/>
          <a:lstStyle/>
          <a:p>
            <a:fld id="{E7A3C9B5-782E-46DB-A8E2-55F2F48D2524}" type="datetime1">
              <a:rPr lang="nb-NO" smtClean="0"/>
              <a:t>11.04.2019</a:t>
            </a:fld>
            <a:endParaRPr lang="nb-NO" dirty="0"/>
          </a:p>
        </p:txBody>
      </p:sp>
    </p:spTree>
    <p:extLst>
      <p:ext uri="{BB962C8B-B14F-4D97-AF65-F5344CB8AC3E}">
        <p14:creationId xmlns:p14="http://schemas.microsoft.com/office/powerpoint/2010/main" val="429461851"/>
      </p:ext>
    </p:extLst>
  </p:cSld>
  <p:clrMapOvr>
    <a:masterClrMapping/>
  </p:clrMapOvr>
  <p:transition spd="slow">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Helbilde">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38E98DD2-BC0F-4148-82DD-F0C2C23793B6}"/>
              </a:ext>
            </a:extLst>
          </p:cNvPr>
          <p:cNvSpPr>
            <a:spLocks noGrp="1"/>
          </p:cNvSpPr>
          <p:nvPr>
            <p:ph type="pic" idx="11"/>
          </p:nvPr>
        </p:nvSpPr>
        <p:spPr>
          <a:xfrm>
            <a:off x="0" y="-1"/>
            <a:ext cx="24380825" cy="13714413"/>
          </a:xfrm>
          <a:solidFill>
            <a:schemeClr val="bg1">
              <a:lumMod val="65000"/>
            </a:schemeClr>
          </a:solidFill>
        </p:spPr>
        <p:txBody>
          <a:bodyPr anchor="t"/>
          <a:lstStyle>
            <a:lvl1pPr marL="0" indent="0" algn="ctr">
              <a:buNone/>
              <a:defRPr sz="6399"/>
            </a:lvl1pPr>
            <a:lvl2pPr marL="914263" indent="0">
              <a:buNone/>
              <a:defRPr sz="5599"/>
            </a:lvl2pPr>
            <a:lvl3pPr marL="1828526" indent="0">
              <a:buNone/>
              <a:defRPr sz="4799"/>
            </a:lvl3pPr>
            <a:lvl4pPr marL="2742789" indent="0">
              <a:buNone/>
              <a:defRPr sz="3999"/>
            </a:lvl4pPr>
            <a:lvl5pPr marL="3657051" indent="0">
              <a:buNone/>
              <a:defRPr sz="3999"/>
            </a:lvl5pPr>
            <a:lvl6pPr marL="4571314" indent="0">
              <a:buNone/>
              <a:defRPr sz="3999"/>
            </a:lvl6pPr>
            <a:lvl7pPr marL="5485577" indent="0">
              <a:buNone/>
              <a:defRPr sz="3999"/>
            </a:lvl7pPr>
            <a:lvl8pPr marL="6399840" indent="0">
              <a:buNone/>
              <a:defRPr sz="3999"/>
            </a:lvl8pPr>
            <a:lvl9pPr marL="7314103" indent="0">
              <a:buNone/>
              <a:defRPr sz="3999"/>
            </a:lvl9pPr>
          </a:lstStyle>
          <a:p>
            <a:r>
              <a:rPr lang="nb-NO" smtClean="0"/>
              <a:t>Klikk ikonet for å legge til et bilde</a:t>
            </a:r>
            <a:endParaRPr lang="nb-NO" dirty="0"/>
          </a:p>
        </p:txBody>
      </p:sp>
    </p:spTree>
    <p:extLst>
      <p:ext uri="{BB962C8B-B14F-4D97-AF65-F5344CB8AC3E}">
        <p14:creationId xmlns:p14="http://schemas.microsoft.com/office/powerpoint/2010/main" val="2318130562"/>
      </p:ext>
    </p:extLst>
  </p:cSld>
  <p:clrMapOvr>
    <a:masterClrMapping/>
  </p:clrMapOvr>
  <p:transition spd="slow">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030654" y="3650829"/>
            <a:ext cx="10007379" cy="830495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Content Placeholder 3"/>
          <p:cNvSpPr>
            <a:spLocks noGrp="1"/>
          </p:cNvSpPr>
          <p:nvPr>
            <p:ph sz="half" idx="2"/>
          </p:nvPr>
        </p:nvSpPr>
        <p:spPr>
          <a:xfrm>
            <a:off x="12847320" y="3650829"/>
            <a:ext cx="10211796" cy="830495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9" name="Plassholder for dato 8">
            <a:extLst>
              <a:ext uri="{FF2B5EF4-FFF2-40B4-BE49-F238E27FC236}">
                <a16:creationId xmlns:a16="http://schemas.microsoft.com/office/drawing/2014/main" id="{2B81E3DB-807F-4EF4-A3B5-F22DEF73D6DE}"/>
              </a:ext>
            </a:extLst>
          </p:cNvPr>
          <p:cNvSpPr>
            <a:spLocks noGrp="1"/>
          </p:cNvSpPr>
          <p:nvPr>
            <p:ph type="dt" sz="half" idx="10"/>
          </p:nvPr>
        </p:nvSpPr>
        <p:spPr/>
        <p:txBody>
          <a:bodyPr/>
          <a:lstStyle/>
          <a:p>
            <a:fld id="{4167C6B6-FEB8-414C-A14E-6A2471EE30DD}" type="datetime1">
              <a:rPr lang="nb-NO" smtClean="0"/>
              <a:t>11.04.2019</a:t>
            </a:fld>
            <a:endParaRPr lang="nb-NO" dirty="0"/>
          </a:p>
        </p:txBody>
      </p:sp>
      <p:sp>
        <p:nvSpPr>
          <p:cNvPr id="6" name="Title 1">
            <a:extLst>
              <a:ext uri="{FF2B5EF4-FFF2-40B4-BE49-F238E27FC236}">
                <a16:creationId xmlns:a16="http://schemas.microsoft.com/office/drawing/2014/main" id="{6A16EDB9-171D-4C15-B8C6-14B0D3C5F807}"/>
              </a:ext>
            </a:extLst>
          </p:cNvPr>
          <p:cNvSpPr>
            <a:spLocks noGrp="1"/>
          </p:cNvSpPr>
          <p:nvPr>
            <p:ph type="title"/>
          </p:nvPr>
        </p:nvSpPr>
        <p:spPr>
          <a:xfrm>
            <a:off x="2030654" y="1436689"/>
            <a:ext cx="21028462" cy="1288045"/>
          </a:xfrm>
        </p:spPr>
        <p:txBody>
          <a:bodyPr>
            <a:spAutoFit/>
          </a:bodyPr>
          <a:lstStyle>
            <a:lvl1pPr>
              <a:defRPr/>
            </a:lvl1pPr>
          </a:lstStyle>
          <a:p>
            <a:r>
              <a:rPr lang="nb-NO" smtClean="0"/>
              <a:t>Klikk for å redigere tittelstil</a:t>
            </a:r>
            <a:endParaRPr lang="en-US" dirty="0"/>
          </a:p>
        </p:txBody>
      </p:sp>
    </p:spTree>
    <p:extLst>
      <p:ext uri="{BB962C8B-B14F-4D97-AF65-F5344CB8AC3E}">
        <p14:creationId xmlns:p14="http://schemas.microsoft.com/office/powerpoint/2010/main" val="1550101348"/>
      </p:ext>
    </p:extLst>
  </p:cSld>
  <p:clrMapOvr>
    <a:masterClrMapping/>
  </p:clrMapOvr>
  <p:transition spd="slow">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16" name="Plassholder for tekst 10">
            <a:extLst>
              <a:ext uri="{FF2B5EF4-FFF2-40B4-BE49-F238E27FC236}">
                <a16:creationId xmlns:a16="http://schemas.microsoft.com/office/drawing/2014/main" id="{65E46652-8D46-4033-BF2F-A8A2CCF7DA40}"/>
              </a:ext>
            </a:extLst>
          </p:cNvPr>
          <p:cNvSpPr>
            <a:spLocks noGrp="1"/>
          </p:cNvSpPr>
          <p:nvPr>
            <p:ph type="body" sz="quarter" idx="13"/>
          </p:nvPr>
        </p:nvSpPr>
        <p:spPr>
          <a:xfrm>
            <a:off x="2030653" y="4354288"/>
            <a:ext cx="9697522" cy="7209062"/>
          </a:xfrm>
          <a:prstGeom prst="rect">
            <a:avLst/>
          </a:prstGeom>
        </p:spPr>
        <p:txBody>
          <a:bodyPr lIns="0" tIns="0" rIns="0" bIns="0"/>
          <a:lstStyle/>
          <a:p>
            <a:pPr lvl="0"/>
            <a:r>
              <a:rPr lang="nb-NO" smtClean="0"/>
              <a:t>Klikk for å redigere tekststiler i malen</a:t>
            </a:r>
          </a:p>
        </p:txBody>
      </p:sp>
      <p:sp>
        <p:nvSpPr>
          <p:cNvPr id="17" name="Plassholder for tekst 10">
            <a:extLst>
              <a:ext uri="{FF2B5EF4-FFF2-40B4-BE49-F238E27FC236}">
                <a16:creationId xmlns:a16="http://schemas.microsoft.com/office/drawing/2014/main" id="{1886C3AB-A33A-4B40-A58D-B717FF2A1493}"/>
              </a:ext>
            </a:extLst>
          </p:cNvPr>
          <p:cNvSpPr>
            <a:spLocks noGrp="1"/>
          </p:cNvSpPr>
          <p:nvPr>
            <p:ph type="body" sz="quarter" idx="14"/>
          </p:nvPr>
        </p:nvSpPr>
        <p:spPr>
          <a:xfrm>
            <a:off x="13361352" y="4354288"/>
            <a:ext cx="9697522" cy="7209062"/>
          </a:xfrm>
          <a:prstGeom prst="rect">
            <a:avLst/>
          </a:prstGeom>
        </p:spPr>
        <p:txBody>
          <a:bodyPr lIns="0" tIns="0" rIns="0" bIns="0"/>
          <a:lstStyle/>
          <a:p>
            <a:pPr lvl="0"/>
            <a:r>
              <a:rPr lang="nb-NO" smtClean="0"/>
              <a:t>Klikk for å redigere tekststiler i malen</a:t>
            </a:r>
          </a:p>
        </p:txBody>
      </p:sp>
      <p:sp>
        <p:nvSpPr>
          <p:cNvPr id="18" name="Plassholder for dato 17">
            <a:extLst>
              <a:ext uri="{FF2B5EF4-FFF2-40B4-BE49-F238E27FC236}">
                <a16:creationId xmlns:a16="http://schemas.microsoft.com/office/drawing/2014/main" id="{03E9C817-A94E-4A47-B829-C98F4A0F40F5}"/>
              </a:ext>
            </a:extLst>
          </p:cNvPr>
          <p:cNvSpPr>
            <a:spLocks noGrp="1"/>
          </p:cNvSpPr>
          <p:nvPr>
            <p:ph type="dt" sz="half" idx="15"/>
          </p:nvPr>
        </p:nvSpPr>
        <p:spPr/>
        <p:txBody>
          <a:bodyPr/>
          <a:lstStyle/>
          <a:p>
            <a:fld id="{7B94BE9F-DCAE-4197-B5C5-DA8ABCD0653B}" type="datetime1">
              <a:rPr lang="nb-NO" smtClean="0"/>
              <a:t>11.04.2019</a:t>
            </a:fld>
            <a:endParaRPr lang="nb-NO" dirty="0"/>
          </a:p>
        </p:txBody>
      </p:sp>
      <p:sp>
        <p:nvSpPr>
          <p:cNvPr id="8" name="Title 1">
            <a:extLst>
              <a:ext uri="{FF2B5EF4-FFF2-40B4-BE49-F238E27FC236}">
                <a16:creationId xmlns:a16="http://schemas.microsoft.com/office/drawing/2014/main" id="{1B12D631-7A0B-4B39-A29E-CDA51B281925}"/>
              </a:ext>
            </a:extLst>
          </p:cNvPr>
          <p:cNvSpPr>
            <a:spLocks noGrp="1"/>
          </p:cNvSpPr>
          <p:nvPr>
            <p:ph type="title"/>
          </p:nvPr>
        </p:nvSpPr>
        <p:spPr>
          <a:xfrm>
            <a:off x="2030654" y="1436689"/>
            <a:ext cx="21028462" cy="1288045"/>
          </a:xfrm>
        </p:spPr>
        <p:txBody>
          <a:bodyPr>
            <a:spAutoFit/>
          </a:bodyPr>
          <a:lstStyle>
            <a:lvl1pPr>
              <a:defRPr/>
            </a:lvl1pPr>
          </a:lstStyle>
          <a:p>
            <a:r>
              <a:rPr lang="nb-NO" smtClean="0"/>
              <a:t>Klikk for å redigere tittelstil</a:t>
            </a:r>
            <a:endParaRPr lang="en-US" dirty="0"/>
          </a:p>
        </p:txBody>
      </p:sp>
      <p:sp>
        <p:nvSpPr>
          <p:cNvPr id="9" name="Plassholder for tekst 7">
            <a:extLst>
              <a:ext uri="{FF2B5EF4-FFF2-40B4-BE49-F238E27FC236}">
                <a16:creationId xmlns:a16="http://schemas.microsoft.com/office/drawing/2014/main" id="{85D593EB-16A8-4421-9A8F-46863917504B}"/>
              </a:ext>
            </a:extLst>
          </p:cNvPr>
          <p:cNvSpPr>
            <a:spLocks noGrp="1"/>
          </p:cNvSpPr>
          <p:nvPr>
            <p:ph type="body" sz="quarter" idx="11"/>
          </p:nvPr>
        </p:nvSpPr>
        <p:spPr>
          <a:xfrm>
            <a:off x="2030413" y="2727089"/>
            <a:ext cx="9697522" cy="846386"/>
          </a:xfrm>
        </p:spPr>
        <p:txBody>
          <a:bodyPr wrap="square">
            <a:spAutoFit/>
          </a:bodyPr>
          <a:lstStyle>
            <a:lvl1pPr marL="0" indent="0">
              <a:lnSpc>
                <a:spcPct val="100000"/>
              </a:lnSpc>
              <a:spcAft>
                <a:spcPts val="0"/>
              </a:spcAft>
              <a:buNone/>
              <a:defRPr sz="5500">
                <a:solidFill>
                  <a:schemeClr val="accent4"/>
                </a:solidFill>
              </a:defRPr>
            </a:lvl1pPr>
            <a:lvl2pPr marL="720000" indent="0">
              <a:buNone/>
              <a:defRPr/>
            </a:lvl2pPr>
          </a:lstStyle>
          <a:p>
            <a:pPr lvl="0"/>
            <a:r>
              <a:rPr lang="nb-NO" smtClean="0"/>
              <a:t>Klikk for å redigere tekststiler i malen</a:t>
            </a:r>
          </a:p>
        </p:txBody>
      </p:sp>
      <p:sp>
        <p:nvSpPr>
          <p:cNvPr id="10" name="Plassholder for tekst 7">
            <a:extLst>
              <a:ext uri="{FF2B5EF4-FFF2-40B4-BE49-F238E27FC236}">
                <a16:creationId xmlns:a16="http://schemas.microsoft.com/office/drawing/2014/main" id="{42B2FF28-0E84-441E-ADA8-C148AAD2BA3E}"/>
              </a:ext>
            </a:extLst>
          </p:cNvPr>
          <p:cNvSpPr>
            <a:spLocks noGrp="1"/>
          </p:cNvSpPr>
          <p:nvPr>
            <p:ph type="body" sz="quarter" idx="16"/>
          </p:nvPr>
        </p:nvSpPr>
        <p:spPr>
          <a:xfrm>
            <a:off x="13361352" y="2727089"/>
            <a:ext cx="9697522" cy="846386"/>
          </a:xfrm>
        </p:spPr>
        <p:txBody>
          <a:bodyPr wrap="square">
            <a:spAutoFit/>
          </a:bodyPr>
          <a:lstStyle>
            <a:lvl1pPr marL="0" indent="0">
              <a:lnSpc>
                <a:spcPct val="100000"/>
              </a:lnSpc>
              <a:spcAft>
                <a:spcPts val="0"/>
              </a:spcAft>
              <a:buNone/>
              <a:defRPr sz="5500">
                <a:solidFill>
                  <a:schemeClr val="accent4"/>
                </a:solidFill>
              </a:defRPr>
            </a:lvl1pPr>
            <a:lvl2pPr marL="720000" indent="0">
              <a:buNone/>
              <a:defRPr/>
            </a:lvl2pPr>
          </a:lstStyle>
          <a:p>
            <a:pPr lvl="0"/>
            <a:r>
              <a:rPr lang="nb-NO" smtClean="0"/>
              <a:t>Klikk for å redigere tekststiler i malen</a:t>
            </a:r>
          </a:p>
        </p:txBody>
      </p:sp>
    </p:spTree>
    <p:extLst>
      <p:ext uri="{BB962C8B-B14F-4D97-AF65-F5344CB8AC3E}">
        <p14:creationId xmlns:p14="http://schemas.microsoft.com/office/powerpoint/2010/main" val="3808213596"/>
      </p:ext>
    </p:extLst>
  </p:cSld>
  <p:clrMapOvr>
    <a:masterClrMapping/>
  </p:clrMapOvr>
  <p:transition spd="slow">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6" name="Plassholder for dato 5">
            <a:extLst>
              <a:ext uri="{FF2B5EF4-FFF2-40B4-BE49-F238E27FC236}">
                <a16:creationId xmlns:a16="http://schemas.microsoft.com/office/drawing/2014/main" id="{747CDA8C-5CFF-4903-90E1-FF11DBBCD009}"/>
              </a:ext>
            </a:extLst>
          </p:cNvPr>
          <p:cNvSpPr>
            <a:spLocks noGrp="1"/>
          </p:cNvSpPr>
          <p:nvPr>
            <p:ph type="dt" sz="half" idx="10"/>
          </p:nvPr>
        </p:nvSpPr>
        <p:spPr/>
        <p:txBody>
          <a:bodyPr/>
          <a:lstStyle/>
          <a:p>
            <a:fld id="{A06D36E2-0DA9-4DC2-9FB6-C98931D02558}" type="datetime1">
              <a:rPr lang="nb-NO" smtClean="0"/>
              <a:t>11.04.2019</a:t>
            </a:fld>
            <a:endParaRPr lang="nb-NO" dirty="0"/>
          </a:p>
        </p:txBody>
      </p:sp>
      <p:sp>
        <p:nvSpPr>
          <p:cNvPr id="4" name="Title 1">
            <a:extLst>
              <a:ext uri="{FF2B5EF4-FFF2-40B4-BE49-F238E27FC236}">
                <a16:creationId xmlns:a16="http://schemas.microsoft.com/office/drawing/2014/main" id="{0BBACFA4-E01F-4C1A-AEBB-A1ADB98F6531}"/>
              </a:ext>
            </a:extLst>
          </p:cNvPr>
          <p:cNvSpPr>
            <a:spLocks noGrp="1"/>
          </p:cNvSpPr>
          <p:nvPr>
            <p:ph type="title"/>
          </p:nvPr>
        </p:nvSpPr>
        <p:spPr>
          <a:xfrm>
            <a:off x="2030654" y="1436689"/>
            <a:ext cx="21028462" cy="1288045"/>
          </a:xfrm>
        </p:spPr>
        <p:txBody>
          <a:bodyPr>
            <a:spAutoFit/>
          </a:bodyPr>
          <a:lstStyle>
            <a:lvl1pPr>
              <a:defRPr/>
            </a:lvl1pPr>
          </a:lstStyle>
          <a:p>
            <a:r>
              <a:rPr lang="nb-NO" smtClean="0"/>
              <a:t>Klikk for å redigere tittelstil</a:t>
            </a:r>
            <a:endParaRPr lang="en-US" dirty="0"/>
          </a:p>
        </p:txBody>
      </p:sp>
    </p:spTree>
    <p:extLst>
      <p:ext uri="{BB962C8B-B14F-4D97-AF65-F5344CB8AC3E}">
        <p14:creationId xmlns:p14="http://schemas.microsoft.com/office/powerpoint/2010/main" val="2581053309"/>
      </p:ext>
    </p:extLst>
  </p:cSld>
  <p:clrMapOvr>
    <a:masterClrMapping/>
  </p:clrMapOvr>
  <p:transition spd="slow">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5" name="Plassholder for dato 4">
            <a:extLst>
              <a:ext uri="{FF2B5EF4-FFF2-40B4-BE49-F238E27FC236}">
                <a16:creationId xmlns:a16="http://schemas.microsoft.com/office/drawing/2014/main" id="{928DA9F6-9943-430E-9883-1BA967E3F34F}"/>
              </a:ext>
            </a:extLst>
          </p:cNvPr>
          <p:cNvSpPr>
            <a:spLocks noGrp="1"/>
          </p:cNvSpPr>
          <p:nvPr>
            <p:ph type="dt" sz="half" idx="10"/>
          </p:nvPr>
        </p:nvSpPr>
        <p:spPr/>
        <p:txBody>
          <a:bodyPr/>
          <a:lstStyle/>
          <a:p>
            <a:fld id="{F21BF8FC-A251-4D60-917B-55EF1D773990}" type="datetime1">
              <a:rPr lang="nb-NO" smtClean="0"/>
              <a:t>11.04.2019</a:t>
            </a:fld>
            <a:endParaRPr lang="nb-NO" dirty="0"/>
          </a:p>
        </p:txBody>
      </p:sp>
    </p:spTree>
    <p:extLst>
      <p:ext uri="{BB962C8B-B14F-4D97-AF65-F5344CB8AC3E}">
        <p14:creationId xmlns:p14="http://schemas.microsoft.com/office/powerpoint/2010/main" val="1185829120"/>
      </p:ext>
    </p:extLst>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killeside blågr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8A745DB-83D6-4C7A-98A5-A53C5B594DAC}"/>
              </a:ext>
            </a:extLst>
          </p:cNvPr>
          <p:cNvSpPr/>
          <p:nvPr userDrawn="1"/>
        </p:nvSpPr>
        <p:spPr>
          <a:xfrm>
            <a:off x="578250" y="3773272"/>
            <a:ext cx="23219302" cy="93611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7" name="Rektangel 6">
            <a:extLst>
              <a:ext uri="{FF2B5EF4-FFF2-40B4-BE49-F238E27FC236}">
                <a16:creationId xmlns:a16="http://schemas.microsoft.com/office/drawing/2014/main" id="{EF7AA2AA-23A2-4A08-86D6-425D6BC9B729}"/>
              </a:ext>
            </a:extLst>
          </p:cNvPr>
          <p:cNvSpPr/>
          <p:nvPr userDrawn="1"/>
        </p:nvSpPr>
        <p:spPr>
          <a:xfrm>
            <a:off x="583273" y="583273"/>
            <a:ext cx="23219302" cy="2822753"/>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426290" y="0"/>
            <a:ext cx="4954534" cy="2697485"/>
          </a:xfrm>
          <a:prstGeom prst="rect">
            <a:avLst/>
          </a:prstGeom>
        </p:spPr>
      </p:pic>
      <p:sp>
        <p:nvSpPr>
          <p:cNvPr id="9" name="Plassholder for tekst 12">
            <a:extLst>
              <a:ext uri="{FF2B5EF4-FFF2-40B4-BE49-F238E27FC236}">
                <a16:creationId xmlns:a16="http://schemas.microsoft.com/office/drawing/2014/main" id="{C935626B-B2F0-4C1D-B10F-C71FBA0ED987}"/>
              </a:ext>
            </a:extLst>
          </p:cNvPr>
          <p:cNvSpPr>
            <a:spLocks noGrp="1"/>
          </p:cNvSpPr>
          <p:nvPr>
            <p:ph type="body" sz="quarter" idx="13"/>
          </p:nvPr>
        </p:nvSpPr>
        <p:spPr>
          <a:xfrm>
            <a:off x="3574798" y="5817963"/>
            <a:ext cx="15612221" cy="1600438"/>
          </a:xfrm>
        </p:spPr>
        <p:txBody>
          <a:bodyPr lIns="0" tIns="0" rIns="0" bIns="0" anchor="b" anchorCtr="0">
            <a:spAutoFit/>
          </a:bodyPr>
          <a:lstStyle>
            <a:lvl1pPr marL="0" indent="0">
              <a:lnSpc>
                <a:spcPct val="100000"/>
              </a:lnSpc>
              <a:spcBef>
                <a:spcPts val="0"/>
              </a:spcBef>
              <a:spcAft>
                <a:spcPts val="0"/>
              </a:spcAft>
              <a:buNone/>
              <a:defRPr sz="10400">
                <a:solidFill>
                  <a:schemeClr val="bg1"/>
                </a:solidFill>
              </a:defRPr>
            </a:lvl1pPr>
          </a:lstStyle>
          <a:p>
            <a:pPr lvl="0"/>
            <a:r>
              <a:rPr lang="nb-NO" smtClean="0"/>
              <a:t>Klikk for å redigere tekststiler i malen</a:t>
            </a:r>
          </a:p>
        </p:txBody>
      </p:sp>
      <p:sp>
        <p:nvSpPr>
          <p:cNvPr id="10" name="Plassholder for tekst 15">
            <a:extLst>
              <a:ext uri="{FF2B5EF4-FFF2-40B4-BE49-F238E27FC236}">
                <a16:creationId xmlns:a16="http://schemas.microsoft.com/office/drawing/2014/main" id="{21AA3D13-F0CA-4E21-B27D-43A764962A55}"/>
              </a:ext>
            </a:extLst>
          </p:cNvPr>
          <p:cNvSpPr>
            <a:spLocks noGrp="1"/>
          </p:cNvSpPr>
          <p:nvPr>
            <p:ph type="body" sz="quarter" idx="14"/>
          </p:nvPr>
        </p:nvSpPr>
        <p:spPr>
          <a:xfrm>
            <a:off x="3574799" y="7543783"/>
            <a:ext cx="15612221" cy="830997"/>
          </a:xfrm>
        </p:spPr>
        <p:txBody>
          <a:bodyPr lIns="0" tIns="0" rIns="0" bIns="0">
            <a:spAutoFit/>
          </a:bodyPr>
          <a:lstStyle>
            <a:lvl1pPr marL="0" indent="0">
              <a:lnSpc>
                <a:spcPct val="100000"/>
              </a:lnSpc>
              <a:spcBef>
                <a:spcPts val="0"/>
              </a:spcBef>
              <a:spcAft>
                <a:spcPts val="0"/>
              </a:spcAft>
              <a:buNone/>
              <a:defRPr sz="5400">
                <a:solidFill>
                  <a:schemeClr val="bg1"/>
                </a:solidFill>
              </a:defRPr>
            </a:lvl1pPr>
          </a:lstStyle>
          <a:p>
            <a:pPr lvl="0"/>
            <a:r>
              <a:rPr lang="nb-NO" smtClean="0"/>
              <a:t>Klikk for å redigere tekststiler i malen</a:t>
            </a:r>
          </a:p>
        </p:txBody>
      </p:sp>
    </p:spTree>
    <p:extLst>
      <p:ext uri="{BB962C8B-B14F-4D97-AF65-F5344CB8AC3E}">
        <p14:creationId xmlns:p14="http://schemas.microsoft.com/office/powerpoint/2010/main" val="3692579889"/>
      </p:ext>
    </p:extLst>
  </p:cSld>
  <p:clrMapOvr>
    <a:masterClrMapping/>
  </p:clrMapOvr>
  <p:transition spd="slow">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killeside plommefarget">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583273" y="583273"/>
            <a:ext cx="23219302" cy="2822753"/>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ktangel 10">
            <a:extLst>
              <a:ext uri="{FF2B5EF4-FFF2-40B4-BE49-F238E27FC236}">
                <a16:creationId xmlns:a16="http://schemas.microsoft.com/office/drawing/2014/main" id="{643BC7A7-5C0C-4CBB-898C-EA6C636520E8}"/>
              </a:ext>
            </a:extLst>
          </p:cNvPr>
          <p:cNvSpPr/>
          <p:nvPr userDrawn="1"/>
        </p:nvSpPr>
        <p:spPr>
          <a:xfrm>
            <a:off x="583273" y="3773272"/>
            <a:ext cx="23219302" cy="936117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426290" y="0"/>
            <a:ext cx="4954534" cy="2697485"/>
          </a:xfrm>
          <a:prstGeom prst="rect">
            <a:avLst/>
          </a:prstGeom>
        </p:spPr>
      </p:pic>
      <p:sp>
        <p:nvSpPr>
          <p:cNvPr id="15" name="Plassholder for tekst 12">
            <a:extLst>
              <a:ext uri="{FF2B5EF4-FFF2-40B4-BE49-F238E27FC236}">
                <a16:creationId xmlns:a16="http://schemas.microsoft.com/office/drawing/2014/main" id="{7336BBC4-5B27-4896-803A-C8F8ABA542EB}"/>
              </a:ext>
            </a:extLst>
          </p:cNvPr>
          <p:cNvSpPr>
            <a:spLocks noGrp="1"/>
          </p:cNvSpPr>
          <p:nvPr>
            <p:ph type="body" sz="quarter" idx="13"/>
          </p:nvPr>
        </p:nvSpPr>
        <p:spPr>
          <a:xfrm>
            <a:off x="3574798" y="5817963"/>
            <a:ext cx="15612221" cy="1600438"/>
          </a:xfrm>
        </p:spPr>
        <p:txBody>
          <a:bodyPr lIns="0" tIns="0" rIns="0" bIns="0" anchor="b" anchorCtr="0">
            <a:spAutoFit/>
          </a:bodyPr>
          <a:lstStyle>
            <a:lvl1pPr marL="0" indent="0">
              <a:lnSpc>
                <a:spcPct val="100000"/>
              </a:lnSpc>
              <a:spcBef>
                <a:spcPts val="0"/>
              </a:spcBef>
              <a:spcAft>
                <a:spcPts val="0"/>
              </a:spcAft>
              <a:buNone/>
              <a:defRPr sz="10400">
                <a:solidFill>
                  <a:schemeClr val="bg1"/>
                </a:solidFill>
              </a:defRPr>
            </a:lvl1pPr>
          </a:lstStyle>
          <a:p>
            <a:pPr lvl="0"/>
            <a:r>
              <a:rPr lang="nb-NO" smtClean="0"/>
              <a:t>Klikk for å redigere tekststiler i malen</a:t>
            </a:r>
          </a:p>
        </p:txBody>
      </p:sp>
      <p:sp>
        <p:nvSpPr>
          <p:cNvPr id="17" name="Plassholder for tekst 15">
            <a:extLst>
              <a:ext uri="{FF2B5EF4-FFF2-40B4-BE49-F238E27FC236}">
                <a16:creationId xmlns:a16="http://schemas.microsoft.com/office/drawing/2014/main" id="{242C4BBA-EF72-4A3D-A43C-4E125BE206E1}"/>
              </a:ext>
            </a:extLst>
          </p:cNvPr>
          <p:cNvSpPr>
            <a:spLocks noGrp="1"/>
          </p:cNvSpPr>
          <p:nvPr>
            <p:ph type="body" sz="quarter" idx="14"/>
          </p:nvPr>
        </p:nvSpPr>
        <p:spPr>
          <a:xfrm>
            <a:off x="3574799" y="7543783"/>
            <a:ext cx="15612221" cy="830997"/>
          </a:xfrm>
        </p:spPr>
        <p:txBody>
          <a:bodyPr lIns="0" tIns="0" rIns="0" bIns="0">
            <a:spAutoFit/>
          </a:bodyPr>
          <a:lstStyle>
            <a:lvl1pPr marL="0" indent="0">
              <a:lnSpc>
                <a:spcPct val="100000"/>
              </a:lnSpc>
              <a:spcBef>
                <a:spcPts val="0"/>
              </a:spcBef>
              <a:spcAft>
                <a:spcPts val="0"/>
              </a:spcAft>
              <a:buNone/>
              <a:defRPr sz="5400">
                <a:solidFill>
                  <a:schemeClr val="bg1"/>
                </a:solidFill>
              </a:defRPr>
            </a:lvl1pPr>
          </a:lstStyle>
          <a:p>
            <a:pPr lvl="0"/>
            <a:r>
              <a:rPr lang="nb-NO" smtClean="0"/>
              <a:t>Klikk for å redigere tekststiler i malen</a:t>
            </a:r>
          </a:p>
        </p:txBody>
      </p:sp>
    </p:spTree>
    <p:extLst>
      <p:ext uri="{BB962C8B-B14F-4D97-AF65-F5344CB8AC3E}">
        <p14:creationId xmlns:p14="http://schemas.microsoft.com/office/powerpoint/2010/main" val="385177837"/>
      </p:ext>
    </p:extLst>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killeside indigo">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583273" y="583273"/>
            <a:ext cx="23219302" cy="2822753"/>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ktangel 10">
            <a:extLst>
              <a:ext uri="{FF2B5EF4-FFF2-40B4-BE49-F238E27FC236}">
                <a16:creationId xmlns:a16="http://schemas.microsoft.com/office/drawing/2014/main" id="{643BC7A7-5C0C-4CBB-898C-EA6C636520E8}"/>
              </a:ext>
            </a:extLst>
          </p:cNvPr>
          <p:cNvSpPr/>
          <p:nvPr userDrawn="1"/>
        </p:nvSpPr>
        <p:spPr>
          <a:xfrm>
            <a:off x="583273" y="3773272"/>
            <a:ext cx="23219302" cy="936117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426290" y="0"/>
            <a:ext cx="4954534" cy="2697485"/>
          </a:xfrm>
          <a:prstGeom prst="rect">
            <a:avLst/>
          </a:prstGeom>
        </p:spPr>
      </p:pic>
      <p:sp>
        <p:nvSpPr>
          <p:cNvPr id="8" name="Plassholder for tekst 12">
            <a:extLst>
              <a:ext uri="{FF2B5EF4-FFF2-40B4-BE49-F238E27FC236}">
                <a16:creationId xmlns:a16="http://schemas.microsoft.com/office/drawing/2014/main" id="{E4D28808-863E-4D4E-BA97-DCBC5096F9C6}"/>
              </a:ext>
            </a:extLst>
          </p:cNvPr>
          <p:cNvSpPr>
            <a:spLocks noGrp="1"/>
          </p:cNvSpPr>
          <p:nvPr>
            <p:ph type="body" sz="quarter" idx="13"/>
          </p:nvPr>
        </p:nvSpPr>
        <p:spPr>
          <a:xfrm>
            <a:off x="3574798" y="5817963"/>
            <a:ext cx="15612221" cy="1600438"/>
          </a:xfrm>
        </p:spPr>
        <p:txBody>
          <a:bodyPr lIns="0" tIns="0" rIns="0" bIns="0" anchor="b" anchorCtr="0">
            <a:spAutoFit/>
          </a:bodyPr>
          <a:lstStyle>
            <a:lvl1pPr marL="0" indent="0">
              <a:lnSpc>
                <a:spcPct val="100000"/>
              </a:lnSpc>
              <a:spcBef>
                <a:spcPts val="0"/>
              </a:spcBef>
              <a:spcAft>
                <a:spcPts val="0"/>
              </a:spcAft>
              <a:buNone/>
              <a:defRPr sz="10400">
                <a:solidFill>
                  <a:schemeClr val="bg1"/>
                </a:solidFill>
              </a:defRPr>
            </a:lvl1pPr>
          </a:lstStyle>
          <a:p>
            <a:pPr lvl="0"/>
            <a:r>
              <a:rPr lang="nb-NO" smtClean="0"/>
              <a:t>Klikk for å redigere tekststiler i malen</a:t>
            </a:r>
          </a:p>
        </p:txBody>
      </p:sp>
      <p:sp>
        <p:nvSpPr>
          <p:cNvPr id="9" name="Plassholder for tekst 15">
            <a:extLst>
              <a:ext uri="{FF2B5EF4-FFF2-40B4-BE49-F238E27FC236}">
                <a16:creationId xmlns:a16="http://schemas.microsoft.com/office/drawing/2014/main" id="{3EDF36FE-51A5-42D8-AFF5-F1BA231C0CF8}"/>
              </a:ext>
            </a:extLst>
          </p:cNvPr>
          <p:cNvSpPr>
            <a:spLocks noGrp="1"/>
          </p:cNvSpPr>
          <p:nvPr>
            <p:ph type="body" sz="quarter" idx="14"/>
          </p:nvPr>
        </p:nvSpPr>
        <p:spPr>
          <a:xfrm>
            <a:off x="3574799" y="7543783"/>
            <a:ext cx="15612221" cy="830997"/>
          </a:xfrm>
        </p:spPr>
        <p:txBody>
          <a:bodyPr lIns="0" tIns="0" rIns="0" bIns="0">
            <a:spAutoFit/>
          </a:bodyPr>
          <a:lstStyle>
            <a:lvl1pPr marL="0" indent="0">
              <a:lnSpc>
                <a:spcPct val="100000"/>
              </a:lnSpc>
              <a:spcBef>
                <a:spcPts val="0"/>
              </a:spcBef>
              <a:spcAft>
                <a:spcPts val="0"/>
              </a:spcAft>
              <a:buNone/>
              <a:defRPr sz="5400">
                <a:solidFill>
                  <a:schemeClr val="bg1"/>
                </a:solidFill>
              </a:defRPr>
            </a:lvl1pPr>
          </a:lstStyle>
          <a:p>
            <a:pPr lvl="0"/>
            <a:r>
              <a:rPr lang="nb-NO" smtClean="0"/>
              <a:t>Klikk for å redigere tekststiler i malen</a:t>
            </a:r>
          </a:p>
        </p:txBody>
      </p:sp>
    </p:spTree>
    <p:extLst>
      <p:ext uri="{BB962C8B-B14F-4D97-AF65-F5344CB8AC3E}">
        <p14:creationId xmlns:p14="http://schemas.microsoft.com/office/powerpoint/2010/main" val="1128582088"/>
      </p:ext>
    </p:extLst>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killeside lysros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583273" y="583273"/>
            <a:ext cx="23219302" cy="2822753"/>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ktangel 10">
            <a:extLst>
              <a:ext uri="{FF2B5EF4-FFF2-40B4-BE49-F238E27FC236}">
                <a16:creationId xmlns:a16="http://schemas.microsoft.com/office/drawing/2014/main" id="{643BC7A7-5C0C-4CBB-898C-EA6C636520E8}"/>
              </a:ext>
            </a:extLst>
          </p:cNvPr>
          <p:cNvSpPr/>
          <p:nvPr userDrawn="1"/>
        </p:nvSpPr>
        <p:spPr>
          <a:xfrm>
            <a:off x="583273" y="3773272"/>
            <a:ext cx="23219302" cy="93611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426290" y="0"/>
            <a:ext cx="4954534" cy="2697485"/>
          </a:xfrm>
          <a:prstGeom prst="rect">
            <a:avLst/>
          </a:prstGeom>
        </p:spPr>
      </p:pic>
      <p:sp>
        <p:nvSpPr>
          <p:cNvPr id="8" name="Plassholder for tekst 12">
            <a:extLst>
              <a:ext uri="{FF2B5EF4-FFF2-40B4-BE49-F238E27FC236}">
                <a16:creationId xmlns:a16="http://schemas.microsoft.com/office/drawing/2014/main" id="{AEBBE4AD-AB7F-4AB4-A22C-A354D2D75506}"/>
              </a:ext>
            </a:extLst>
          </p:cNvPr>
          <p:cNvSpPr>
            <a:spLocks noGrp="1"/>
          </p:cNvSpPr>
          <p:nvPr>
            <p:ph type="body" sz="quarter" idx="13"/>
          </p:nvPr>
        </p:nvSpPr>
        <p:spPr>
          <a:xfrm>
            <a:off x="3574798" y="5817963"/>
            <a:ext cx="15612221" cy="1600438"/>
          </a:xfrm>
        </p:spPr>
        <p:txBody>
          <a:bodyPr lIns="0" tIns="0" rIns="0" bIns="0" anchor="b" anchorCtr="0">
            <a:spAutoFit/>
          </a:bodyPr>
          <a:lstStyle>
            <a:lvl1pPr marL="0" indent="0">
              <a:lnSpc>
                <a:spcPct val="100000"/>
              </a:lnSpc>
              <a:spcBef>
                <a:spcPts val="0"/>
              </a:spcBef>
              <a:spcAft>
                <a:spcPts val="0"/>
              </a:spcAft>
              <a:buNone/>
              <a:defRPr sz="10400">
                <a:solidFill>
                  <a:schemeClr val="bg1"/>
                </a:solidFill>
              </a:defRPr>
            </a:lvl1pPr>
          </a:lstStyle>
          <a:p>
            <a:pPr lvl="0"/>
            <a:r>
              <a:rPr lang="nb-NO" smtClean="0"/>
              <a:t>Klikk for å redigere tekststiler i malen</a:t>
            </a:r>
          </a:p>
        </p:txBody>
      </p:sp>
      <p:sp>
        <p:nvSpPr>
          <p:cNvPr id="9" name="Plassholder for tekst 15">
            <a:extLst>
              <a:ext uri="{FF2B5EF4-FFF2-40B4-BE49-F238E27FC236}">
                <a16:creationId xmlns:a16="http://schemas.microsoft.com/office/drawing/2014/main" id="{F25938EB-4234-419C-9618-D4E54F96830A}"/>
              </a:ext>
            </a:extLst>
          </p:cNvPr>
          <p:cNvSpPr>
            <a:spLocks noGrp="1"/>
          </p:cNvSpPr>
          <p:nvPr>
            <p:ph type="body" sz="quarter" idx="14"/>
          </p:nvPr>
        </p:nvSpPr>
        <p:spPr>
          <a:xfrm>
            <a:off x="3574799" y="7543783"/>
            <a:ext cx="15612221" cy="830997"/>
          </a:xfrm>
        </p:spPr>
        <p:txBody>
          <a:bodyPr lIns="0" tIns="0" rIns="0" bIns="0">
            <a:spAutoFit/>
          </a:bodyPr>
          <a:lstStyle>
            <a:lvl1pPr marL="0" indent="0">
              <a:lnSpc>
                <a:spcPct val="100000"/>
              </a:lnSpc>
              <a:spcBef>
                <a:spcPts val="0"/>
              </a:spcBef>
              <a:spcAft>
                <a:spcPts val="0"/>
              </a:spcAft>
              <a:buNone/>
              <a:defRPr sz="5400">
                <a:solidFill>
                  <a:schemeClr val="bg1"/>
                </a:solidFill>
              </a:defRPr>
            </a:lvl1pPr>
          </a:lstStyle>
          <a:p>
            <a:pPr lvl="0"/>
            <a:r>
              <a:rPr lang="nb-NO" smtClean="0"/>
              <a:t>Klikk for å redigere tekststiler i malen</a:t>
            </a:r>
          </a:p>
        </p:txBody>
      </p:sp>
    </p:spTree>
    <p:extLst>
      <p:ext uri="{BB962C8B-B14F-4D97-AF65-F5344CB8AC3E}">
        <p14:creationId xmlns:p14="http://schemas.microsoft.com/office/powerpoint/2010/main" val="965753005"/>
      </p:ext>
    </p:extLst>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killeside ros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583273" y="583273"/>
            <a:ext cx="23219302" cy="2822753"/>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ktangel 10">
            <a:extLst>
              <a:ext uri="{FF2B5EF4-FFF2-40B4-BE49-F238E27FC236}">
                <a16:creationId xmlns:a16="http://schemas.microsoft.com/office/drawing/2014/main" id="{643BC7A7-5C0C-4CBB-898C-EA6C636520E8}"/>
              </a:ext>
            </a:extLst>
          </p:cNvPr>
          <p:cNvSpPr/>
          <p:nvPr userDrawn="1"/>
        </p:nvSpPr>
        <p:spPr>
          <a:xfrm>
            <a:off x="583273" y="3773272"/>
            <a:ext cx="23219302" cy="93611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426290" y="0"/>
            <a:ext cx="4954534" cy="2697485"/>
          </a:xfrm>
          <a:prstGeom prst="rect">
            <a:avLst/>
          </a:prstGeom>
        </p:spPr>
      </p:pic>
      <p:sp>
        <p:nvSpPr>
          <p:cNvPr id="8" name="Plassholder for tekst 12">
            <a:extLst>
              <a:ext uri="{FF2B5EF4-FFF2-40B4-BE49-F238E27FC236}">
                <a16:creationId xmlns:a16="http://schemas.microsoft.com/office/drawing/2014/main" id="{A2BDBFD9-16A2-48B2-B6FA-D1CFE7584D32}"/>
              </a:ext>
            </a:extLst>
          </p:cNvPr>
          <p:cNvSpPr>
            <a:spLocks noGrp="1"/>
          </p:cNvSpPr>
          <p:nvPr>
            <p:ph type="body" sz="quarter" idx="13"/>
          </p:nvPr>
        </p:nvSpPr>
        <p:spPr>
          <a:xfrm>
            <a:off x="3574798" y="5817963"/>
            <a:ext cx="15612221" cy="1600438"/>
          </a:xfrm>
        </p:spPr>
        <p:txBody>
          <a:bodyPr lIns="0" tIns="0" rIns="0" bIns="0" anchor="b" anchorCtr="0">
            <a:spAutoFit/>
          </a:bodyPr>
          <a:lstStyle>
            <a:lvl1pPr marL="0" indent="0">
              <a:lnSpc>
                <a:spcPct val="100000"/>
              </a:lnSpc>
              <a:spcBef>
                <a:spcPts val="0"/>
              </a:spcBef>
              <a:spcAft>
                <a:spcPts val="0"/>
              </a:spcAft>
              <a:buNone/>
              <a:defRPr sz="10400">
                <a:solidFill>
                  <a:schemeClr val="bg1"/>
                </a:solidFill>
              </a:defRPr>
            </a:lvl1pPr>
          </a:lstStyle>
          <a:p>
            <a:pPr lvl="0"/>
            <a:r>
              <a:rPr lang="nb-NO" smtClean="0"/>
              <a:t>Klikk for å redigere tekststiler i malen</a:t>
            </a:r>
          </a:p>
        </p:txBody>
      </p:sp>
      <p:sp>
        <p:nvSpPr>
          <p:cNvPr id="9" name="Plassholder for tekst 15">
            <a:extLst>
              <a:ext uri="{FF2B5EF4-FFF2-40B4-BE49-F238E27FC236}">
                <a16:creationId xmlns:a16="http://schemas.microsoft.com/office/drawing/2014/main" id="{20587365-12BA-4302-94BB-74C8FB61AB2A}"/>
              </a:ext>
            </a:extLst>
          </p:cNvPr>
          <p:cNvSpPr>
            <a:spLocks noGrp="1"/>
          </p:cNvSpPr>
          <p:nvPr>
            <p:ph type="body" sz="quarter" idx="14"/>
          </p:nvPr>
        </p:nvSpPr>
        <p:spPr>
          <a:xfrm>
            <a:off x="3574799" y="7543783"/>
            <a:ext cx="15612221" cy="830997"/>
          </a:xfrm>
        </p:spPr>
        <p:txBody>
          <a:bodyPr lIns="0" tIns="0" rIns="0" bIns="0">
            <a:spAutoFit/>
          </a:bodyPr>
          <a:lstStyle>
            <a:lvl1pPr marL="0" indent="0">
              <a:lnSpc>
                <a:spcPct val="100000"/>
              </a:lnSpc>
              <a:spcBef>
                <a:spcPts val="0"/>
              </a:spcBef>
              <a:spcAft>
                <a:spcPts val="0"/>
              </a:spcAft>
              <a:buNone/>
              <a:defRPr sz="5400">
                <a:solidFill>
                  <a:schemeClr val="bg1"/>
                </a:solidFill>
              </a:defRPr>
            </a:lvl1pPr>
          </a:lstStyle>
          <a:p>
            <a:pPr lvl="0"/>
            <a:r>
              <a:rPr lang="nb-NO" smtClean="0"/>
              <a:t>Klikk for å redigere tekststiler i malen</a:t>
            </a:r>
          </a:p>
        </p:txBody>
      </p:sp>
    </p:spTree>
    <p:extLst>
      <p:ext uri="{BB962C8B-B14F-4D97-AF65-F5344CB8AC3E}">
        <p14:creationId xmlns:p14="http://schemas.microsoft.com/office/powerpoint/2010/main" val="1458037183"/>
      </p:ext>
    </p:extLst>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tel og innhold lys brun bakgrunn">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A01CC69B-9FD8-427A-82DE-123472262D0A}"/>
              </a:ext>
            </a:extLst>
          </p:cNvPr>
          <p:cNvSpPr/>
          <p:nvPr userDrawn="1"/>
        </p:nvSpPr>
        <p:spPr>
          <a:xfrm>
            <a:off x="583273" y="583273"/>
            <a:ext cx="23219302" cy="12551169"/>
          </a:xfrm>
          <a:prstGeom prst="rect">
            <a:avLst/>
          </a:prstGeom>
          <a:solidFill>
            <a:srgbClr val="EFEC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p:cNvSpPr>
            <a:spLocks noGrp="1"/>
          </p:cNvSpPr>
          <p:nvPr>
            <p:ph type="title"/>
          </p:nvPr>
        </p:nvSpPr>
        <p:spPr>
          <a:xfrm>
            <a:off x="2030654" y="1436689"/>
            <a:ext cx="21028462" cy="1288045"/>
          </a:xfrm>
        </p:spPr>
        <p:txBody>
          <a:bodyPr>
            <a:spAutoFit/>
          </a:bodyPr>
          <a:lstStyle>
            <a:lvl1pPr>
              <a:defRPr/>
            </a:lvl1pPr>
          </a:lstStyle>
          <a:p>
            <a:r>
              <a:rPr lang="nb-NO" smtClean="0"/>
              <a:t>Klikk for å redigere tittelstil</a:t>
            </a:r>
            <a:endParaRPr lang="en-US" dirty="0"/>
          </a:p>
        </p:txBody>
      </p:sp>
      <p:sp>
        <p:nvSpPr>
          <p:cNvPr id="8" name="Plassholder for tekst 7">
            <a:extLst>
              <a:ext uri="{FF2B5EF4-FFF2-40B4-BE49-F238E27FC236}">
                <a16:creationId xmlns:a16="http://schemas.microsoft.com/office/drawing/2014/main" id="{CD5B7968-9160-4F95-9A28-7FEC1B18BF11}"/>
              </a:ext>
            </a:extLst>
          </p:cNvPr>
          <p:cNvSpPr>
            <a:spLocks noGrp="1"/>
          </p:cNvSpPr>
          <p:nvPr>
            <p:ph type="body" sz="quarter" idx="11"/>
          </p:nvPr>
        </p:nvSpPr>
        <p:spPr>
          <a:xfrm>
            <a:off x="2030413" y="2727089"/>
            <a:ext cx="21028462" cy="846386"/>
          </a:xfrm>
        </p:spPr>
        <p:txBody>
          <a:bodyPr wrap="square">
            <a:spAutoFit/>
          </a:bodyPr>
          <a:lstStyle>
            <a:lvl1pPr marL="0" indent="0">
              <a:lnSpc>
                <a:spcPct val="100000"/>
              </a:lnSpc>
              <a:spcAft>
                <a:spcPts val="0"/>
              </a:spcAft>
              <a:buNone/>
              <a:defRPr sz="5500">
                <a:solidFill>
                  <a:schemeClr val="accent4"/>
                </a:solidFill>
              </a:defRPr>
            </a:lvl1pPr>
            <a:lvl2pPr marL="720000" indent="0">
              <a:buNone/>
              <a:defRPr/>
            </a:lvl2pPr>
          </a:lstStyle>
          <a:p>
            <a:pPr lvl="0"/>
            <a:r>
              <a:rPr lang="nb-NO" smtClean="0"/>
              <a:t>Klikk for å redigere tekststiler i malen</a:t>
            </a:r>
          </a:p>
        </p:txBody>
      </p:sp>
      <p:sp>
        <p:nvSpPr>
          <p:cNvPr id="11" name="Plassholder for tekst 10">
            <a:extLst>
              <a:ext uri="{FF2B5EF4-FFF2-40B4-BE49-F238E27FC236}">
                <a16:creationId xmlns:a16="http://schemas.microsoft.com/office/drawing/2014/main" id="{745275BF-CA46-49C6-A317-71743D61B0EC}"/>
              </a:ext>
            </a:extLst>
          </p:cNvPr>
          <p:cNvSpPr>
            <a:spLocks noGrp="1"/>
          </p:cNvSpPr>
          <p:nvPr>
            <p:ph type="body" sz="quarter" idx="12"/>
          </p:nvPr>
        </p:nvSpPr>
        <p:spPr>
          <a:xfrm>
            <a:off x="2030653" y="4354288"/>
            <a:ext cx="21028462" cy="7281452"/>
          </a:xfrm>
          <a:prstGeom prst="rect">
            <a:avLst/>
          </a:prstGeom>
        </p:spPr>
        <p:txBody>
          <a:bodyPr lIns="0" tIns="0" rIns="0" bIns="0"/>
          <a:lstStyle/>
          <a:p>
            <a:pPr lvl="0"/>
            <a:r>
              <a:rPr lang="nb-NO" smtClean="0"/>
              <a:t>Klikk for å redigere tekststiler i malen</a:t>
            </a:r>
          </a:p>
        </p:txBody>
      </p:sp>
      <p:sp>
        <p:nvSpPr>
          <p:cNvPr id="14" name="TekstSylinder 13">
            <a:extLst>
              <a:ext uri="{FF2B5EF4-FFF2-40B4-BE49-F238E27FC236}">
                <a16:creationId xmlns:a16="http://schemas.microsoft.com/office/drawing/2014/main" id="{A5802A09-1244-437C-B1BA-C96CFC86F407}"/>
              </a:ext>
            </a:extLst>
          </p:cNvPr>
          <p:cNvSpPr txBox="1"/>
          <p:nvPr userDrawn="1"/>
        </p:nvSpPr>
        <p:spPr>
          <a:xfrm>
            <a:off x="2030655" y="12580620"/>
            <a:ext cx="515696" cy="246221"/>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1" dirty="0">
                <a:solidFill>
                  <a:schemeClr val="accent6"/>
                </a:solidFill>
                <a:latin typeface="Arial" panose="020B0604020202020204" pitchFamily="34" charset="0"/>
                <a:cs typeface="Arial" panose="020B0604020202020204" pitchFamily="34" charset="0"/>
              </a:rPr>
              <a:t>FHI - </a:t>
            </a:r>
            <a:r>
              <a:rPr lang="nb-NO" sz="1600" dirty="0">
                <a:solidFill>
                  <a:schemeClr val="accent6"/>
                </a:solidFill>
                <a:latin typeface="Arial" panose="020B0604020202020204" pitchFamily="34" charset="0"/>
                <a:cs typeface="Arial" panose="020B0604020202020204" pitchFamily="34" charset="0"/>
              </a:rPr>
              <a:t> </a:t>
            </a:r>
          </a:p>
        </p:txBody>
      </p:sp>
      <p:sp>
        <p:nvSpPr>
          <p:cNvPr id="6" name="Plassholder for dato 5">
            <a:extLst>
              <a:ext uri="{FF2B5EF4-FFF2-40B4-BE49-F238E27FC236}">
                <a16:creationId xmlns:a16="http://schemas.microsoft.com/office/drawing/2014/main" id="{463A727C-8736-49BF-8ADE-F780822BD707}"/>
              </a:ext>
            </a:extLst>
          </p:cNvPr>
          <p:cNvSpPr>
            <a:spLocks noGrp="1"/>
          </p:cNvSpPr>
          <p:nvPr>
            <p:ph type="dt" sz="half" idx="13"/>
          </p:nvPr>
        </p:nvSpPr>
        <p:spPr/>
        <p:txBody>
          <a:bodyPr/>
          <a:lstStyle/>
          <a:p>
            <a:fld id="{286F342A-38DB-4162-9258-C1639628DEFF}" type="datetime1">
              <a:rPr lang="nb-NO" smtClean="0"/>
              <a:t>11.04.2019</a:t>
            </a:fld>
            <a:endParaRPr lang="nb-NO" dirty="0"/>
          </a:p>
        </p:txBody>
      </p:sp>
    </p:spTree>
    <p:extLst>
      <p:ext uri="{BB962C8B-B14F-4D97-AF65-F5344CB8AC3E}">
        <p14:creationId xmlns:p14="http://schemas.microsoft.com/office/powerpoint/2010/main" val="1432827122"/>
      </p:ext>
    </p:extLst>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tel og innhold">
    <p:spTree>
      <p:nvGrpSpPr>
        <p:cNvPr id="1" name=""/>
        <p:cNvGrpSpPr/>
        <p:nvPr/>
      </p:nvGrpSpPr>
      <p:grpSpPr>
        <a:xfrm>
          <a:off x="0" y="0"/>
          <a:ext cx="0" cy="0"/>
          <a:chOff x="0" y="0"/>
          <a:chExt cx="0" cy="0"/>
        </a:xfrm>
      </p:grpSpPr>
      <p:sp>
        <p:nvSpPr>
          <p:cNvPr id="11" name="Plassholder for tekst 10">
            <a:extLst>
              <a:ext uri="{FF2B5EF4-FFF2-40B4-BE49-F238E27FC236}">
                <a16:creationId xmlns:a16="http://schemas.microsoft.com/office/drawing/2014/main" id="{745275BF-CA46-49C6-A317-71743D61B0EC}"/>
              </a:ext>
            </a:extLst>
          </p:cNvPr>
          <p:cNvSpPr>
            <a:spLocks noGrp="1"/>
          </p:cNvSpPr>
          <p:nvPr>
            <p:ph type="body" sz="quarter" idx="12"/>
          </p:nvPr>
        </p:nvSpPr>
        <p:spPr>
          <a:xfrm>
            <a:off x="2030653" y="4354288"/>
            <a:ext cx="21028462" cy="7281452"/>
          </a:xfrm>
          <a:prstGeom prst="rect">
            <a:avLst/>
          </a:prstGeom>
        </p:spPr>
        <p:txBody>
          <a:bodyPr lIns="0" tIns="0" rIns="0" bIns="0"/>
          <a:lstStyle/>
          <a:p>
            <a:pPr lvl="0"/>
            <a:r>
              <a:rPr lang="nb-NO" smtClean="0"/>
              <a:t>Klikk for å redigere tekststiler i malen</a:t>
            </a:r>
          </a:p>
        </p:txBody>
      </p:sp>
      <p:sp>
        <p:nvSpPr>
          <p:cNvPr id="14" name="TekstSylinder 13">
            <a:extLst>
              <a:ext uri="{FF2B5EF4-FFF2-40B4-BE49-F238E27FC236}">
                <a16:creationId xmlns:a16="http://schemas.microsoft.com/office/drawing/2014/main" id="{A5802A09-1244-437C-B1BA-C96CFC86F407}"/>
              </a:ext>
            </a:extLst>
          </p:cNvPr>
          <p:cNvSpPr txBox="1"/>
          <p:nvPr userDrawn="1"/>
        </p:nvSpPr>
        <p:spPr>
          <a:xfrm>
            <a:off x="2030654" y="12580620"/>
            <a:ext cx="2724369" cy="246221"/>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1" dirty="0">
                <a:solidFill>
                  <a:schemeClr val="accent6"/>
                </a:solidFill>
                <a:latin typeface="Arial" panose="020B0604020202020204" pitchFamily="34" charset="0"/>
                <a:cs typeface="Arial" panose="020B0604020202020204" pitchFamily="34" charset="0"/>
              </a:rPr>
              <a:t>FHI -</a:t>
            </a:r>
            <a:r>
              <a:rPr lang="nb-NO" sz="1600" dirty="0">
                <a:solidFill>
                  <a:schemeClr val="accent6"/>
                </a:solidFill>
                <a:latin typeface="Arial" panose="020B0604020202020204" pitchFamily="34" charset="0"/>
                <a:cs typeface="Arial" panose="020B0604020202020204" pitchFamily="34" charset="0"/>
              </a:rPr>
              <a:t> </a:t>
            </a:r>
          </a:p>
        </p:txBody>
      </p:sp>
      <p:sp>
        <p:nvSpPr>
          <p:cNvPr id="5" name="Plassholder for dato 4">
            <a:extLst>
              <a:ext uri="{FF2B5EF4-FFF2-40B4-BE49-F238E27FC236}">
                <a16:creationId xmlns:a16="http://schemas.microsoft.com/office/drawing/2014/main" id="{FE001868-84CF-4402-88BC-B79B39F3E4B7}"/>
              </a:ext>
            </a:extLst>
          </p:cNvPr>
          <p:cNvSpPr>
            <a:spLocks noGrp="1"/>
          </p:cNvSpPr>
          <p:nvPr>
            <p:ph type="dt" sz="half" idx="13"/>
          </p:nvPr>
        </p:nvSpPr>
        <p:spPr/>
        <p:txBody>
          <a:bodyPr/>
          <a:lstStyle/>
          <a:p>
            <a:fld id="{FC66170D-AF63-42F3-B8AC-0F9486E98973}" type="datetime1">
              <a:rPr lang="nb-NO" smtClean="0"/>
              <a:t>11.04.2019</a:t>
            </a:fld>
            <a:endParaRPr lang="nb-NO" dirty="0"/>
          </a:p>
        </p:txBody>
      </p:sp>
      <p:sp>
        <p:nvSpPr>
          <p:cNvPr id="9" name="Title 1">
            <a:extLst>
              <a:ext uri="{FF2B5EF4-FFF2-40B4-BE49-F238E27FC236}">
                <a16:creationId xmlns:a16="http://schemas.microsoft.com/office/drawing/2014/main" id="{66109BC7-6B2B-455F-AAF6-F2D02D73C756}"/>
              </a:ext>
            </a:extLst>
          </p:cNvPr>
          <p:cNvSpPr>
            <a:spLocks noGrp="1"/>
          </p:cNvSpPr>
          <p:nvPr>
            <p:ph type="title"/>
          </p:nvPr>
        </p:nvSpPr>
        <p:spPr>
          <a:xfrm>
            <a:off x="2030654" y="1436689"/>
            <a:ext cx="21028462" cy="1288045"/>
          </a:xfrm>
        </p:spPr>
        <p:txBody>
          <a:bodyPr>
            <a:spAutoFit/>
          </a:bodyPr>
          <a:lstStyle>
            <a:lvl1pPr>
              <a:defRPr/>
            </a:lvl1pPr>
          </a:lstStyle>
          <a:p>
            <a:r>
              <a:rPr lang="nb-NO" smtClean="0"/>
              <a:t>Klikk for å redigere tittelstil</a:t>
            </a:r>
            <a:endParaRPr lang="en-US" dirty="0"/>
          </a:p>
        </p:txBody>
      </p:sp>
      <p:sp>
        <p:nvSpPr>
          <p:cNvPr id="10" name="Plassholder for tekst 7">
            <a:extLst>
              <a:ext uri="{FF2B5EF4-FFF2-40B4-BE49-F238E27FC236}">
                <a16:creationId xmlns:a16="http://schemas.microsoft.com/office/drawing/2014/main" id="{75588BA0-191B-489B-AFF1-4ED326CF141D}"/>
              </a:ext>
            </a:extLst>
          </p:cNvPr>
          <p:cNvSpPr>
            <a:spLocks noGrp="1"/>
          </p:cNvSpPr>
          <p:nvPr>
            <p:ph type="body" sz="quarter" idx="11"/>
          </p:nvPr>
        </p:nvSpPr>
        <p:spPr>
          <a:xfrm>
            <a:off x="2030413" y="2727089"/>
            <a:ext cx="21028462" cy="846386"/>
          </a:xfrm>
        </p:spPr>
        <p:txBody>
          <a:bodyPr wrap="square">
            <a:spAutoFit/>
          </a:bodyPr>
          <a:lstStyle>
            <a:lvl1pPr marL="0" indent="0">
              <a:lnSpc>
                <a:spcPct val="100000"/>
              </a:lnSpc>
              <a:spcAft>
                <a:spcPts val="0"/>
              </a:spcAft>
              <a:buNone/>
              <a:defRPr sz="5500">
                <a:solidFill>
                  <a:schemeClr val="accent4"/>
                </a:solidFill>
              </a:defRPr>
            </a:lvl1pPr>
            <a:lvl2pPr marL="720000" indent="0">
              <a:buNone/>
              <a:defRPr/>
            </a:lvl2pPr>
          </a:lstStyle>
          <a:p>
            <a:pPr lvl="0"/>
            <a:r>
              <a:rPr lang="nb-NO" smtClean="0"/>
              <a:t>Klikk for å redigere tekststiler i malen</a:t>
            </a:r>
          </a:p>
        </p:txBody>
      </p:sp>
    </p:spTree>
    <p:extLst>
      <p:ext uri="{BB962C8B-B14F-4D97-AF65-F5344CB8AC3E}">
        <p14:creationId xmlns:p14="http://schemas.microsoft.com/office/powerpoint/2010/main" val="212627018"/>
      </p:ext>
    </p:extLst>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tel og bil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030654" y="3009976"/>
            <a:ext cx="20318400" cy="9108000"/>
          </a:xfrm>
          <a:solidFill>
            <a:schemeClr val="bg1">
              <a:lumMod val="65000"/>
            </a:schemeClr>
          </a:solidFill>
        </p:spPr>
        <p:txBody>
          <a:bodyPr anchor="t"/>
          <a:lstStyle>
            <a:lvl1pPr marL="0" indent="0" algn="ctr">
              <a:buNone/>
              <a:defRPr sz="6399"/>
            </a:lvl1pPr>
            <a:lvl2pPr marL="914263" indent="0">
              <a:buNone/>
              <a:defRPr sz="5599"/>
            </a:lvl2pPr>
            <a:lvl3pPr marL="1828526" indent="0">
              <a:buNone/>
              <a:defRPr sz="4799"/>
            </a:lvl3pPr>
            <a:lvl4pPr marL="2742789" indent="0">
              <a:buNone/>
              <a:defRPr sz="3999"/>
            </a:lvl4pPr>
            <a:lvl5pPr marL="3657051" indent="0">
              <a:buNone/>
              <a:defRPr sz="3999"/>
            </a:lvl5pPr>
            <a:lvl6pPr marL="4571314" indent="0">
              <a:buNone/>
              <a:defRPr sz="3999"/>
            </a:lvl6pPr>
            <a:lvl7pPr marL="5485577" indent="0">
              <a:buNone/>
              <a:defRPr sz="3999"/>
            </a:lvl7pPr>
            <a:lvl8pPr marL="6399840" indent="0">
              <a:buNone/>
              <a:defRPr sz="3999"/>
            </a:lvl8pPr>
            <a:lvl9pPr marL="7314103" indent="0">
              <a:buNone/>
              <a:defRPr sz="3999"/>
            </a:lvl9pPr>
          </a:lstStyle>
          <a:p>
            <a:r>
              <a:rPr lang="nb-NO" smtClean="0"/>
              <a:t>Klikk ikonet for å legge til et bilde</a:t>
            </a:r>
            <a:endParaRPr lang="en-US" dirty="0"/>
          </a:p>
        </p:txBody>
      </p:sp>
      <p:sp>
        <p:nvSpPr>
          <p:cNvPr id="2" name="Plassholder for dato 1">
            <a:extLst>
              <a:ext uri="{FF2B5EF4-FFF2-40B4-BE49-F238E27FC236}">
                <a16:creationId xmlns:a16="http://schemas.microsoft.com/office/drawing/2014/main" id="{AE809B7F-3D7E-4EF3-A940-ECD54BD14B25}"/>
              </a:ext>
            </a:extLst>
          </p:cNvPr>
          <p:cNvSpPr>
            <a:spLocks noGrp="1"/>
          </p:cNvSpPr>
          <p:nvPr>
            <p:ph type="dt" sz="half" idx="10"/>
          </p:nvPr>
        </p:nvSpPr>
        <p:spPr/>
        <p:txBody>
          <a:bodyPr/>
          <a:lstStyle/>
          <a:p>
            <a:fld id="{6A48EDF2-6DC0-4842-B51E-D7BC605EC415}" type="datetime1">
              <a:rPr lang="nb-NO" smtClean="0"/>
              <a:t>11.04.2019</a:t>
            </a:fld>
            <a:endParaRPr lang="nb-NO" dirty="0"/>
          </a:p>
        </p:txBody>
      </p:sp>
      <p:sp>
        <p:nvSpPr>
          <p:cNvPr id="7" name="Title 1">
            <a:extLst>
              <a:ext uri="{FF2B5EF4-FFF2-40B4-BE49-F238E27FC236}">
                <a16:creationId xmlns:a16="http://schemas.microsoft.com/office/drawing/2014/main" id="{AD4FCC46-56CB-4D81-8A0F-DB762CFE828D}"/>
              </a:ext>
            </a:extLst>
          </p:cNvPr>
          <p:cNvSpPr>
            <a:spLocks noGrp="1"/>
          </p:cNvSpPr>
          <p:nvPr>
            <p:ph type="title"/>
          </p:nvPr>
        </p:nvSpPr>
        <p:spPr>
          <a:xfrm>
            <a:off x="2030654" y="1436689"/>
            <a:ext cx="21028462" cy="1288045"/>
          </a:xfrm>
        </p:spPr>
        <p:txBody>
          <a:bodyPr>
            <a:spAutoFit/>
          </a:bodyPr>
          <a:lstStyle>
            <a:lvl1pPr>
              <a:defRPr/>
            </a:lvl1pPr>
          </a:lstStyle>
          <a:p>
            <a:r>
              <a:rPr lang="nb-NO" smtClean="0"/>
              <a:t>Klikk for å redigere tittelstil</a:t>
            </a:r>
            <a:endParaRPr lang="en-US" dirty="0"/>
          </a:p>
        </p:txBody>
      </p:sp>
    </p:spTree>
    <p:extLst>
      <p:ext uri="{BB962C8B-B14F-4D97-AF65-F5344CB8AC3E}">
        <p14:creationId xmlns:p14="http://schemas.microsoft.com/office/powerpoint/2010/main" val="3005231193"/>
      </p:ext>
    </p:extLst>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30654" y="1325477"/>
            <a:ext cx="21028462" cy="1288045"/>
          </a:xfrm>
          <a:prstGeom prst="rect">
            <a:avLst/>
          </a:prstGeom>
        </p:spPr>
        <p:txBody>
          <a:bodyPr vert="horz" lIns="0" tIns="0" rIns="0" bIns="0" rtlCol="0" anchor="t" anchorCtr="0">
            <a:spAutoFit/>
          </a:bodyPr>
          <a:lstStyle/>
          <a:p>
            <a:r>
              <a:rPr lang="nb-NO" dirty="0"/>
              <a:t>Klikk for å redigere tittelstil</a:t>
            </a:r>
            <a:endParaRPr lang="en-US" dirty="0"/>
          </a:p>
        </p:txBody>
      </p:sp>
      <p:sp>
        <p:nvSpPr>
          <p:cNvPr id="3" name="Text Placeholder 2"/>
          <p:cNvSpPr>
            <a:spLocks noGrp="1"/>
          </p:cNvSpPr>
          <p:nvPr>
            <p:ph type="body" idx="1"/>
          </p:nvPr>
        </p:nvSpPr>
        <p:spPr>
          <a:xfrm>
            <a:off x="2030654" y="4354288"/>
            <a:ext cx="21028462" cy="7464332"/>
          </a:xfrm>
          <a:prstGeom prst="rect">
            <a:avLst/>
          </a:prstGeom>
        </p:spPr>
        <p:txBody>
          <a:bodyPr vert="horz" lIns="0" tIns="0" rIns="0" bIns="0" rtlCol="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endParaRPr lang="en-US" dirty="0"/>
          </a:p>
        </p:txBody>
      </p:sp>
      <p:sp>
        <p:nvSpPr>
          <p:cNvPr id="11" name="TekstSylinder 10">
            <a:extLst>
              <a:ext uri="{FF2B5EF4-FFF2-40B4-BE49-F238E27FC236}">
                <a16:creationId xmlns:a16="http://schemas.microsoft.com/office/drawing/2014/main" id="{019FED00-6816-48CE-B9ED-3A2CE4ED08A9}"/>
              </a:ext>
            </a:extLst>
          </p:cNvPr>
          <p:cNvSpPr txBox="1"/>
          <p:nvPr userDrawn="1"/>
        </p:nvSpPr>
        <p:spPr>
          <a:xfrm>
            <a:off x="2030654" y="12580620"/>
            <a:ext cx="2724369" cy="246221"/>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1" dirty="0">
                <a:solidFill>
                  <a:schemeClr val="accent6"/>
                </a:solidFill>
                <a:latin typeface="Arial" panose="020B0604020202020204" pitchFamily="34" charset="0"/>
                <a:cs typeface="Arial" panose="020B0604020202020204" pitchFamily="34" charset="0"/>
              </a:rPr>
              <a:t>FHI -</a:t>
            </a:r>
            <a:r>
              <a:rPr lang="nb-NO" sz="1600" dirty="0">
                <a:solidFill>
                  <a:schemeClr val="accent6"/>
                </a:solidFill>
                <a:latin typeface="Arial" panose="020B0604020202020204" pitchFamily="34" charset="0"/>
                <a:cs typeface="Arial" panose="020B0604020202020204" pitchFamily="34" charset="0"/>
              </a:rPr>
              <a:t> </a:t>
            </a:r>
          </a:p>
        </p:txBody>
      </p:sp>
      <p:sp>
        <p:nvSpPr>
          <p:cNvPr id="8" name="Plassholder for dato 7">
            <a:extLst>
              <a:ext uri="{FF2B5EF4-FFF2-40B4-BE49-F238E27FC236}">
                <a16:creationId xmlns:a16="http://schemas.microsoft.com/office/drawing/2014/main" id="{BE40BA08-1573-4BBD-93BC-3121038CDF55}"/>
              </a:ext>
            </a:extLst>
          </p:cNvPr>
          <p:cNvSpPr>
            <a:spLocks noGrp="1"/>
          </p:cNvSpPr>
          <p:nvPr>
            <p:ph type="dt" sz="half" idx="2"/>
          </p:nvPr>
        </p:nvSpPr>
        <p:spPr>
          <a:xfrm>
            <a:off x="2447925" y="12553950"/>
            <a:ext cx="4646613" cy="296863"/>
          </a:xfrm>
          <a:prstGeom prst="rect">
            <a:avLst/>
          </a:prstGeom>
        </p:spPr>
        <p:txBody>
          <a:bodyPr vert="horz" lIns="91440" tIns="45720" rIns="91440" bIns="45720" rtlCol="0" anchor="ctr"/>
          <a:lstStyle>
            <a:lvl1pPr algn="l">
              <a:defRPr sz="1600">
                <a:solidFill>
                  <a:schemeClr val="accent6"/>
                </a:solidFill>
                <a:latin typeface="Arial" panose="020B0604020202020204" pitchFamily="34" charset="0"/>
                <a:cs typeface="Arial" panose="020B0604020202020204" pitchFamily="34" charset="0"/>
              </a:defRPr>
            </a:lvl1pPr>
          </a:lstStyle>
          <a:p>
            <a:fld id="{28FE70B9-23C1-4673-9A88-D0C2A6947541}" type="datetime1">
              <a:rPr lang="nb-NO" smtClean="0"/>
              <a:t>11.04.2019</a:t>
            </a:fld>
            <a:endParaRPr lang="nb-NO" dirty="0"/>
          </a:p>
        </p:txBody>
      </p:sp>
    </p:spTree>
    <p:extLst>
      <p:ext uri="{BB962C8B-B14F-4D97-AF65-F5344CB8AC3E}">
        <p14:creationId xmlns:p14="http://schemas.microsoft.com/office/powerpoint/2010/main" val="4010887774"/>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74" r:id="rId4"/>
    <p:sldLayoutId id="2147483675" r:id="rId5"/>
    <p:sldLayoutId id="2147483676" r:id="rId6"/>
    <p:sldLayoutId id="2147483662" r:id="rId7"/>
    <p:sldLayoutId id="2147483677" r:id="rId8"/>
    <p:sldLayoutId id="2147483669" r:id="rId9"/>
    <p:sldLayoutId id="2147483678" r:id="rId10"/>
    <p:sldLayoutId id="2147483679" r:id="rId11"/>
    <p:sldLayoutId id="2147483680" r:id="rId12"/>
    <p:sldLayoutId id="2147483681" r:id="rId13"/>
    <p:sldLayoutId id="2147483682" r:id="rId14"/>
    <p:sldLayoutId id="2147483664" r:id="rId15"/>
    <p:sldLayoutId id="2147483665" r:id="rId16"/>
    <p:sldLayoutId id="2147483666" r:id="rId17"/>
    <p:sldLayoutId id="2147483667" r:id="rId18"/>
  </p:sldLayoutIdLst>
  <p:transition spd="slow">
    <p:wipe dir="d"/>
  </p:transition>
  <p:hf sldNum="0" hdr="0" ftr="0"/>
  <p:txStyles>
    <p:titleStyle>
      <a:lvl1pPr algn="l" defTabSz="1828526" rtl="0" eaLnBrk="1" latinLnBrk="0" hangingPunct="1">
        <a:lnSpc>
          <a:spcPct val="90000"/>
        </a:lnSpc>
        <a:spcBef>
          <a:spcPct val="0"/>
        </a:spcBef>
        <a:buNone/>
        <a:defRPr sz="9300" kern="1200">
          <a:solidFill>
            <a:schemeClr val="accent6"/>
          </a:solidFill>
          <a:latin typeface="+mj-lt"/>
          <a:ea typeface="+mj-ea"/>
          <a:cs typeface="+mj-cs"/>
        </a:defRPr>
      </a:lvl1pPr>
    </p:titleStyle>
    <p:bodyStyle>
      <a:lvl1pPr marL="360000" indent="-360000" algn="l" defTabSz="1828526" rtl="0" eaLnBrk="1" latinLnBrk="0" hangingPunct="1">
        <a:lnSpc>
          <a:spcPct val="120000"/>
        </a:lnSpc>
        <a:spcBef>
          <a:spcPts val="0"/>
        </a:spcBef>
        <a:spcAft>
          <a:spcPts val="1300"/>
        </a:spcAft>
        <a:buClr>
          <a:schemeClr val="accent4"/>
        </a:buClr>
        <a:buSzPct val="100000"/>
        <a:buFontTx/>
        <a:buBlip>
          <a:blip r:embed="rId20"/>
        </a:buBlip>
        <a:defRPr sz="3800" kern="1200">
          <a:solidFill>
            <a:schemeClr val="dk1"/>
          </a:solidFill>
          <a:latin typeface="+mn-lt"/>
          <a:ea typeface="+mn-ea"/>
          <a:cs typeface="+mn-cs"/>
        </a:defRPr>
      </a:lvl1pPr>
      <a:lvl2pPr marL="1080000" indent="-360000" algn="l" defTabSz="1828526" rtl="0" eaLnBrk="1" latinLnBrk="0" hangingPunct="1">
        <a:lnSpc>
          <a:spcPct val="90000"/>
        </a:lnSpc>
        <a:spcBef>
          <a:spcPts val="1000"/>
        </a:spcBef>
        <a:buClr>
          <a:schemeClr val="accent4"/>
        </a:buClr>
        <a:buFontTx/>
        <a:buBlip>
          <a:blip r:embed="rId20"/>
        </a:buBlip>
        <a:defRPr sz="3200" kern="1200">
          <a:solidFill>
            <a:schemeClr val="dk1"/>
          </a:solidFill>
          <a:latin typeface="+mn-lt"/>
          <a:ea typeface="+mn-ea"/>
          <a:cs typeface="+mn-cs"/>
        </a:defRPr>
      </a:lvl2pPr>
      <a:lvl3pPr marL="1440000" indent="-360000" algn="l" defTabSz="1828526" rtl="0" eaLnBrk="1" latinLnBrk="0" hangingPunct="1">
        <a:lnSpc>
          <a:spcPct val="90000"/>
        </a:lnSpc>
        <a:spcBef>
          <a:spcPts val="1000"/>
        </a:spcBef>
        <a:buClr>
          <a:schemeClr val="accent4"/>
        </a:buClr>
        <a:buFontTx/>
        <a:buBlip>
          <a:blip r:embed="rId20"/>
        </a:buBlip>
        <a:defRPr sz="2800" kern="1200">
          <a:solidFill>
            <a:schemeClr val="dk1"/>
          </a:solidFill>
          <a:latin typeface="+mn-lt"/>
          <a:ea typeface="+mn-ea"/>
          <a:cs typeface="+mn-cs"/>
        </a:defRPr>
      </a:lvl3pPr>
      <a:lvl4pPr marL="1800000" indent="-360000" algn="l" defTabSz="1828526" rtl="0" eaLnBrk="1" latinLnBrk="0" hangingPunct="1">
        <a:lnSpc>
          <a:spcPct val="90000"/>
        </a:lnSpc>
        <a:spcBef>
          <a:spcPts val="1000"/>
        </a:spcBef>
        <a:buClr>
          <a:schemeClr val="accent4"/>
        </a:buClr>
        <a:buFontTx/>
        <a:buBlip>
          <a:blip r:embed="rId20"/>
        </a:buBlip>
        <a:defRPr sz="2600" kern="1200">
          <a:solidFill>
            <a:schemeClr val="dk1"/>
          </a:solidFill>
          <a:latin typeface="+mn-lt"/>
          <a:ea typeface="+mn-ea"/>
          <a:cs typeface="+mn-cs"/>
        </a:defRPr>
      </a:lvl4pPr>
      <a:lvl5pPr marL="2160000" indent="-360000" algn="l" defTabSz="1828526" rtl="0" eaLnBrk="1" latinLnBrk="0" hangingPunct="1">
        <a:lnSpc>
          <a:spcPct val="90000"/>
        </a:lnSpc>
        <a:spcBef>
          <a:spcPts val="1000"/>
        </a:spcBef>
        <a:buClr>
          <a:schemeClr val="accent4"/>
        </a:buClr>
        <a:buFontTx/>
        <a:buBlip>
          <a:blip r:embed="rId20"/>
        </a:buBlip>
        <a:defRPr sz="2400" kern="1200">
          <a:solidFill>
            <a:schemeClr val="dk1"/>
          </a:solidFill>
          <a:latin typeface="+mn-lt"/>
          <a:ea typeface="+mn-ea"/>
          <a:cs typeface="+mn-cs"/>
        </a:defRPr>
      </a:lvl5pPr>
      <a:lvl6pPr marL="5028446"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708"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971"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1234"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526" rtl="0" eaLnBrk="1" latinLnBrk="0" hangingPunct="1">
        <a:defRPr sz="3599" kern="1200">
          <a:solidFill>
            <a:schemeClr val="tx1"/>
          </a:solidFill>
          <a:latin typeface="+mn-lt"/>
          <a:ea typeface="+mn-ea"/>
          <a:cs typeface="+mn-cs"/>
        </a:defRPr>
      </a:lvl1pPr>
      <a:lvl2pPr marL="914263" algn="l" defTabSz="1828526" rtl="0" eaLnBrk="1" latinLnBrk="0" hangingPunct="1">
        <a:defRPr sz="3599" kern="1200">
          <a:solidFill>
            <a:schemeClr val="tx1"/>
          </a:solidFill>
          <a:latin typeface="+mn-lt"/>
          <a:ea typeface="+mn-ea"/>
          <a:cs typeface="+mn-cs"/>
        </a:defRPr>
      </a:lvl2pPr>
      <a:lvl3pPr marL="1828526" algn="l" defTabSz="1828526" rtl="0" eaLnBrk="1" latinLnBrk="0" hangingPunct="1">
        <a:defRPr sz="3599" kern="1200">
          <a:solidFill>
            <a:schemeClr val="tx1"/>
          </a:solidFill>
          <a:latin typeface="+mn-lt"/>
          <a:ea typeface="+mn-ea"/>
          <a:cs typeface="+mn-cs"/>
        </a:defRPr>
      </a:lvl3pPr>
      <a:lvl4pPr marL="2742789" algn="l" defTabSz="1828526" rtl="0" eaLnBrk="1" latinLnBrk="0" hangingPunct="1">
        <a:defRPr sz="3599" kern="1200">
          <a:solidFill>
            <a:schemeClr val="tx1"/>
          </a:solidFill>
          <a:latin typeface="+mn-lt"/>
          <a:ea typeface="+mn-ea"/>
          <a:cs typeface="+mn-cs"/>
        </a:defRPr>
      </a:lvl4pPr>
      <a:lvl5pPr marL="3657051" algn="l" defTabSz="1828526" rtl="0" eaLnBrk="1" latinLnBrk="0" hangingPunct="1">
        <a:defRPr sz="3599" kern="1200">
          <a:solidFill>
            <a:schemeClr val="tx1"/>
          </a:solidFill>
          <a:latin typeface="+mn-lt"/>
          <a:ea typeface="+mn-ea"/>
          <a:cs typeface="+mn-cs"/>
        </a:defRPr>
      </a:lvl5pPr>
      <a:lvl6pPr marL="4571314" algn="l" defTabSz="1828526" rtl="0" eaLnBrk="1" latinLnBrk="0" hangingPunct="1">
        <a:defRPr sz="3599" kern="1200">
          <a:solidFill>
            <a:schemeClr val="tx1"/>
          </a:solidFill>
          <a:latin typeface="+mn-lt"/>
          <a:ea typeface="+mn-ea"/>
          <a:cs typeface="+mn-cs"/>
        </a:defRPr>
      </a:lvl6pPr>
      <a:lvl7pPr marL="5485577" algn="l" defTabSz="1828526" rtl="0" eaLnBrk="1" latinLnBrk="0" hangingPunct="1">
        <a:defRPr sz="3599" kern="1200">
          <a:solidFill>
            <a:schemeClr val="tx1"/>
          </a:solidFill>
          <a:latin typeface="+mn-lt"/>
          <a:ea typeface="+mn-ea"/>
          <a:cs typeface="+mn-cs"/>
        </a:defRPr>
      </a:lvl7pPr>
      <a:lvl8pPr marL="6399840" algn="l" defTabSz="1828526" rtl="0" eaLnBrk="1" latinLnBrk="0" hangingPunct="1">
        <a:defRPr sz="3599" kern="1200">
          <a:solidFill>
            <a:schemeClr val="tx1"/>
          </a:solidFill>
          <a:latin typeface="+mn-lt"/>
          <a:ea typeface="+mn-ea"/>
          <a:cs typeface="+mn-cs"/>
        </a:defRPr>
      </a:lvl8pPr>
      <a:lvl9pPr marL="7314103" algn="l" defTabSz="1828526" rtl="0" eaLnBrk="1" latinLnBrk="0" hangingPunct="1">
        <a:defRPr sz="35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hyperlink" Target="http://www.vesuv.no/"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C50A0021-A030-418C-92CE-DF62B6F71432}"/>
              </a:ext>
            </a:extLst>
          </p:cNvPr>
          <p:cNvSpPr>
            <a:spLocks noGrp="1"/>
          </p:cNvSpPr>
          <p:nvPr>
            <p:ph type="body" sz="quarter" idx="13"/>
          </p:nvPr>
        </p:nvSpPr>
        <p:spPr>
          <a:xfrm>
            <a:off x="19916361" y="11774188"/>
            <a:ext cx="3149850" cy="430887"/>
          </a:xfrm>
        </p:spPr>
        <p:txBody>
          <a:bodyPr/>
          <a:lstStyle/>
          <a:p>
            <a:r>
              <a:rPr lang="nb-NO" dirty="0" smtClean="0"/>
              <a:t>Molde, 29.03.2019</a:t>
            </a:r>
            <a:endParaRPr lang="nb-NO" dirty="0"/>
          </a:p>
        </p:txBody>
      </p:sp>
      <p:sp>
        <p:nvSpPr>
          <p:cNvPr id="3" name="Plassholder for tekst 2">
            <a:extLst>
              <a:ext uri="{FF2B5EF4-FFF2-40B4-BE49-F238E27FC236}">
                <a16:creationId xmlns:a16="http://schemas.microsoft.com/office/drawing/2014/main" id="{F01445E7-5057-4899-A1EA-558389DCB3E8}"/>
              </a:ext>
            </a:extLst>
          </p:cNvPr>
          <p:cNvSpPr>
            <a:spLocks noGrp="1"/>
          </p:cNvSpPr>
          <p:nvPr>
            <p:ph type="body" sz="quarter" idx="14"/>
          </p:nvPr>
        </p:nvSpPr>
        <p:spPr>
          <a:xfrm>
            <a:off x="3180430" y="4220076"/>
            <a:ext cx="17519466" cy="5539978"/>
          </a:xfrm>
        </p:spPr>
        <p:txBody>
          <a:bodyPr/>
          <a:lstStyle/>
          <a:p>
            <a:r>
              <a:rPr lang="nb-NO" sz="9600" b="1" dirty="0">
                <a:ea typeface="ＭＳ Ｐゴシック" pitchFamily="34" charset="-128"/>
              </a:rPr>
              <a:t>Utbrudd og utbruddshåndtering</a:t>
            </a:r>
            <a:br>
              <a:rPr lang="nb-NO" sz="9600" b="1" dirty="0">
                <a:ea typeface="ＭＳ Ｐゴシック" pitchFamily="34" charset="-128"/>
              </a:rPr>
            </a:br>
            <a:r>
              <a:rPr lang="nb-NO" sz="9600" b="1" dirty="0">
                <a:ea typeface="ＭＳ Ｐゴシック" pitchFamily="34" charset="-128"/>
              </a:rPr>
              <a:t>i kommunale </a:t>
            </a:r>
            <a:r>
              <a:rPr lang="nb-NO" sz="9600" b="1" dirty="0" smtClean="0">
                <a:ea typeface="ＭＳ Ｐゴシック" pitchFamily="34" charset="-128"/>
              </a:rPr>
              <a:t>helseinstitusjoner – og når skal vi screene? </a:t>
            </a:r>
            <a:r>
              <a:rPr lang="nb-NO" sz="7200" b="1" dirty="0" smtClean="0">
                <a:ea typeface="ＭＳ Ｐゴシック" pitchFamily="34" charset="-128"/>
              </a:rPr>
              <a:t>... Eller må vi det egentlig?</a:t>
            </a:r>
            <a:endParaRPr lang="nb-NO" sz="9600" dirty="0"/>
          </a:p>
        </p:txBody>
      </p:sp>
      <p:sp>
        <p:nvSpPr>
          <p:cNvPr id="4" name="Plassholder for tekst 3">
            <a:extLst>
              <a:ext uri="{FF2B5EF4-FFF2-40B4-BE49-F238E27FC236}">
                <a16:creationId xmlns:a16="http://schemas.microsoft.com/office/drawing/2014/main" id="{7C94AD52-7B82-4012-AE70-1DA1C06528BC}"/>
              </a:ext>
            </a:extLst>
          </p:cNvPr>
          <p:cNvSpPr>
            <a:spLocks noGrp="1"/>
          </p:cNvSpPr>
          <p:nvPr>
            <p:ph type="body" sz="quarter" idx="15"/>
          </p:nvPr>
        </p:nvSpPr>
        <p:spPr>
          <a:xfrm>
            <a:off x="7453990" y="10154433"/>
            <a:ext cx="15612221" cy="830997"/>
          </a:xfrm>
        </p:spPr>
        <p:txBody>
          <a:bodyPr/>
          <a:lstStyle/>
          <a:p>
            <a:pPr algn="r"/>
            <a:r>
              <a:rPr lang="nb-NO" dirty="0" smtClean="0"/>
              <a:t>Horst Bentele, seniorrådgiver</a:t>
            </a:r>
            <a:endParaRPr lang="nb-NO" dirty="0"/>
          </a:p>
        </p:txBody>
      </p:sp>
    </p:spTree>
    <p:extLst>
      <p:ext uri="{BB962C8B-B14F-4D97-AF65-F5344CB8AC3E}">
        <p14:creationId xmlns:p14="http://schemas.microsoft.com/office/powerpoint/2010/main" val="3758386800"/>
      </p:ext>
    </p:extLst>
  </p:cSld>
  <p:clrMapOvr>
    <a:masterClrMapping/>
  </p:clrMapOvr>
  <p:transition spd="slow">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2"/>
          </p:nvPr>
        </p:nvSpPr>
        <p:spPr/>
        <p:txBody>
          <a:bodyPr>
            <a:normAutofit/>
          </a:bodyPr>
          <a:lstStyle/>
          <a:p>
            <a:pPr marL="342900" indent="-342900">
              <a:buFont typeface="Arial" panose="020B0604020202020204" pitchFamily="34" charset="0"/>
              <a:buChar char="•"/>
            </a:pPr>
            <a:r>
              <a:rPr lang="nb-NO" dirty="0"/>
              <a:t>Utbrudd skjer </a:t>
            </a:r>
          </a:p>
          <a:p>
            <a:pPr marL="342900" indent="-342900">
              <a:buFont typeface="Arial" panose="020B0604020202020204" pitchFamily="34" charset="0"/>
              <a:buChar char="•"/>
            </a:pPr>
            <a:r>
              <a:rPr lang="nb-NO" dirty="0"/>
              <a:t>Mange oppdages ikke</a:t>
            </a:r>
          </a:p>
          <a:p>
            <a:pPr marL="342900" indent="-342900">
              <a:buFont typeface="Arial" panose="020B0604020202020204" pitchFamily="34" charset="0"/>
              <a:buChar char="•"/>
            </a:pPr>
            <a:r>
              <a:rPr lang="nb-NO" dirty="0"/>
              <a:t>Mange rapporteres ikke</a:t>
            </a:r>
          </a:p>
          <a:p>
            <a:pPr marL="342900" indent="-342900">
              <a:buFont typeface="Arial" panose="020B0604020202020204" pitchFamily="34" charset="0"/>
              <a:buChar char="•"/>
            </a:pPr>
            <a:r>
              <a:rPr lang="nb-NO" dirty="0"/>
              <a:t>De rammer veldig sårbare </a:t>
            </a:r>
            <a:r>
              <a:rPr lang="nb-NO" dirty="0" smtClean="0"/>
              <a:t>mennesker</a:t>
            </a:r>
          </a:p>
          <a:p>
            <a:pPr marL="342900" indent="-342900">
              <a:buFont typeface="Arial" panose="020B0604020202020204" pitchFamily="34" charset="0"/>
              <a:buChar char="•"/>
            </a:pPr>
            <a:endParaRPr lang="nb-NO" dirty="0"/>
          </a:p>
          <a:p>
            <a:pPr marL="0" indent="0">
              <a:buNone/>
            </a:pPr>
            <a:r>
              <a:rPr lang="nb-NO" b="1" dirty="0"/>
              <a:t>Antall utbrudd og syke fra Norske helseinstitusjoner</a:t>
            </a:r>
          </a:p>
          <a:p>
            <a:pPr marL="342900" indent="-342900">
              <a:buFont typeface="Arial" panose="020B0604020202020204" pitchFamily="34" charset="0"/>
              <a:buChar char="•"/>
            </a:pPr>
            <a:endParaRPr lang="nb-NO" dirty="0"/>
          </a:p>
        </p:txBody>
      </p:sp>
      <p:sp>
        <p:nvSpPr>
          <p:cNvPr id="3" name="Plassholder for dato 2"/>
          <p:cNvSpPr>
            <a:spLocks noGrp="1"/>
          </p:cNvSpPr>
          <p:nvPr>
            <p:ph type="dt" sz="half" idx="13"/>
          </p:nvPr>
        </p:nvSpPr>
        <p:spPr/>
        <p:txBody>
          <a:bodyPr/>
          <a:lstStyle/>
          <a:p>
            <a:fld id="{FC66170D-AF63-42F3-B8AC-0F9486E98973}" type="datetime1">
              <a:rPr lang="nb-NO" smtClean="0"/>
              <a:t>11.04.2019</a:t>
            </a:fld>
            <a:endParaRPr lang="nb-NO" dirty="0"/>
          </a:p>
        </p:txBody>
      </p:sp>
      <p:sp>
        <p:nvSpPr>
          <p:cNvPr id="4" name="Tittel 3"/>
          <p:cNvSpPr>
            <a:spLocks noGrp="1"/>
          </p:cNvSpPr>
          <p:nvPr>
            <p:ph type="title"/>
          </p:nvPr>
        </p:nvSpPr>
        <p:spPr>
          <a:xfrm>
            <a:off x="2030654" y="1436689"/>
            <a:ext cx="21028462" cy="2617640"/>
          </a:xfrm>
        </p:spPr>
        <p:txBody>
          <a:bodyPr/>
          <a:lstStyle/>
          <a:p>
            <a:pPr algn="ctr"/>
            <a:r>
              <a:rPr lang="nb-NO" sz="9600" dirty="0">
                <a:solidFill>
                  <a:srgbClr val="003871"/>
                </a:solidFill>
              </a:rPr>
              <a:t>Utbrudd i helseinstitusjon</a:t>
            </a:r>
            <a:r>
              <a:rPr lang="en-US" sz="9600" dirty="0">
                <a:solidFill>
                  <a:srgbClr val="003871"/>
                </a:solidFill>
              </a:rPr>
              <a:t/>
            </a:r>
            <a:br>
              <a:rPr lang="en-US" sz="9600" dirty="0">
                <a:solidFill>
                  <a:srgbClr val="003871"/>
                </a:solidFill>
              </a:rPr>
            </a:br>
            <a:endParaRPr lang="nb-NO" dirty="0"/>
          </a:p>
        </p:txBody>
      </p:sp>
      <p:sp>
        <p:nvSpPr>
          <p:cNvPr id="5" name="Plassholder for tekst 4"/>
          <p:cNvSpPr>
            <a:spLocks noGrp="1"/>
          </p:cNvSpPr>
          <p:nvPr>
            <p:ph type="body" sz="quarter" idx="11"/>
          </p:nvPr>
        </p:nvSpPr>
        <p:spPr>
          <a:xfrm>
            <a:off x="2030413" y="2727089"/>
            <a:ext cx="21028462" cy="1692771"/>
          </a:xfrm>
        </p:spPr>
        <p:txBody>
          <a:bodyPr/>
          <a:lstStyle/>
          <a:p>
            <a:r>
              <a:rPr lang="nb-NO" dirty="0"/>
              <a:t>Fleste helsetjenesteassosierte infeksjoner (HAI) er endemisk, men…..</a:t>
            </a:r>
          </a:p>
          <a:p>
            <a:endParaRPr lang="nb-NO" dirty="0"/>
          </a:p>
        </p:txBody>
      </p:sp>
      <p:graphicFrame>
        <p:nvGraphicFramePr>
          <p:cNvPr id="6" name="Tabell 5"/>
          <p:cNvGraphicFramePr>
            <a:graphicFrameLocks noGrp="1"/>
          </p:cNvGraphicFramePr>
          <p:nvPr>
            <p:extLst>
              <p:ext uri="{D42A27DB-BD31-4B8C-83A1-F6EECF244321}">
                <p14:modId xmlns:p14="http://schemas.microsoft.com/office/powerpoint/2010/main" val="2631691918"/>
              </p:ext>
            </p:extLst>
          </p:nvPr>
        </p:nvGraphicFramePr>
        <p:xfrm>
          <a:off x="4154902" y="9721518"/>
          <a:ext cx="11582403" cy="3320715"/>
        </p:xfrm>
        <a:graphic>
          <a:graphicData uri="http://schemas.openxmlformats.org/drawingml/2006/table">
            <a:tbl>
              <a:tblPr firstRow="1" bandRow="1"/>
              <a:tblGrid>
                <a:gridCol w="2343523">
                  <a:extLst>
                    <a:ext uri="{9D8B030D-6E8A-4147-A177-3AD203B41FA5}">
                      <a16:colId xmlns:a16="http://schemas.microsoft.com/office/drawing/2014/main" val="1427638268"/>
                    </a:ext>
                  </a:extLst>
                </a:gridCol>
                <a:gridCol w="1319840">
                  <a:extLst>
                    <a:ext uri="{9D8B030D-6E8A-4147-A177-3AD203B41FA5}">
                      <a16:colId xmlns:a16="http://schemas.microsoft.com/office/drawing/2014/main" val="2609295402"/>
                    </a:ext>
                  </a:extLst>
                </a:gridCol>
                <a:gridCol w="1319840">
                  <a:extLst>
                    <a:ext uri="{9D8B030D-6E8A-4147-A177-3AD203B41FA5}">
                      <a16:colId xmlns:a16="http://schemas.microsoft.com/office/drawing/2014/main" val="1247479022"/>
                    </a:ext>
                  </a:extLst>
                </a:gridCol>
                <a:gridCol w="1319840">
                  <a:extLst>
                    <a:ext uri="{9D8B030D-6E8A-4147-A177-3AD203B41FA5}">
                      <a16:colId xmlns:a16="http://schemas.microsoft.com/office/drawing/2014/main" val="2419846787"/>
                    </a:ext>
                  </a:extLst>
                </a:gridCol>
                <a:gridCol w="1319840">
                  <a:extLst>
                    <a:ext uri="{9D8B030D-6E8A-4147-A177-3AD203B41FA5}">
                      <a16:colId xmlns:a16="http://schemas.microsoft.com/office/drawing/2014/main" val="3369604547"/>
                    </a:ext>
                  </a:extLst>
                </a:gridCol>
                <a:gridCol w="1319840">
                  <a:extLst>
                    <a:ext uri="{9D8B030D-6E8A-4147-A177-3AD203B41FA5}">
                      <a16:colId xmlns:a16="http://schemas.microsoft.com/office/drawing/2014/main" val="1354365159"/>
                    </a:ext>
                  </a:extLst>
                </a:gridCol>
                <a:gridCol w="1319840">
                  <a:extLst>
                    <a:ext uri="{9D8B030D-6E8A-4147-A177-3AD203B41FA5}">
                      <a16:colId xmlns:a16="http://schemas.microsoft.com/office/drawing/2014/main" val="3396546993"/>
                    </a:ext>
                  </a:extLst>
                </a:gridCol>
                <a:gridCol w="1319840">
                  <a:extLst>
                    <a:ext uri="{9D8B030D-6E8A-4147-A177-3AD203B41FA5}">
                      <a16:colId xmlns:a16="http://schemas.microsoft.com/office/drawing/2014/main" val="1001410524"/>
                    </a:ext>
                  </a:extLst>
                </a:gridCol>
              </a:tblGrid>
              <a:tr h="959320">
                <a:tc>
                  <a:txBody>
                    <a:bodyPr/>
                    <a:lstStyle>
                      <a:lvl1pPr marL="0" algn="l" defTabSz="1828526" rtl="0" eaLnBrk="1" latinLnBrk="0" hangingPunct="1">
                        <a:defRPr sz="3599" b="1" kern="1200">
                          <a:solidFill>
                            <a:schemeClr val="lt1"/>
                          </a:solidFill>
                          <a:latin typeface="Calibri"/>
                        </a:defRPr>
                      </a:lvl1pPr>
                      <a:lvl2pPr marL="914263" algn="l" defTabSz="1828526" rtl="0" eaLnBrk="1" latinLnBrk="0" hangingPunct="1">
                        <a:defRPr sz="3599" b="1" kern="1200">
                          <a:solidFill>
                            <a:schemeClr val="lt1"/>
                          </a:solidFill>
                          <a:latin typeface="Calibri"/>
                        </a:defRPr>
                      </a:lvl2pPr>
                      <a:lvl3pPr marL="1828526" algn="l" defTabSz="1828526" rtl="0" eaLnBrk="1" latinLnBrk="0" hangingPunct="1">
                        <a:defRPr sz="3599" b="1" kern="1200">
                          <a:solidFill>
                            <a:schemeClr val="lt1"/>
                          </a:solidFill>
                          <a:latin typeface="Calibri"/>
                        </a:defRPr>
                      </a:lvl3pPr>
                      <a:lvl4pPr marL="2742789" algn="l" defTabSz="1828526" rtl="0" eaLnBrk="1" latinLnBrk="0" hangingPunct="1">
                        <a:defRPr sz="3599" b="1" kern="1200">
                          <a:solidFill>
                            <a:schemeClr val="lt1"/>
                          </a:solidFill>
                          <a:latin typeface="Calibri"/>
                        </a:defRPr>
                      </a:lvl4pPr>
                      <a:lvl5pPr marL="3657051" algn="l" defTabSz="1828526" rtl="0" eaLnBrk="1" latinLnBrk="0" hangingPunct="1">
                        <a:defRPr sz="3599" b="1" kern="1200">
                          <a:solidFill>
                            <a:schemeClr val="lt1"/>
                          </a:solidFill>
                          <a:latin typeface="Calibri"/>
                        </a:defRPr>
                      </a:lvl5pPr>
                      <a:lvl6pPr marL="4571314" algn="l" defTabSz="1828526" rtl="0" eaLnBrk="1" latinLnBrk="0" hangingPunct="1">
                        <a:defRPr sz="3599" b="1" kern="1200">
                          <a:solidFill>
                            <a:schemeClr val="lt1"/>
                          </a:solidFill>
                          <a:latin typeface="Calibri"/>
                        </a:defRPr>
                      </a:lvl6pPr>
                      <a:lvl7pPr marL="5485577" algn="l" defTabSz="1828526" rtl="0" eaLnBrk="1" latinLnBrk="0" hangingPunct="1">
                        <a:defRPr sz="3599" b="1" kern="1200">
                          <a:solidFill>
                            <a:schemeClr val="lt1"/>
                          </a:solidFill>
                          <a:latin typeface="Calibri"/>
                        </a:defRPr>
                      </a:lvl7pPr>
                      <a:lvl8pPr marL="6399840" algn="l" defTabSz="1828526" rtl="0" eaLnBrk="1" latinLnBrk="0" hangingPunct="1">
                        <a:defRPr sz="3599" b="1" kern="1200">
                          <a:solidFill>
                            <a:schemeClr val="lt1"/>
                          </a:solidFill>
                          <a:latin typeface="Calibri"/>
                        </a:defRPr>
                      </a:lvl8pPr>
                      <a:lvl9pPr marL="7314103" algn="l" defTabSz="1828526" rtl="0" eaLnBrk="1" latinLnBrk="0" hangingPunct="1">
                        <a:defRPr sz="3599" b="1" kern="1200">
                          <a:solidFill>
                            <a:schemeClr val="lt1"/>
                          </a:solidFill>
                          <a:latin typeface="Calibri"/>
                        </a:defRPr>
                      </a:lvl9pPr>
                    </a:lstStyle>
                    <a:p>
                      <a:pPr algn="ctr"/>
                      <a:r>
                        <a:rPr lang="nb-NO" dirty="0" smtClean="0"/>
                        <a:t>År</a:t>
                      </a:r>
                      <a:endParaRPr lang="nb-NO" dirty="0"/>
                    </a:p>
                  </a:txBody>
                  <a:tcPr marL="91462" marR="91462">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solidFill>
                  </a:tcPr>
                </a:tc>
                <a:tc>
                  <a:txBody>
                    <a:bodyPr/>
                    <a:lstStyle>
                      <a:lvl1pPr marL="0" algn="l" defTabSz="1828526" rtl="0" eaLnBrk="1" latinLnBrk="0" hangingPunct="1">
                        <a:defRPr sz="3599" b="1" kern="1200">
                          <a:solidFill>
                            <a:schemeClr val="lt1"/>
                          </a:solidFill>
                          <a:latin typeface="Calibri"/>
                        </a:defRPr>
                      </a:lvl1pPr>
                      <a:lvl2pPr marL="914263" algn="l" defTabSz="1828526" rtl="0" eaLnBrk="1" latinLnBrk="0" hangingPunct="1">
                        <a:defRPr sz="3599" b="1" kern="1200">
                          <a:solidFill>
                            <a:schemeClr val="lt1"/>
                          </a:solidFill>
                          <a:latin typeface="Calibri"/>
                        </a:defRPr>
                      </a:lvl2pPr>
                      <a:lvl3pPr marL="1828526" algn="l" defTabSz="1828526" rtl="0" eaLnBrk="1" latinLnBrk="0" hangingPunct="1">
                        <a:defRPr sz="3599" b="1" kern="1200">
                          <a:solidFill>
                            <a:schemeClr val="lt1"/>
                          </a:solidFill>
                          <a:latin typeface="Calibri"/>
                        </a:defRPr>
                      </a:lvl3pPr>
                      <a:lvl4pPr marL="2742789" algn="l" defTabSz="1828526" rtl="0" eaLnBrk="1" latinLnBrk="0" hangingPunct="1">
                        <a:defRPr sz="3599" b="1" kern="1200">
                          <a:solidFill>
                            <a:schemeClr val="lt1"/>
                          </a:solidFill>
                          <a:latin typeface="Calibri"/>
                        </a:defRPr>
                      </a:lvl4pPr>
                      <a:lvl5pPr marL="3657051" algn="l" defTabSz="1828526" rtl="0" eaLnBrk="1" latinLnBrk="0" hangingPunct="1">
                        <a:defRPr sz="3599" b="1" kern="1200">
                          <a:solidFill>
                            <a:schemeClr val="lt1"/>
                          </a:solidFill>
                          <a:latin typeface="Calibri"/>
                        </a:defRPr>
                      </a:lvl5pPr>
                      <a:lvl6pPr marL="4571314" algn="l" defTabSz="1828526" rtl="0" eaLnBrk="1" latinLnBrk="0" hangingPunct="1">
                        <a:defRPr sz="3599" b="1" kern="1200">
                          <a:solidFill>
                            <a:schemeClr val="lt1"/>
                          </a:solidFill>
                          <a:latin typeface="Calibri"/>
                        </a:defRPr>
                      </a:lvl6pPr>
                      <a:lvl7pPr marL="5485577" algn="l" defTabSz="1828526" rtl="0" eaLnBrk="1" latinLnBrk="0" hangingPunct="1">
                        <a:defRPr sz="3599" b="1" kern="1200">
                          <a:solidFill>
                            <a:schemeClr val="lt1"/>
                          </a:solidFill>
                          <a:latin typeface="Calibri"/>
                        </a:defRPr>
                      </a:lvl7pPr>
                      <a:lvl8pPr marL="6399840" algn="l" defTabSz="1828526" rtl="0" eaLnBrk="1" latinLnBrk="0" hangingPunct="1">
                        <a:defRPr sz="3599" b="1" kern="1200">
                          <a:solidFill>
                            <a:schemeClr val="lt1"/>
                          </a:solidFill>
                          <a:latin typeface="Calibri"/>
                        </a:defRPr>
                      </a:lvl8pPr>
                      <a:lvl9pPr marL="7314103" algn="l" defTabSz="1828526" rtl="0" eaLnBrk="1" latinLnBrk="0" hangingPunct="1">
                        <a:defRPr sz="3599" b="1" kern="1200">
                          <a:solidFill>
                            <a:schemeClr val="lt1"/>
                          </a:solidFill>
                          <a:latin typeface="Calibri"/>
                        </a:defRPr>
                      </a:lvl9pPr>
                    </a:lstStyle>
                    <a:p>
                      <a:pPr algn="ctr"/>
                      <a:r>
                        <a:rPr lang="nb-NO" dirty="0" smtClean="0"/>
                        <a:t>2011</a:t>
                      </a:r>
                      <a:endParaRPr lang="nb-NO" dirty="0"/>
                    </a:p>
                  </a:txBody>
                  <a:tcPr marL="91462" marR="91462">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solidFill>
                  </a:tcPr>
                </a:tc>
                <a:tc>
                  <a:txBody>
                    <a:bodyPr/>
                    <a:lstStyle>
                      <a:lvl1pPr marL="0" algn="l" defTabSz="1828526" rtl="0" eaLnBrk="1" latinLnBrk="0" hangingPunct="1">
                        <a:defRPr sz="3599" b="1" kern="1200">
                          <a:solidFill>
                            <a:schemeClr val="lt1"/>
                          </a:solidFill>
                          <a:latin typeface="Calibri"/>
                        </a:defRPr>
                      </a:lvl1pPr>
                      <a:lvl2pPr marL="914263" algn="l" defTabSz="1828526" rtl="0" eaLnBrk="1" latinLnBrk="0" hangingPunct="1">
                        <a:defRPr sz="3599" b="1" kern="1200">
                          <a:solidFill>
                            <a:schemeClr val="lt1"/>
                          </a:solidFill>
                          <a:latin typeface="Calibri"/>
                        </a:defRPr>
                      </a:lvl2pPr>
                      <a:lvl3pPr marL="1828526" algn="l" defTabSz="1828526" rtl="0" eaLnBrk="1" latinLnBrk="0" hangingPunct="1">
                        <a:defRPr sz="3599" b="1" kern="1200">
                          <a:solidFill>
                            <a:schemeClr val="lt1"/>
                          </a:solidFill>
                          <a:latin typeface="Calibri"/>
                        </a:defRPr>
                      </a:lvl3pPr>
                      <a:lvl4pPr marL="2742789" algn="l" defTabSz="1828526" rtl="0" eaLnBrk="1" latinLnBrk="0" hangingPunct="1">
                        <a:defRPr sz="3599" b="1" kern="1200">
                          <a:solidFill>
                            <a:schemeClr val="lt1"/>
                          </a:solidFill>
                          <a:latin typeface="Calibri"/>
                        </a:defRPr>
                      </a:lvl4pPr>
                      <a:lvl5pPr marL="3657051" algn="l" defTabSz="1828526" rtl="0" eaLnBrk="1" latinLnBrk="0" hangingPunct="1">
                        <a:defRPr sz="3599" b="1" kern="1200">
                          <a:solidFill>
                            <a:schemeClr val="lt1"/>
                          </a:solidFill>
                          <a:latin typeface="Calibri"/>
                        </a:defRPr>
                      </a:lvl5pPr>
                      <a:lvl6pPr marL="4571314" algn="l" defTabSz="1828526" rtl="0" eaLnBrk="1" latinLnBrk="0" hangingPunct="1">
                        <a:defRPr sz="3599" b="1" kern="1200">
                          <a:solidFill>
                            <a:schemeClr val="lt1"/>
                          </a:solidFill>
                          <a:latin typeface="Calibri"/>
                        </a:defRPr>
                      </a:lvl6pPr>
                      <a:lvl7pPr marL="5485577" algn="l" defTabSz="1828526" rtl="0" eaLnBrk="1" latinLnBrk="0" hangingPunct="1">
                        <a:defRPr sz="3599" b="1" kern="1200">
                          <a:solidFill>
                            <a:schemeClr val="lt1"/>
                          </a:solidFill>
                          <a:latin typeface="Calibri"/>
                        </a:defRPr>
                      </a:lvl7pPr>
                      <a:lvl8pPr marL="6399840" algn="l" defTabSz="1828526" rtl="0" eaLnBrk="1" latinLnBrk="0" hangingPunct="1">
                        <a:defRPr sz="3599" b="1" kern="1200">
                          <a:solidFill>
                            <a:schemeClr val="lt1"/>
                          </a:solidFill>
                          <a:latin typeface="Calibri"/>
                        </a:defRPr>
                      </a:lvl8pPr>
                      <a:lvl9pPr marL="7314103" algn="l" defTabSz="1828526" rtl="0" eaLnBrk="1" latinLnBrk="0" hangingPunct="1">
                        <a:defRPr sz="3599" b="1" kern="1200">
                          <a:solidFill>
                            <a:schemeClr val="lt1"/>
                          </a:solidFill>
                          <a:latin typeface="Calibri"/>
                        </a:defRPr>
                      </a:lvl9pPr>
                    </a:lstStyle>
                    <a:p>
                      <a:pPr algn="ctr"/>
                      <a:r>
                        <a:rPr lang="nb-NO" dirty="0" smtClean="0"/>
                        <a:t>2012</a:t>
                      </a:r>
                      <a:endParaRPr lang="nb-NO" dirty="0"/>
                    </a:p>
                  </a:txBody>
                  <a:tcPr marL="91462" marR="91462">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solidFill>
                  </a:tcPr>
                </a:tc>
                <a:tc>
                  <a:txBody>
                    <a:bodyPr/>
                    <a:lstStyle>
                      <a:lvl1pPr marL="0" algn="l" defTabSz="1828526" rtl="0" eaLnBrk="1" latinLnBrk="0" hangingPunct="1">
                        <a:defRPr sz="3599" b="1" kern="1200">
                          <a:solidFill>
                            <a:schemeClr val="lt1"/>
                          </a:solidFill>
                          <a:latin typeface="Calibri"/>
                        </a:defRPr>
                      </a:lvl1pPr>
                      <a:lvl2pPr marL="914263" algn="l" defTabSz="1828526" rtl="0" eaLnBrk="1" latinLnBrk="0" hangingPunct="1">
                        <a:defRPr sz="3599" b="1" kern="1200">
                          <a:solidFill>
                            <a:schemeClr val="lt1"/>
                          </a:solidFill>
                          <a:latin typeface="Calibri"/>
                        </a:defRPr>
                      </a:lvl2pPr>
                      <a:lvl3pPr marL="1828526" algn="l" defTabSz="1828526" rtl="0" eaLnBrk="1" latinLnBrk="0" hangingPunct="1">
                        <a:defRPr sz="3599" b="1" kern="1200">
                          <a:solidFill>
                            <a:schemeClr val="lt1"/>
                          </a:solidFill>
                          <a:latin typeface="Calibri"/>
                        </a:defRPr>
                      </a:lvl3pPr>
                      <a:lvl4pPr marL="2742789" algn="l" defTabSz="1828526" rtl="0" eaLnBrk="1" latinLnBrk="0" hangingPunct="1">
                        <a:defRPr sz="3599" b="1" kern="1200">
                          <a:solidFill>
                            <a:schemeClr val="lt1"/>
                          </a:solidFill>
                          <a:latin typeface="Calibri"/>
                        </a:defRPr>
                      </a:lvl4pPr>
                      <a:lvl5pPr marL="3657051" algn="l" defTabSz="1828526" rtl="0" eaLnBrk="1" latinLnBrk="0" hangingPunct="1">
                        <a:defRPr sz="3599" b="1" kern="1200">
                          <a:solidFill>
                            <a:schemeClr val="lt1"/>
                          </a:solidFill>
                          <a:latin typeface="Calibri"/>
                        </a:defRPr>
                      </a:lvl5pPr>
                      <a:lvl6pPr marL="4571314" algn="l" defTabSz="1828526" rtl="0" eaLnBrk="1" latinLnBrk="0" hangingPunct="1">
                        <a:defRPr sz="3599" b="1" kern="1200">
                          <a:solidFill>
                            <a:schemeClr val="lt1"/>
                          </a:solidFill>
                          <a:latin typeface="Calibri"/>
                        </a:defRPr>
                      </a:lvl6pPr>
                      <a:lvl7pPr marL="5485577" algn="l" defTabSz="1828526" rtl="0" eaLnBrk="1" latinLnBrk="0" hangingPunct="1">
                        <a:defRPr sz="3599" b="1" kern="1200">
                          <a:solidFill>
                            <a:schemeClr val="lt1"/>
                          </a:solidFill>
                          <a:latin typeface="Calibri"/>
                        </a:defRPr>
                      </a:lvl7pPr>
                      <a:lvl8pPr marL="6399840" algn="l" defTabSz="1828526" rtl="0" eaLnBrk="1" latinLnBrk="0" hangingPunct="1">
                        <a:defRPr sz="3599" b="1" kern="1200">
                          <a:solidFill>
                            <a:schemeClr val="lt1"/>
                          </a:solidFill>
                          <a:latin typeface="Calibri"/>
                        </a:defRPr>
                      </a:lvl8pPr>
                      <a:lvl9pPr marL="7314103" algn="l" defTabSz="1828526" rtl="0" eaLnBrk="1" latinLnBrk="0" hangingPunct="1">
                        <a:defRPr sz="3599" b="1" kern="1200">
                          <a:solidFill>
                            <a:schemeClr val="lt1"/>
                          </a:solidFill>
                          <a:latin typeface="Calibri"/>
                        </a:defRPr>
                      </a:lvl9pPr>
                    </a:lstStyle>
                    <a:p>
                      <a:pPr algn="ctr"/>
                      <a:r>
                        <a:rPr lang="nb-NO" dirty="0" smtClean="0"/>
                        <a:t>2013</a:t>
                      </a:r>
                      <a:endParaRPr lang="nb-NO" dirty="0"/>
                    </a:p>
                  </a:txBody>
                  <a:tcPr marL="91462" marR="91462">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solidFill>
                  </a:tcPr>
                </a:tc>
                <a:tc>
                  <a:txBody>
                    <a:bodyPr/>
                    <a:lstStyle>
                      <a:lvl1pPr marL="0" algn="l" defTabSz="1828526" rtl="0" eaLnBrk="1" latinLnBrk="0" hangingPunct="1">
                        <a:defRPr sz="3599" b="1" kern="1200">
                          <a:solidFill>
                            <a:schemeClr val="lt1"/>
                          </a:solidFill>
                          <a:latin typeface="Calibri"/>
                        </a:defRPr>
                      </a:lvl1pPr>
                      <a:lvl2pPr marL="914263" algn="l" defTabSz="1828526" rtl="0" eaLnBrk="1" latinLnBrk="0" hangingPunct="1">
                        <a:defRPr sz="3599" b="1" kern="1200">
                          <a:solidFill>
                            <a:schemeClr val="lt1"/>
                          </a:solidFill>
                          <a:latin typeface="Calibri"/>
                        </a:defRPr>
                      </a:lvl2pPr>
                      <a:lvl3pPr marL="1828526" algn="l" defTabSz="1828526" rtl="0" eaLnBrk="1" latinLnBrk="0" hangingPunct="1">
                        <a:defRPr sz="3599" b="1" kern="1200">
                          <a:solidFill>
                            <a:schemeClr val="lt1"/>
                          </a:solidFill>
                          <a:latin typeface="Calibri"/>
                        </a:defRPr>
                      </a:lvl3pPr>
                      <a:lvl4pPr marL="2742789" algn="l" defTabSz="1828526" rtl="0" eaLnBrk="1" latinLnBrk="0" hangingPunct="1">
                        <a:defRPr sz="3599" b="1" kern="1200">
                          <a:solidFill>
                            <a:schemeClr val="lt1"/>
                          </a:solidFill>
                          <a:latin typeface="Calibri"/>
                        </a:defRPr>
                      </a:lvl4pPr>
                      <a:lvl5pPr marL="3657051" algn="l" defTabSz="1828526" rtl="0" eaLnBrk="1" latinLnBrk="0" hangingPunct="1">
                        <a:defRPr sz="3599" b="1" kern="1200">
                          <a:solidFill>
                            <a:schemeClr val="lt1"/>
                          </a:solidFill>
                          <a:latin typeface="Calibri"/>
                        </a:defRPr>
                      </a:lvl5pPr>
                      <a:lvl6pPr marL="4571314" algn="l" defTabSz="1828526" rtl="0" eaLnBrk="1" latinLnBrk="0" hangingPunct="1">
                        <a:defRPr sz="3599" b="1" kern="1200">
                          <a:solidFill>
                            <a:schemeClr val="lt1"/>
                          </a:solidFill>
                          <a:latin typeface="Calibri"/>
                        </a:defRPr>
                      </a:lvl6pPr>
                      <a:lvl7pPr marL="5485577" algn="l" defTabSz="1828526" rtl="0" eaLnBrk="1" latinLnBrk="0" hangingPunct="1">
                        <a:defRPr sz="3599" b="1" kern="1200">
                          <a:solidFill>
                            <a:schemeClr val="lt1"/>
                          </a:solidFill>
                          <a:latin typeface="Calibri"/>
                        </a:defRPr>
                      </a:lvl7pPr>
                      <a:lvl8pPr marL="6399840" algn="l" defTabSz="1828526" rtl="0" eaLnBrk="1" latinLnBrk="0" hangingPunct="1">
                        <a:defRPr sz="3599" b="1" kern="1200">
                          <a:solidFill>
                            <a:schemeClr val="lt1"/>
                          </a:solidFill>
                          <a:latin typeface="Calibri"/>
                        </a:defRPr>
                      </a:lvl8pPr>
                      <a:lvl9pPr marL="7314103" algn="l" defTabSz="1828526" rtl="0" eaLnBrk="1" latinLnBrk="0" hangingPunct="1">
                        <a:defRPr sz="3599" b="1" kern="1200">
                          <a:solidFill>
                            <a:schemeClr val="lt1"/>
                          </a:solidFill>
                          <a:latin typeface="Calibri"/>
                        </a:defRPr>
                      </a:lvl9pPr>
                    </a:lstStyle>
                    <a:p>
                      <a:pPr algn="ctr"/>
                      <a:r>
                        <a:rPr lang="nb-NO" dirty="0" smtClean="0"/>
                        <a:t>2014</a:t>
                      </a:r>
                      <a:endParaRPr lang="nb-NO" dirty="0"/>
                    </a:p>
                  </a:txBody>
                  <a:tcPr marL="91462" marR="91462">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solidFill>
                  </a:tcPr>
                </a:tc>
                <a:tc>
                  <a:txBody>
                    <a:bodyPr/>
                    <a:lstStyle>
                      <a:lvl1pPr marL="0" algn="l" defTabSz="1828526" rtl="0" eaLnBrk="1" latinLnBrk="0" hangingPunct="1">
                        <a:defRPr sz="3599" b="1" kern="1200">
                          <a:solidFill>
                            <a:schemeClr val="lt1"/>
                          </a:solidFill>
                          <a:latin typeface="Calibri"/>
                        </a:defRPr>
                      </a:lvl1pPr>
                      <a:lvl2pPr marL="914263" algn="l" defTabSz="1828526" rtl="0" eaLnBrk="1" latinLnBrk="0" hangingPunct="1">
                        <a:defRPr sz="3599" b="1" kern="1200">
                          <a:solidFill>
                            <a:schemeClr val="lt1"/>
                          </a:solidFill>
                          <a:latin typeface="Calibri"/>
                        </a:defRPr>
                      </a:lvl2pPr>
                      <a:lvl3pPr marL="1828526" algn="l" defTabSz="1828526" rtl="0" eaLnBrk="1" latinLnBrk="0" hangingPunct="1">
                        <a:defRPr sz="3599" b="1" kern="1200">
                          <a:solidFill>
                            <a:schemeClr val="lt1"/>
                          </a:solidFill>
                          <a:latin typeface="Calibri"/>
                        </a:defRPr>
                      </a:lvl3pPr>
                      <a:lvl4pPr marL="2742789" algn="l" defTabSz="1828526" rtl="0" eaLnBrk="1" latinLnBrk="0" hangingPunct="1">
                        <a:defRPr sz="3599" b="1" kern="1200">
                          <a:solidFill>
                            <a:schemeClr val="lt1"/>
                          </a:solidFill>
                          <a:latin typeface="Calibri"/>
                        </a:defRPr>
                      </a:lvl4pPr>
                      <a:lvl5pPr marL="3657051" algn="l" defTabSz="1828526" rtl="0" eaLnBrk="1" latinLnBrk="0" hangingPunct="1">
                        <a:defRPr sz="3599" b="1" kern="1200">
                          <a:solidFill>
                            <a:schemeClr val="lt1"/>
                          </a:solidFill>
                          <a:latin typeface="Calibri"/>
                        </a:defRPr>
                      </a:lvl5pPr>
                      <a:lvl6pPr marL="4571314" algn="l" defTabSz="1828526" rtl="0" eaLnBrk="1" latinLnBrk="0" hangingPunct="1">
                        <a:defRPr sz="3599" b="1" kern="1200">
                          <a:solidFill>
                            <a:schemeClr val="lt1"/>
                          </a:solidFill>
                          <a:latin typeface="Calibri"/>
                        </a:defRPr>
                      </a:lvl6pPr>
                      <a:lvl7pPr marL="5485577" algn="l" defTabSz="1828526" rtl="0" eaLnBrk="1" latinLnBrk="0" hangingPunct="1">
                        <a:defRPr sz="3599" b="1" kern="1200">
                          <a:solidFill>
                            <a:schemeClr val="lt1"/>
                          </a:solidFill>
                          <a:latin typeface="Calibri"/>
                        </a:defRPr>
                      </a:lvl7pPr>
                      <a:lvl8pPr marL="6399840" algn="l" defTabSz="1828526" rtl="0" eaLnBrk="1" latinLnBrk="0" hangingPunct="1">
                        <a:defRPr sz="3599" b="1" kern="1200">
                          <a:solidFill>
                            <a:schemeClr val="lt1"/>
                          </a:solidFill>
                          <a:latin typeface="Calibri"/>
                        </a:defRPr>
                      </a:lvl8pPr>
                      <a:lvl9pPr marL="7314103" algn="l" defTabSz="1828526" rtl="0" eaLnBrk="1" latinLnBrk="0" hangingPunct="1">
                        <a:defRPr sz="3599" b="1" kern="1200">
                          <a:solidFill>
                            <a:schemeClr val="lt1"/>
                          </a:solidFill>
                          <a:latin typeface="Calibri"/>
                        </a:defRPr>
                      </a:lvl9pPr>
                    </a:lstStyle>
                    <a:p>
                      <a:pPr algn="ctr"/>
                      <a:r>
                        <a:rPr lang="nb-NO" dirty="0" smtClean="0"/>
                        <a:t>2015</a:t>
                      </a:r>
                      <a:endParaRPr lang="nb-NO" dirty="0"/>
                    </a:p>
                  </a:txBody>
                  <a:tcPr marL="91462" marR="91462">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solidFill>
                  </a:tcPr>
                </a:tc>
                <a:tc>
                  <a:txBody>
                    <a:bodyPr/>
                    <a:lstStyle>
                      <a:lvl1pPr marL="0" algn="l" defTabSz="1828526" rtl="0" eaLnBrk="1" latinLnBrk="0" hangingPunct="1">
                        <a:defRPr sz="3599" b="1" kern="1200">
                          <a:solidFill>
                            <a:schemeClr val="lt1"/>
                          </a:solidFill>
                          <a:latin typeface="Calibri"/>
                        </a:defRPr>
                      </a:lvl1pPr>
                      <a:lvl2pPr marL="914263" algn="l" defTabSz="1828526" rtl="0" eaLnBrk="1" latinLnBrk="0" hangingPunct="1">
                        <a:defRPr sz="3599" b="1" kern="1200">
                          <a:solidFill>
                            <a:schemeClr val="lt1"/>
                          </a:solidFill>
                          <a:latin typeface="Calibri"/>
                        </a:defRPr>
                      </a:lvl2pPr>
                      <a:lvl3pPr marL="1828526" algn="l" defTabSz="1828526" rtl="0" eaLnBrk="1" latinLnBrk="0" hangingPunct="1">
                        <a:defRPr sz="3599" b="1" kern="1200">
                          <a:solidFill>
                            <a:schemeClr val="lt1"/>
                          </a:solidFill>
                          <a:latin typeface="Calibri"/>
                        </a:defRPr>
                      </a:lvl3pPr>
                      <a:lvl4pPr marL="2742789" algn="l" defTabSz="1828526" rtl="0" eaLnBrk="1" latinLnBrk="0" hangingPunct="1">
                        <a:defRPr sz="3599" b="1" kern="1200">
                          <a:solidFill>
                            <a:schemeClr val="lt1"/>
                          </a:solidFill>
                          <a:latin typeface="Calibri"/>
                        </a:defRPr>
                      </a:lvl4pPr>
                      <a:lvl5pPr marL="3657051" algn="l" defTabSz="1828526" rtl="0" eaLnBrk="1" latinLnBrk="0" hangingPunct="1">
                        <a:defRPr sz="3599" b="1" kern="1200">
                          <a:solidFill>
                            <a:schemeClr val="lt1"/>
                          </a:solidFill>
                          <a:latin typeface="Calibri"/>
                        </a:defRPr>
                      </a:lvl5pPr>
                      <a:lvl6pPr marL="4571314" algn="l" defTabSz="1828526" rtl="0" eaLnBrk="1" latinLnBrk="0" hangingPunct="1">
                        <a:defRPr sz="3599" b="1" kern="1200">
                          <a:solidFill>
                            <a:schemeClr val="lt1"/>
                          </a:solidFill>
                          <a:latin typeface="Calibri"/>
                        </a:defRPr>
                      </a:lvl6pPr>
                      <a:lvl7pPr marL="5485577" algn="l" defTabSz="1828526" rtl="0" eaLnBrk="1" latinLnBrk="0" hangingPunct="1">
                        <a:defRPr sz="3599" b="1" kern="1200">
                          <a:solidFill>
                            <a:schemeClr val="lt1"/>
                          </a:solidFill>
                          <a:latin typeface="Calibri"/>
                        </a:defRPr>
                      </a:lvl7pPr>
                      <a:lvl8pPr marL="6399840" algn="l" defTabSz="1828526" rtl="0" eaLnBrk="1" latinLnBrk="0" hangingPunct="1">
                        <a:defRPr sz="3599" b="1" kern="1200">
                          <a:solidFill>
                            <a:schemeClr val="lt1"/>
                          </a:solidFill>
                          <a:latin typeface="Calibri"/>
                        </a:defRPr>
                      </a:lvl8pPr>
                      <a:lvl9pPr marL="7314103" algn="l" defTabSz="1828526" rtl="0" eaLnBrk="1" latinLnBrk="0" hangingPunct="1">
                        <a:defRPr sz="3599" b="1" kern="1200">
                          <a:solidFill>
                            <a:schemeClr val="lt1"/>
                          </a:solidFill>
                          <a:latin typeface="Calibri"/>
                        </a:defRPr>
                      </a:lvl9pPr>
                    </a:lstStyle>
                    <a:p>
                      <a:pPr algn="ctr"/>
                      <a:r>
                        <a:rPr lang="nb-NO" dirty="0" smtClean="0"/>
                        <a:t>2016</a:t>
                      </a:r>
                      <a:endParaRPr lang="nb-NO" dirty="0"/>
                    </a:p>
                  </a:txBody>
                  <a:tcPr marL="91462" marR="91462">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solidFill>
                  </a:tcPr>
                </a:tc>
                <a:tc>
                  <a:txBody>
                    <a:bodyPr/>
                    <a:lstStyle>
                      <a:lvl1pPr marL="0" algn="l" defTabSz="1828526" rtl="0" eaLnBrk="1" latinLnBrk="0" hangingPunct="1">
                        <a:defRPr sz="3599" b="1" kern="1200">
                          <a:solidFill>
                            <a:schemeClr val="lt1"/>
                          </a:solidFill>
                          <a:latin typeface="Calibri"/>
                        </a:defRPr>
                      </a:lvl1pPr>
                      <a:lvl2pPr marL="914263" algn="l" defTabSz="1828526" rtl="0" eaLnBrk="1" latinLnBrk="0" hangingPunct="1">
                        <a:defRPr sz="3599" b="1" kern="1200">
                          <a:solidFill>
                            <a:schemeClr val="lt1"/>
                          </a:solidFill>
                          <a:latin typeface="Calibri"/>
                        </a:defRPr>
                      </a:lvl2pPr>
                      <a:lvl3pPr marL="1828526" algn="l" defTabSz="1828526" rtl="0" eaLnBrk="1" latinLnBrk="0" hangingPunct="1">
                        <a:defRPr sz="3599" b="1" kern="1200">
                          <a:solidFill>
                            <a:schemeClr val="lt1"/>
                          </a:solidFill>
                          <a:latin typeface="Calibri"/>
                        </a:defRPr>
                      </a:lvl3pPr>
                      <a:lvl4pPr marL="2742789" algn="l" defTabSz="1828526" rtl="0" eaLnBrk="1" latinLnBrk="0" hangingPunct="1">
                        <a:defRPr sz="3599" b="1" kern="1200">
                          <a:solidFill>
                            <a:schemeClr val="lt1"/>
                          </a:solidFill>
                          <a:latin typeface="Calibri"/>
                        </a:defRPr>
                      </a:lvl4pPr>
                      <a:lvl5pPr marL="3657051" algn="l" defTabSz="1828526" rtl="0" eaLnBrk="1" latinLnBrk="0" hangingPunct="1">
                        <a:defRPr sz="3599" b="1" kern="1200">
                          <a:solidFill>
                            <a:schemeClr val="lt1"/>
                          </a:solidFill>
                          <a:latin typeface="Calibri"/>
                        </a:defRPr>
                      </a:lvl5pPr>
                      <a:lvl6pPr marL="4571314" algn="l" defTabSz="1828526" rtl="0" eaLnBrk="1" latinLnBrk="0" hangingPunct="1">
                        <a:defRPr sz="3599" b="1" kern="1200">
                          <a:solidFill>
                            <a:schemeClr val="lt1"/>
                          </a:solidFill>
                          <a:latin typeface="Calibri"/>
                        </a:defRPr>
                      </a:lvl6pPr>
                      <a:lvl7pPr marL="5485577" algn="l" defTabSz="1828526" rtl="0" eaLnBrk="1" latinLnBrk="0" hangingPunct="1">
                        <a:defRPr sz="3599" b="1" kern="1200">
                          <a:solidFill>
                            <a:schemeClr val="lt1"/>
                          </a:solidFill>
                          <a:latin typeface="Calibri"/>
                        </a:defRPr>
                      </a:lvl7pPr>
                      <a:lvl8pPr marL="6399840" algn="l" defTabSz="1828526" rtl="0" eaLnBrk="1" latinLnBrk="0" hangingPunct="1">
                        <a:defRPr sz="3599" b="1" kern="1200">
                          <a:solidFill>
                            <a:schemeClr val="lt1"/>
                          </a:solidFill>
                          <a:latin typeface="Calibri"/>
                        </a:defRPr>
                      </a:lvl8pPr>
                      <a:lvl9pPr marL="7314103" algn="l" defTabSz="1828526" rtl="0" eaLnBrk="1" latinLnBrk="0" hangingPunct="1">
                        <a:defRPr sz="3599" b="1" kern="1200">
                          <a:solidFill>
                            <a:schemeClr val="lt1"/>
                          </a:solidFill>
                          <a:latin typeface="Calibri"/>
                        </a:defRPr>
                      </a:lvl9pPr>
                    </a:lstStyle>
                    <a:p>
                      <a:pPr algn="ctr"/>
                      <a:r>
                        <a:rPr lang="nb-NO" dirty="0" smtClean="0"/>
                        <a:t>2017</a:t>
                      </a:r>
                      <a:endParaRPr lang="nb-NO" dirty="0"/>
                    </a:p>
                  </a:txBody>
                  <a:tcPr marL="91462" marR="91462">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3003524341"/>
                  </a:ext>
                </a:extLst>
              </a:tr>
              <a:tr h="1402075">
                <a:tc>
                  <a:txBody>
                    <a:bodyPr/>
                    <a:lstStyle>
                      <a:lvl1pPr marL="0" algn="l" defTabSz="1828526" rtl="0" eaLnBrk="1" latinLnBrk="0" hangingPunct="1">
                        <a:defRPr sz="3599" kern="1200">
                          <a:solidFill>
                            <a:schemeClr val="dk1"/>
                          </a:solidFill>
                          <a:latin typeface="Calibri"/>
                        </a:defRPr>
                      </a:lvl1pPr>
                      <a:lvl2pPr marL="914263" algn="l" defTabSz="1828526" rtl="0" eaLnBrk="1" latinLnBrk="0" hangingPunct="1">
                        <a:defRPr sz="3599" kern="1200">
                          <a:solidFill>
                            <a:schemeClr val="dk1"/>
                          </a:solidFill>
                          <a:latin typeface="Calibri"/>
                        </a:defRPr>
                      </a:lvl2pPr>
                      <a:lvl3pPr marL="1828526" algn="l" defTabSz="1828526" rtl="0" eaLnBrk="1" latinLnBrk="0" hangingPunct="1">
                        <a:defRPr sz="3599" kern="1200">
                          <a:solidFill>
                            <a:schemeClr val="dk1"/>
                          </a:solidFill>
                          <a:latin typeface="Calibri"/>
                        </a:defRPr>
                      </a:lvl3pPr>
                      <a:lvl4pPr marL="2742789" algn="l" defTabSz="1828526" rtl="0" eaLnBrk="1" latinLnBrk="0" hangingPunct="1">
                        <a:defRPr sz="3599" kern="1200">
                          <a:solidFill>
                            <a:schemeClr val="dk1"/>
                          </a:solidFill>
                          <a:latin typeface="Calibri"/>
                        </a:defRPr>
                      </a:lvl4pPr>
                      <a:lvl5pPr marL="3657051" algn="l" defTabSz="1828526" rtl="0" eaLnBrk="1" latinLnBrk="0" hangingPunct="1">
                        <a:defRPr sz="3599" kern="1200">
                          <a:solidFill>
                            <a:schemeClr val="dk1"/>
                          </a:solidFill>
                          <a:latin typeface="Calibri"/>
                        </a:defRPr>
                      </a:lvl5pPr>
                      <a:lvl6pPr marL="4571314" algn="l" defTabSz="1828526" rtl="0" eaLnBrk="1" latinLnBrk="0" hangingPunct="1">
                        <a:defRPr sz="3599" kern="1200">
                          <a:solidFill>
                            <a:schemeClr val="dk1"/>
                          </a:solidFill>
                          <a:latin typeface="Calibri"/>
                        </a:defRPr>
                      </a:lvl6pPr>
                      <a:lvl7pPr marL="5485577" algn="l" defTabSz="1828526" rtl="0" eaLnBrk="1" latinLnBrk="0" hangingPunct="1">
                        <a:defRPr sz="3599" kern="1200">
                          <a:solidFill>
                            <a:schemeClr val="dk1"/>
                          </a:solidFill>
                          <a:latin typeface="Calibri"/>
                        </a:defRPr>
                      </a:lvl7pPr>
                      <a:lvl8pPr marL="6399840" algn="l" defTabSz="1828526" rtl="0" eaLnBrk="1" latinLnBrk="0" hangingPunct="1">
                        <a:defRPr sz="3599" kern="1200">
                          <a:solidFill>
                            <a:schemeClr val="dk1"/>
                          </a:solidFill>
                          <a:latin typeface="Calibri"/>
                        </a:defRPr>
                      </a:lvl8pPr>
                      <a:lvl9pPr marL="7314103" algn="l" defTabSz="1828526" rtl="0" eaLnBrk="1" latinLnBrk="0" hangingPunct="1">
                        <a:defRPr sz="3599" kern="1200">
                          <a:solidFill>
                            <a:schemeClr val="dk1"/>
                          </a:solidFill>
                          <a:latin typeface="Calibri"/>
                        </a:defRPr>
                      </a:lvl9pPr>
                    </a:lstStyle>
                    <a:p>
                      <a:pPr algn="ctr"/>
                      <a:r>
                        <a:rPr lang="nb-NO" dirty="0" smtClean="0"/>
                        <a:t>Antall utbrudd</a:t>
                      </a:r>
                      <a:endParaRPr lang="nb-NO" dirty="0"/>
                    </a:p>
                  </a:txBody>
                  <a:tcPr marL="91462" marR="91462">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tc>
                  <a:txBody>
                    <a:bodyPr/>
                    <a:lstStyle>
                      <a:lvl1pPr marL="0" algn="l" defTabSz="1828526" rtl="0" eaLnBrk="1" latinLnBrk="0" hangingPunct="1">
                        <a:defRPr sz="3599" kern="1200">
                          <a:solidFill>
                            <a:schemeClr val="dk1"/>
                          </a:solidFill>
                          <a:latin typeface="Calibri"/>
                        </a:defRPr>
                      </a:lvl1pPr>
                      <a:lvl2pPr marL="914263" algn="l" defTabSz="1828526" rtl="0" eaLnBrk="1" latinLnBrk="0" hangingPunct="1">
                        <a:defRPr sz="3599" kern="1200">
                          <a:solidFill>
                            <a:schemeClr val="dk1"/>
                          </a:solidFill>
                          <a:latin typeface="Calibri"/>
                        </a:defRPr>
                      </a:lvl2pPr>
                      <a:lvl3pPr marL="1828526" algn="l" defTabSz="1828526" rtl="0" eaLnBrk="1" latinLnBrk="0" hangingPunct="1">
                        <a:defRPr sz="3599" kern="1200">
                          <a:solidFill>
                            <a:schemeClr val="dk1"/>
                          </a:solidFill>
                          <a:latin typeface="Calibri"/>
                        </a:defRPr>
                      </a:lvl3pPr>
                      <a:lvl4pPr marL="2742789" algn="l" defTabSz="1828526" rtl="0" eaLnBrk="1" latinLnBrk="0" hangingPunct="1">
                        <a:defRPr sz="3599" kern="1200">
                          <a:solidFill>
                            <a:schemeClr val="dk1"/>
                          </a:solidFill>
                          <a:latin typeface="Calibri"/>
                        </a:defRPr>
                      </a:lvl4pPr>
                      <a:lvl5pPr marL="3657051" algn="l" defTabSz="1828526" rtl="0" eaLnBrk="1" latinLnBrk="0" hangingPunct="1">
                        <a:defRPr sz="3599" kern="1200">
                          <a:solidFill>
                            <a:schemeClr val="dk1"/>
                          </a:solidFill>
                          <a:latin typeface="Calibri"/>
                        </a:defRPr>
                      </a:lvl5pPr>
                      <a:lvl6pPr marL="4571314" algn="l" defTabSz="1828526" rtl="0" eaLnBrk="1" latinLnBrk="0" hangingPunct="1">
                        <a:defRPr sz="3599" kern="1200">
                          <a:solidFill>
                            <a:schemeClr val="dk1"/>
                          </a:solidFill>
                          <a:latin typeface="Calibri"/>
                        </a:defRPr>
                      </a:lvl6pPr>
                      <a:lvl7pPr marL="5485577" algn="l" defTabSz="1828526" rtl="0" eaLnBrk="1" latinLnBrk="0" hangingPunct="1">
                        <a:defRPr sz="3599" kern="1200">
                          <a:solidFill>
                            <a:schemeClr val="dk1"/>
                          </a:solidFill>
                          <a:latin typeface="Calibri"/>
                        </a:defRPr>
                      </a:lvl7pPr>
                      <a:lvl8pPr marL="6399840" algn="l" defTabSz="1828526" rtl="0" eaLnBrk="1" latinLnBrk="0" hangingPunct="1">
                        <a:defRPr sz="3599" kern="1200">
                          <a:solidFill>
                            <a:schemeClr val="dk1"/>
                          </a:solidFill>
                          <a:latin typeface="Calibri"/>
                        </a:defRPr>
                      </a:lvl8pPr>
                      <a:lvl9pPr marL="7314103" algn="l" defTabSz="1828526" rtl="0" eaLnBrk="1" latinLnBrk="0" hangingPunct="1">
                        <a:defRPr sz="3599" kern="1200">
                          <a:solidFill>
                            <a:schemeClr val="dk1"/>
                          </a:solidFill>
                          <a:latin typeface="Calibri"/>
                        </a:defRPr>
                      </a:lvl9pPr>
                    </a:lstStyle>
                    <a:p>
                      <a:pPr algn="ctr"/>
                      <a:r>
                        <a:rPr lang="nb-NO" dirty="0" smtClean="0"/>
                        <a:t>67</a:t>
                      </a:r>
                      <a:endParaRPr lang="nb-NO" dirty="0"/>
                    </a:p>
                  </a:txBody>
                  <a:tcPr marL="91462" marR="91462"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tc>
                  <a:txBody>
                    <a:bodyPr/>
                    <a:lstStyle>
                      <a:lvl1pPr marL="0" algn="l" defTabSz="1828526" rtl="0" eaLnBrk="1" latinLnBrk="0" hangingPunct="1">
                        <a:defRPr sz="3599" kern="1200">
                          <a:solidFill>
                            <a:schemeClr val="dk1"/>
                          </a:solidFill>
                          <a:latin typeface="Calibri"/>
                        </a:defRPr>
                      </a:lvl1pPr>
                      <a:lvl2pPr marL="914263" algn="l" defTabSz="1828526" rtl="0" eaLnBrk="1" latinLnBrk="0" hangingPunct="1">
                        <a:defRPr sz="3599" kern="1200">
                          <a:solidFill>
                            <a:schemeClr val="dk1"/>
                          </a:solidFill>
                          <a:latin typeface="Calibri"/>
                        </a:defRPr>
                      </a:lvl2pPr>
                      <a:lvl3pPr marL="1828526" algn="l" defTabSz="1828526" rtl="0" eaLnBrk="1" latinLnBrk="0" hangingPunct="1">
                        <a:defRPr sz="3599" kern="1200">
                          <a:solidFill>
                            <a:schemeClr val="dk1"/>
                          </a:solidFill>
                          <a:latin typeface="Calibri"/>
                        </a:defRPr>
                      </a:lvl3pPr>
                      <a:lvl4pPr marL="2742789" algn="l" defTabSz="1828526" rtl="0" eaLnBrk="1" latinLnBrk="0" hangingPunct="1">
                        <a:defRPr sz="3599" kern="1200">
                          <a:solidFill>
                            <a:schemeClr val="dk1"/>
                          </a:solidFill>
                          <a:latin typeface="Calibri"/>
                        </a:defRPr>
                      </a:lvl4pPr>
                      <a:lvl5pPr marL="3657051" algn="l" defTabSz="1828526" rtl="0" eaLnBrk="1" latinLnBrk="0" hangingPunct="1">
                        <a:defRPr sz="3599" kern="1200">
                          <a:solidFill>
                            <a:schemeClr val="dk1"/>
                          </a:solidFill>
                          <a:latin typeface="Calibri"/>
                        </a:defRPr>
                      </a:lvl5pPr>
                      <a:lvl6pPr marL="4571314" algn="l" defTabSz="1828526" rtl="0" eaLnBrk="1" latinLnBrk="0" hangingPunct="1">
                        <a:defRPr sz="3599" kern="1200">
                          <a:solidFill>
                            <a:schemeClr val="dk1"/>
                          </a:solidFill>
                          <a:latin typeface="Calibri"/>
                        </a:defRPr>
                      </a:lvl6pPr>
                      <a:lvl7pPr marL="5485577" algn="l" defTabSz="1828526" rtl="0" eaLnBrk="1" latinLnBrk="0" hangingPunct="1">
                        <a:defRPr sz="3599" kern="1200">
                          <a:solidFill>
                            <a:schemeClr val="dk1"/>
                          </a:solidFill>
                          <a:latin typeface="Calibri"/>
                        </a:defRPr>
                      </a:lvl7pPr>
                      <a:lvl8pPr marL="6399840" algn="l" defTabSz="1828526" rtl="0" eaLnBrk="1" latinLnBrk="0" hangingPunct="1">
                        <a:defRPr sz="3599" kern="1200">
                          <a:solidFill>
                            <a:schemeClr val="dk1"/>
                          </a:solidFill>
                          <a:latin typeface="Calibri"/>
                        </a:defRPr>
                      </a:lvl8pPr>
                      <a:lvl9pPr marL="7314103" algn="l" defTabSz="1828526" rtl="0" eaLnBrk="1" latinLnBrk="0" hangingPunct="1">
                        <a:defRPr sz="3599" kern="1200">
                          <a:solidFill>
                            <a:schemeClr val="dk1"/>
                          </a:solidFill>
                          <a:latin typeface="Calibri"/>
                        </a:defRPr>
                      </a:lvl9pPr>
                    </a:lstStyle>
                    <a:p>
                      <a:pPr algn="ctr"/>
                      <a:r>
                        <a:rPr lang="nb-NO" dirty="0" smtClean="0"/>
                        <a:t>80</a:t>
                      </a:r>
                      <a:endParaRPr lang="nb-NO" dirty="0"/>
                    </a:p>
                  </a:txBody>
                  <a:tcPr marL="91462" marR="91462"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tc>
                  <a:txBody>
                    <a:bodyPr/>
                    <a:lstStyle>
                      <a:lvl1pPr marL="0" algn="l" defTabSz="1828526" rtl="0" eaLnBrk="1" latinLnBrk="0" hangingPunct="1">
                        <a:defRPr sz="3599" kern="1200">
                          <a:solidFill>
                            <a:schemeClr val="dk1"/>
                          </a:solidFill>
                          <a:latin typeface="Calibri"/>
                        </a:defRPr>
                      </a:lvl1pPr>
                      <a:lvl2pPr marL="914263" algn="l" defTabSz="1828526" rtl="0" eaLnBrk="1" latinLnBrk="0" hangingPunct="1">
                        <a:defRPr sz="3599" kern="1200">
                          <a:solidFill>
                            <a:schemeClr val="dk1"/>
                          </a:solidFill>
                          <a:latin typeface="Calibri"/>
                        </a:defRPr>
                      </a:lvl2pPr>
                      <a:lvl3pPr marL="1828526" algn="l" defTabSz="1828526" rtl="0" eaLnBrk="1" latinLnBrk="0" hangingPunct="1">
                        <a:defRPr sz="3599" kern="1200">
                          <a:solidFill>
                            <a:schemeClr val="dk1"/>
                          </a:solidFill>
                          <a:latin typeface="Calibri"/>
                        </a:defRPr>
                      </a:lvl3pPr>
                      <a:lvl4pPr marL="2742789" algn="l" defTabSz="1828526" rtl="0" eaLnBrk="1" latinLnBrk="0" hangingPunct="1">
                        <a:defRPr sz="3599" kern="1200">
                          <a:solidFill>
                            <a:schemeClr val="dk1"/>
                          </a:solidFill>
                          <a:latin typeface="Calibri"/>
                        </a:defRPr>
                      </a:lvl4pPr>
                      <a:lvl5pPr marL="3657051" algn="l" defTabSz="1828526" rtl="0" eaLnBrk="1" latinLnBrk="0" hangingPunct="1">
                        <a:defRPr sz="3599" kern="1200">
                          <a:solidFill>
                            <a:schemeClr val="dk1"/>
                          </a:solidFill>
                          <a:latin typeface="Calibri"/>
                        </a:defRPr>
                      </a:lvl5pPr>
                      <a:lvl6pPr marL="4571314" algn="l" defTabSz="1828526" rtl="0" eaLnBrk="1" latinLnBrk="0" hangingPunct="1">
                        <a:defRPr sz="3599" kern="1200">
                          <a:solidFill>
                            <a:schemeClr val="dk1"/>
                          </a:solidFill>
                          <a:latin typeface="Calibri"/>
                        </a:defRPr>
                      </a:lvl6pPr>
                      <a:lvl7pPr marL="5485577" algn="l" defTabSz="1828526" rtl="0" eaLnBrk="1" latinLnBrk="0" hangingPunct="1">
                        <a:defRPr sz="3599" kern="1200">
                          <a:solidFill>
                            <a:schemeClr val="dk1"/>
                          </a:solidFill>
                          <a:latin typeface="Calibri"/>
                        </a:defRPr>
                      </a:lvl7pPr>
                      <a:lvl8pPr marL="6399840" algn="l" defTabSz="1828526" rtl="0" eaLnBrk="1" latinLnBrk="0" hangingPunct="1">
                        <a:defRPr sz="3599" kern="1200">
                          <a:solidFill>
                            <a:schemeClr val="dk1"/>
                          </a:solidFill>
                          <a:latin typeface="Calibri"/>
                        </a:defRPr>
                      </a:lvl8pPr>
                      <a:lvl9pPr marL="7314103" algn="l" defTabSz="1828526" rtl="0" eaLnBrk="1" latinLnBrk="0" hangingPunct="1">
                        <a:defRPr sz="3599" kern="1200">
                          <a:solidFill>
                            <a:schemeClr val="dk1"/>
                          </a:solidFill>
                          <a:latin typeface="Calibri"/>
                        </a:defRPr>
                      </a:lvl9pPr>
                    </a:lstStyle>
                    <a:p>
                      <a:pPr algn="ctr"/>
                      <a:r>
                        <a:rPr lang="nb-NO" dirty="0" smtClean="0"/>
                        <a:t>102</a:t>
                      </a:r>
                      <a:endParaRPr lang="nb-NO" dirty="0"/>
                    </a:p>
                  </a:txBody>
                  <a:tcPr marL="91462" marR="91462"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tc>
                  <a:txBody>
                    <a:bodyPr/>
                    <a:lstStyle>
                      <a:lvl1pPr marL="0" algn="l" defTabSz="1828526" rtl="0" eaLnBrk="1" latinLnBrk="0" hangingPunct="1">
                        <a:defRPr sz="3599" kern="1200">
                          <a:solidFill>
                            <a:schemeClr val="dk1"/>
                          </a:solidFill>
                          <a:latin typeface="Calibri"/>
                        </a:defRPr>
                      </a:lvl1pPr>
                      <a:lvl2pPr marL="914263" algn="l" defTabSz="1828526" rtl="0" eaLnBrk="1" latinLnBrk="0" hangingPunct="1">
                        <a:defRPr sz="3599" kern="1200">
                          <a:solidFill>
                            <a:schemeClr val="dk1"/>
                          </a:solidFill>
                          <a:latin typeface="Calibri"/>
                        </a:defRPr>
                      </a:lvl2pPr>
                      <a:lvl3pPr marL="1828526" algn="l" defTabSz="1828526" rtl="0" eaLnBrk="1" latinLnBrk="0" hangingPunct="1">
                        <a:defRPr sz="3599" kern="1200">
                          <a:solidFill>
                            <a:schemeClr val="dk1"/>
                          </a:solidFill>
                          <a:latin typeface="Calibri"/>
                        </a:defRPr>
                      </a:lvl3pPr>
                      <a:lvl4pPr marL="2742789" algn="l" defTabSz="1828526" rtl="0" eaLnBrk="1" latinLnBrk="0" hangingPunct="1">
                        <a:defRPr sz="3599" kern="1200">
                          <a:solidFill>
                            <a:schemeClr val="dk1"/>
                          </a:solidFill>
                          <a:latin typeface="Calibri"/>
                        </a:defRPr>
                      </a:lvl4pPr>
                      <a:lvl5pPr marL="3657051" algn="l" defTabSz="1828526" rtl="0" eaLnBrk="1" latinLnBrk="0" hangingPunct="1">
                        <a:defRPr sz="3599" kern="1200">
                          <a:solidFill>
                            <a:schemeClr val="dk1"/>
                          </a:solidFill>
                          <a:latin typeface="Calibri"/>
                        </a:defRPr>
                      </a:lvl5pPr>
                      <a:lvl6pPr marL="4571314" algn="l" defTabSz="1828526" rtl="0" eaLnBrk="1" latinLnBrk="0" hangingPunct="1">
                        <a:defRPr sz="3599" kern="1200">
                          <a:solidFill>
                            <a:schemeClr val="dk1"/>
                          </a:solidFill>
                          <a:latin typeface="Calibri"/>
                        </a:defRPr>
                      </a:lvl6pPr>
                      <a:lvl7pPr marL="5485577" algn="l" defTabSz="1828526" rtl="0" eaLnBrk="1" latinLnBrk="0" hangingPunct="1">
                        <a:defRPr sz="3599" kern="1200">
                          <a:solidFill>
                            <a:schemeClr val="dk1"/>
                          </a:solidFill>
                          <a:latin typeface="Calibri"/>
                        </a:defRPr>
                      </a:lvl7pPr>
                      <a:lvl8pPr marL="6399840" algn="l" defTabSz="1828526" rtl="0" eaLnBrk="1" latinLnBrk="0" hangingPunct="1">
                        <a:defRPr sz="3599" kern="1200">
                          <a:solidFill>
                            <a:schemeClr val="dk1"/>
                          </a:solidFill>
                          <a:latin typeface="Calibri"/>
                        </a:defRPr>
                      </a:lvl8pPr>
                      <a:lvl9pPr marL="7314103" algn="l" defTabSz="1828526" rtl="0" eaLnBrk="1" latinLnBrk="0" hangingPunct="1">
                        <a:defRPr sz="3599" kern="1200">
                          <a:solidFill>
                            <a:schemeClr val="dk1"/>
                          </a:solidFill>
                          <a:latin typeface="Calibri"/>
                        </a:defRPr>
                      </a:lvl9pPr>
                    </a:lstStyle>
                    <a:p>
                      <a:pPr algn="ctr"/>
                      <a:r>
                        <a:rPr lang="nb-NO" dirty="0" smtClean="0"/>
                        <a:t>79</a:t>
                      </a:r>
                      <a:endParaRPr lang="nb-NO" dirty="0"/>
                    </a:p>
                  </a:txBody>
                  <a:tcPr marL="91462" marR="91462"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tc>
                  <a:txBody>
                    <a:bodyPr/>
                    <a:lstStyle>
                      <a:lvl1pPr marL="0" algn="l" defTabSz="1828526" rtl="0" eaLnBrk="1" latinLnBrk="0" hangingPunct="1">
                        <a:defRPr sz="3599" kern="1200">
                          <a:solidFill>
                            <a:schemeClr val="dk1"/>
                          </a:solidFill>
                          <a:latin typeface="Calibri"/>
                        </a:defRPr>
                      </a:lvl1pPr>
                      <a:lvl2pPr marL="914263" algn="l" defTabSz="1828526" rtl="0" eaLnBrk="1" latinLnBrk="0" hangingPunct="1">
                        <a:defRPr sz="3599" kern="1200">
                          <a:solidFill>
                            <a:schemeClr val="dk1"/>
                          </a:solidFill>
                          <a:latin typeface="Calibri"/>
                        </a:defRPr>
                      </a:lvl2pPr>
                      <a:lvl3pPr marL="1828526" algn="l" defTabSz="1828526" rtl="0" eaLnBrk="1" latinLnBrk="0" hangingPunct="1">
                        <a:defRPr sz="3599" kern="1200">
                          <a:solidFill>
                            <a:schemeClr val="dk1"/>
                          </a:solidFill>
                          <a:latin typeface="Calibri"/>
                        </a:defRPr>
                      </a:lvl3pPr>
                      <a:lvl4pPr marL="2742789" algn="l" defTabSz="1828526" rtl="0" eaLnBrk="1" latinLnBrk="0" hangingPunct="1">
                        <a:defRPr sz="3599" kern="1200">
                          <a:solidFill>
                            <a:schemeClr val="dk1"/>
                          </a:solidFill>
                          <a:latin typeface="Calibri"/>
                        </a:defRPr>
                      </a:lvl4pPr>
                      <a:lvl5pPr marL="3657051" algn="l" defTabSz="1828526" rtl="0" eaLnBrk="1" latinLnBrk="0" hangingPunct="1">
                        <a:defRPr sz="3599" kern="1200">
                          <a:solidFill>
                            <a:schemeClr val="dk1"/>
                          </a:solidFill>
                          <a:latin typeface="Calibri"/>
                        </a:defRPr>
                      </a:lvl5pPr>
                      <a:lvl6pPr marL="4571314" algn="l" defTabSz="1828526" rtl="0" eaLnBrk="1" latinLnBrk="0" hangingPunct="1">
                        <a:defRPr sz="3599" kern="1200">
                          <a:solidFill>
                            <a:schemeClr val="dk1"/>
                          </a:solidFill>
                          <a:latin typeface="Calibri"/>
                        </a:defRPr>
                      </a:lvl6pPr>
                      <a:lvl7pPr marL="5485577" algn="l" defTabSz="1828526" rtl="0" eaLnBrk="1" latinLnBrk="0" hangingPunct="1">
                        <a:defRPr sz="3599" kern="1200">
                          <a:solidFill>
                            <a:schemeClr val="dk1"/>
                          </a:solidFill>
                          <a:latin typeface="Calibri"/>
                        </a:defRPr>
                      </a:lvl7pPr>
                      <a:lvl8pPr marL="6399840" algn="l" defTabSz="1828526" rtl="0" eaLnBrk="1" latinLnBrk="0" hangingPunct="1">
                        <a:defRPr sz="3599" kern="1200">
                          <a:solidFill>
                            <a:schemeClr val="dk1"/>
                          </a:solidFill>
                          <a:latin typeface="Calibri"/>
                        </a:defRPr>
                      </a:lvl8pPr>
                      <a:lvl9pPr marL="7314103" algn="l" defTabSz="1828526" rtl="0" eaLnBrk="1" latinLnBrk="0" hangingPunct="1">
                        <a:defRPr sz="3599" kern="1200">
                          <a:solidFill>
                            <a:schemeClr val="dk1"/>
                          </a:solidFill>
                          <a:latin typeface="Calibri"/>
                        </a:defRPr>
                      </a:lvl9pPr>
                    </a:lstStyle>
                    <a:p>
                      <a:pPr algn="ctr"/>
                      <a:r>
                        <a:rPr lang="nb-NO" dirty="0" smtClean="0"/>
                        <a:t>117</a:t>
                      </a:r>
                      <a:endParaRPr lang="nb-NO" dirty="0"/>
                    </a:p>
                  </a:txBody>
                  <a:tcPr marL="91462" marR="91462"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tc>
                  <a:txBody>
                    <a:bodyPr/>
                    <a:lstStyle>
                      <a:lvl1pPr marL="0" algn="l" defTabSz="1828526" rtl="0" eaLnBrk="1" latinLnBrk="0" hangingPunct="1">
                        <a:defRPr sz="3599" kern="1200">
                          <a:solidFill>
                            <a:schemeClr val="dk1"/>
                          </a:solidFill>
                          <a:latin typeface="Calibri"/>
                        </a:defRPr>
                      </a:lvl1pPr>
                      <a:lvl2pPr marL="914263" algn="l" defTabSz="1828526" rtl="0" eaLnBrk="1" latinLnBrk="0" hangingPunct="1">
                        <a:defRPr sz="3599" kern="1200">
                          <a:solidFill>
                            <a:schemeClr val="dk1"/>
                          </a:solidFill>
                          <a:latin typeface="Calibri"/>
                        </a:defRPr>
                      </a:lvl2pPr>
                      <a:lvl3pPr marL="1828526" algn="l" defTabSz="1828526" rtl="0" eaLnBrk="1" latinLnBrk="0" hangingPunct="1">
                        <a:defRPr sz="3599" kern="1200">
                          <a:solidFill>
                            <a:schemeClr val="dk1"/>
                          </a:solidFill>
                          <a:latin typeface="Calibri"/>
                        </a:defRPr>
                      </a:lvl3pPr>
                      <a:lvl4pPr marL="2742789" algn="l" defTabSz="1828526" rtl="0" eaLnBrk="1" latinLnBrk="0" hangingPunct="1">
                        <a:defRPr sz="3599" kern="1200">
                          <a:solidFill>
                            <a:schemeClr val="dk1"/>
                          </a:solidFill>
                          <a:latin typeface="Calibri"/>
                        </a:defRPr>
                      </a:lvl4pPr>
                      <a:lvl5pPr marL="3657051" algn="l" defTabSz="1828526" rtl="0" eaLnBrk="1" latinLnBrk="0" hangingPunct="1">
                        <a:defRPr sz="3599" kern="1200">
                          <a:solidFill>
                            <a:schemeClr val="dk1"/>
                          </a:solidFill>
                          <a:latin typeface="Calibri"/>
                        </a:defRPr>
                      </a:lvl5pPr>
                      <a:lvl6pPr marL="4571314" algn="l" defTabSz="1828526" rtl="0" eaLnBrk="1" latinLnBrk="0" hangingPunct="1">
                        <a:defRPr sz="3599" kern="1200">
                          <a:solidFill>
                            <a:schemeClr val="dk1"/>
                          </a:solidFill>
                          <a:latin typeface="Calibri"/>
                        </a:defRPr>
                      </a:lvl6pPr>
                      <a:lvl7pPr marL="5485577" algn="l" defTabSz="1828526" rtl="0" eaLnBrk="1" latinLnBrk="0" hangingPunct="1">
                        <a:defRPr sz="3599" kern="1200">
                          <a:solidFill>
                            <a:schemeClr val="dk1"/>
                          </a:solidFill>
                          <a:latin typeface="Calibri"/>
                        </a:defRPr>
                      </a:lvl7pPr>
                      <a:lvl8pPr marL="6399840" algn="l" defTabSz="1828526" rtl="0" eaLnBrk="1" latinLnBrk="0" hangingPunct="1">
                        <a:defRPr sz="3599" kern="1200">
                          <a:solidFill>
                            <a:schemeClr val="dk1"/>
                          </a:solidFill>
                          <a:latin typeface="Calibri"/>
                        </a:defRPr>
                      </a:lvl8pPr>
                      <a:lvl9pPr marL="7314103" algn="l" defTabSz="1828526" rtl="0" eaLnBrk="1" latinLnBrk="0" hangingPunct="1">
                        <a:defRPr sz="3599" kern="1200">
                          <a:solidFill>
                            <a:schemeClr val="dk1"/>
                          </a:solidFill>
                          <a:latin typeface="Calibri"/>
                        </a:defRPr>
                      </a:lvl9pPr>
                    </a:lstStyle>
                    <a:p>
                      <a:pPr algn="ctr"/>
                      <a:r>
                        <a:rPr lang="nb-NO" dirty="0" smtClean="0"/>
                        <a:t>100</a:t>
                      </a:r>
                      <a:endParaRPr lang="nb-NO" dirty="0"/>
                    </a:p>
                  </a:txBody>
                  <a:tcPr marL="91462" marR="91462"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tc>
                  <a:txBody>
                    <a:bodyPr/>
                    <a:lstStyle>
                      <a:lvl1pPr marL="0" algn="l" defTabSz="1828526" rtl="0" eaLnBrk="1" latinLnBrk="0" hangingPunct="1">
                        <a:defRPr sz="3599" kern="1200">
                          <a:solidFill>
                            <a:schemeClr val="dk1"/>
                          </a:solidFill>
                          <a:latin typeface="Calibri"/>
                        </a:defRPr>
                      </a:lvl1pPr>
                      <a:lvl2pPr marL="914263" algn="l" defTabSz="1828526" rtl="0" eaLnBrk="1" latinLnBrk="0" hangingPunct="1">
                        <a:defRPr sz="3599" kern="1200">
                          <a:solidFill>
                            <a:schemeClr val="dk1"/>
                          </a:solidFill>
                          <a:latin typeface="Calibri"/>
                        </a:defRPr>
                      </a:lvl2pPr>
                      <a:lvl3pPr marL="1828526" algn="l" defTabSz="1828526" rtl="0" eaLnBrk="1" latinLnBrk="0" hangingPunct="1">
                        <a:defRPr sz="3599" kern="1200">
                          <a:solidFill>
                            <a:schemeClr val="dk1"/>
                          </a:solidFill>
                          <a:latin typeface="Calibri"/>
                        </a:defRPr>
                      </a:lvl3pPr>
                      <a:lvl4pPr marL="2742789" algn="l" defTabSz="1828526" rtl="0" eaLnBrk="1" latinLnBrk="0" hangingPunct="1">
                        <a:defRPr sz="3599" kern="1200">
                          <a:solidFill>
                            <a:schemeClr val="dk1"/>
                          </a:solidFill>
                          <a:latin typeface="Calibri"/>
                        </a:defRPr>
                      </a:lvl4pPr>
                      <a:lvl5pPr marL="3657051" algn="l" defTabSz="1828526" rtl="0" eaLnBrk="1" latinLnBrk="0" hangingPunct="1">
                        <a:defRPr sz="3599" kern="1200">
                          <a:solidFill>
                            <a:schemeClr val="dk1"/>
                          </a:solidFill>
                          <a:latin typeface="Calibri"/>
                        </a:defRPr>
                      </a:lvl5pPr>
                      <a:lvl6pPr marL="4571314" algn="l" defTabSz="1828526" rtl="0" eaLnBrk="1" latinLnBrk="0" hangingPunct="1">
                        <a:defRPr sz="3599" kern="1200">
                          <a:solidFill>
                            <a:schemeClr val="dk1"/>
                          </a:solidFill>
                          <a:latin typeface="Calibri"/>
                        </a:defRPr>
                      </a:lvl6pPr>
                      <a:lvl7pPr marL="5485577" algn="l" defTabSz="1828526" rtl="0" eaLnBrk="1" latinLnBrk="0" hangingPunct="1">
                        <a:defRPr sz="3599" kern="1200">
                          <a:solidFill>
                            <a:schemeClr val="dk1"/>
                          </a:solidFill>
                          <a:latin typeface="Calibri"/>
                        </a:defRPr>
                      </a:lvl7pPr>
                      <a:lvl8pPr marL="6399840" algn="l" defTabSz="1828526" rtl="0" eaLnBrk="1" latinLnBrk="0" hangingPunct="1">
                        <a:defRPr sz="3599" kern="1200">
                          <a:solidFill>
                            <a:schemeClr val="dk1"/>
                          </a:solidFill>
                          <a:latin typeface="Calibri"/>
                        </a:defRPr>
                      </a:lvl8pPr>
                      <a:lvl9pPr marL="7314103" algn="l" defTabSz="1828526" rtl="0" eaLnBrk="1" latinLnBrk="0" hangingPunct="1">
                        <a:defRPr sz="3599" kern="1200">
                          <a:solidFill>
                            <a:schemeClr val="dk1"/>
                          </a:solidFill>
                          <a:latin typeface="Calibri"/>
                        </a:defRPr>
                      </a:lvl9pPr>
                    </a:lstStyle>
                    <a:p>
                      <a:pPr algn="ctr"/>
                      <a:r>
                        <a:rPr lang="nb-NO" dirty="0" smtClean="0"/>
                        <a:t>101</a:t>
                      </a:r>
                      <a:endParaRPr lang="nb-NO" dirty="0"/>
                    </a:p>
                  </a:txBody>
                  <a:tcPr marL="91462" marR="91462"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2196132253"/>
                  </a:ext>
                </a:extLst>
              </a:tr>
              <a:tr h="959320">
                <a:tc>
                  <a:txBody>
                    <a:bodyPr/>
                    <a:lstStyle>
                      <a:lvl1pPr marL="0" algn="l" defTabSz="1828526" rtl="0" eaLnBrk="1" latinLnBrk="0" hangingPunct="1">
                        <a:defRPr sz="3599" kern="1200">
                          <a:solidFill>
                            <a:schemeClr val="dk1"/>
                          </a:solidFill>
                          <a:latin typeface="Calibri"/>
                        </a:defRPr>
                      </a:lvl1pPr>
                      <a:lvl2pPr marL="914263" algn="l" defTabSz="1828526" rtl="0" eaLnBrk="1" latinLnBrk="0" hangingPunct="1">
                        <a:defRPr sz="3599" kern="1200">
                          <a:solidFill>
                            <a:schemeClr val="dk1"/>
                          </a:solidFill>
                          <a:latin typeface="Calibri"/>
                        </a:defRPr>
                      </a:lvl2pPr>
                      <a:lvl3pPr marL="1828526" algn="l" defTabSz="1828526" rtl="0" eaLnBrk="1" latinLnBrk="0" hangingPunct="1">
                        <a:defRPr sz="3599" kern="1200">
                          <a:solidFill>
                            <a:schemeClr val="dk1"/>
                          </a:solidFill>
                          <a:latin typeface="Calibri"/>
                        </a:defRPr>
                      </a:lvl3pPr>
                      <a:lvl4pPr marL="2742789" algn="l" defTabSz="1828526" rtl="0" eaLnBrk="1" latinLnBrk="0" hangingPunct="1">
                        <a:defRPr sz="3599" kern="1200">
                          <a:solidFill>
                            <a:schemeClr val="dk1"/>
                          </a:solidFill>
                          <a:latin typeface="Calibri"/>
                        </a:defRPr>
                      </a:lvl4pPr>
                      <a:lvl5pPr marL="3657051" algn="l" defTabSz="1828526" rtl="0" eaLnBrk="1" latinLnBrk="0" hangingPunct="1">
                        <a:defRPr sz="3599" kern="1200">
                          <a:solidFill>
                            <a:schemeClr val="dk1"/>
                          </a:solidFill>
                          <a:latin typeface="Calibri"/>
                        </a:defRPr>
                      </a:lvl5pPr>
                      <a:lvl6pPr marL="4571314" algn="l" defTabSz="1828526" rtl="0" eaLnBrk="1" latinLnBrk="0" hangingPunct="1">
                        <a:defRPr sz="3599" kern="1200">
                          <a:solidFill>
                            <a:schemeClr val="dk1"/>
                          </a:solidFill>
                          <a:latin typeface="Calibri"/>
                        </a:defRPr>
                      </a:lvl6pPr>
                      <a:lvl7pPr marL="5485577" algn="l" defTabSz="1828526" rtl="0" eaLnBrk="1" latinLnBrk="0" hangingPunct="1">
                        <a:defRPr sz="3599" kern="1200">
                          <a:solidFill>
                            <a:schemeClr val="dk1"/>
                          </a:solidFill>
                          <a:latin typeface="Calibri"/>
                        </a:defRPr>
                      </a:lvl7pPr>
                      <a:lvl8pPr marL="6399840" algn="l" defTabSz="1828526" rtl="0" eaLnBrk="1" latinLnBrk="0" hangingPunct="1">
                        <a:defRPr sz="3599" kern="1200">
                          <a:solidFill>
                            <a:schemeClr val="dk1"/>
                          </a:solidFill>
                          <a:latin typeface="Calibri"/>
                        </a:defRPr>
                      </a:lvl8pPr>
                      <a:lvl9pPr marL="7314103" algn="l" defTabSz="1828526" rtl="0" eaLnBrk="1" latinLnBrk="0" hangingPunct="1">
                        <a:defRPr sz="3599" kern="1200">
                          <a:solidFill>
                            <a:schemeClr val="dk1"/>
                          </a:solidFill>
                          <a:latin typeface="Calibri"/>
                        </a:defRPr>
                      </a:lvl9pPr>
                    </a:lstStyle>
                    <a:p>
                      <a:pPr algn="ctr"/>
                      <a:r>
                        <a:rPr lang="nb-NO" dirty="0" smtClean="0"/>
                        <a:t>Antall syke</a:t>
                      </a:r>
                      <a:endParaRPr lang="nb-NO" dirty="0"/>
                    </a:p>
                  </a:txBody>
                  <a:tcPr marL="91462" marR="9146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tc>
                  <a:txBody>
                    <a:bodyPr/>
                    <a:lstStyle>
                      <a:lvl1pPr marL="0" algn="l" defTabSz="1828526" rtl="0" eaLnBrk="1" latinLnBrk="0" hangingPunct="1">
                        <a:defRPr sz="3599" kern="1200">
                          <a:solidFill>
                            <a:schemeClr val="dk1"/>
                          </a:solidFill>
                          <a:latin typeface="Calibri"/>
                        </a:defRPr>
                      </a:lvl1pPr>
                      <a:lvl2pPr marL="914263" algn="l" defTabSz="1828526" rtl="0" eaLnBrk="1" latinLnBrk="0" hangingPunct="1">
                        <a:defRPr sz="3599" kern="1200">
                          <a:solidFill>
                            <a:schemeClr val="dk1"/>
                          </a:solidFill>
                          <a:latin typeface="Calibri"/>
                        </a:defRPr>
                      </a:lvl2pPr>
                      <a:lvl3pPr marL="1828526" algn="l" defTabSz="1828526" rtl="0" eaLnBrk="1" latinLnBrk="0" hangingPunct="1">
                        <a:defRPr sz="3599" kern="1200">
                          <a:solidFill>
                            <a:schemeClr val="dk1"/>
                          </a:solidFill>
                          <a:latin typeface="Calibri"/>
                        </a:defRPr>
                      </a:lvl3pPr>
                      <a:lvl4pPr marL="2742789" algn="l" defTabSz="1828526" rtl="0" eaLnBrk="1" latinLnBrk="0" hangingPunct="1">
                        <a:defRPr sz="3599" kern="1200">
                          <a:solidFill>
                            <a:schemeClr val="dk1"/>
                          </a:solidFill>
                          <a:latin typeface="Calibri"/>
                        </a:defRPr>
                      </a:lvl4pPr>
                      <a:lvl5pPr marL="3657051" algn="l" defTabSz="1828526" rtl="0" eaLnBrk="1" latinLnBrk="0" hangingPunct="1">
                        <a:defRPr sz="3599" kern="1200">
                          <a:solidFill>
                            <a:schemeClr val="dk1"/>
                          </a:solidFill>
                          <a:latin typeface="Calibri"/>
                        </a:defRPr>
                      </a:lvl5pPr>
                      <a:lvl6pPr marL="4571314" algn="l" defTabSz="1828526" rtl="0" eaLnBrk="1" latinLnBrk="0" hangingPunct="1">
                        <a:defRPr sz="3599" kern="1200">
                          <a:solidFill>
                            <a:schemeClr val="dk1"/>
                          </a:solidFill>
                          <a:latin typeface="Calibri"/>
                        </a:defRPr>
                      </a:lvl6pPr>
                      <a:lvl7pPr marL="5485577" algn="l" defTabSz="1828526" rtl="0" eaLnBrk="1" latinLnBrk="0" hangingPunct="1">
                        <a:defRPr sz="3599" kern="1200">
                          <a:solidFill>
                            <a:schemeClr val="dk1"/>
                          </a:solidFill>
                          <a:latin typeface="Calibri"/>
                        </a:defRPr>
                      </a:lvl7pPr>
                      <a:lvl8pPr marL="6399840" algn="l" defTabSz="1828526" rtl="0" eaLnBrk="1" latinLnBrk="0" hangingPunct="1">
                        <a:defRPr sz="3599" kern="1200">
                          <a:solidFill>
                            <a:schemeClr val="dk1"/>
                          </a:solidFill>
                          <a:latin typeface="Calibri"/>
                        </a:defRPr>
                      </a:lvl8pPr>
                      <a:lvl9pPr marL="7314103" algn="l" defTabSz="1828526" rtl="0" eaLnBrk="1" latinLnBrk="0" hangingPunct="1">
                        <a:defRPr sz="3599" kern="1200">
                          <a:solidFill>
                            <a:schemeClr val="dk1"/>
                          </a:solidFill>
                          <a:latin typeface="Calibri"/>
                        </a:defRPr>
                      </a:lvl9pPr>
                    </a:lstStyle>
                    <a:p>
                      <a:pPr algn="ctr"/>
                      <a:r>
                        <a:rPr lang="nb-NO" dirty="0" smtClean="0"/>
                        <a:t>1336</a:t>
                      </a:r>
                      <a:endParaRPr lang="nb-NO" dirty="0"/>
                    </a:p>
                  </a:txBody>
                  <a:tcPr marL="91462" marR="9146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tc>
                  <a:txBody>
                    <a:bodyPr/>
                    <a:lstStyle>
                      <a:lvl1pPr marL="0" algn="l" defTabSz="1828526" rtl="0" eaLnBrk="1" latinLnBrk="0" hangingPunct="1">
                        <a:defRPr sz="3599" kern="1200">
                          <a:solidFill>
                            <a:schemeClr val="dk1"/>
                          </a:solidFill>
                          <a:latin typeface="Calibri"/>
                        </a:defRPr>
                      </a:lvl1pPr>
                      <a:lvl2pPr marL="914263" algn="l" defTabSz="1828526" rtl="0" eaLnBrk="1" latinLnBrk="0" hangingPunct="1">
                        <a:defRPr sz="3599" kern="1200">
                          <a:solidFill>
                            <a:schemeClr val="dk1"/>
                          </a:solidFill>
                          <a:latin typeface="Calibri"/>
                        </a:defRPr>
                      </a:lvl2pPr>
                      <a:lvl3pPr marL="1828526" algn="l" defTabSz="1828526" rtl="0" eaLnBrk="1" latinLnBrk="0" hangingPunct="1">
                        <a:defRPr sz="3599" kern="1200">
                          <a:solidFill>
                            <a:schemeClr val="dk1"/>
                          </a:solidFill>
                          <a:latin typeface="Calibri"/>
                        </a:defRPr>
                      </a:lvl3pPr>
                      <a:lvl4pPr marL="2742789" algn="l" defTabSz="1828526" rtl="0" eaLnBrk="1" latinLnBrk="0" hangingPunct="1">
                        <a:defRPr sz="3599" kern="1200">
                          <a:solidFill>
                            <a:schemeClr val="dk1"/>
                          </a:solidFill>
                          <a:latin typeface="Calibri"/>
                        </a:defRPr>
                      </a:lvl4pPr>
                      <a:lvl5pPr marL="3657051" algn="l" defTabSz="1828526" rtl="0" eaLnBrk="1" latinLnBrk="0" hangingPunct="1">
                        <a:defRPr sz="3599" kern="1200">
                          <a:solidFill>
                            <a:schemeClr val="dk1"/>
                          </a:solidFill>
                          <a:latin typeface="Calibri"/>
                        </a:defRPr>
                      </a:lvl5pPr>
                      <a:lvl6pPr marL="4571314" algn="l" defTabSz="1828526" rtl="0" eaLnBrk="1" latinLnBrk="0" hangingPunct="1">
                        <a:defRPr sz="3599" kern="1200">
                          <a:solidFill>
                            <a:schemeClr val="dk1"/>
                          </a:solidFill>
                          <a:latin typeface="Calibri"/>
                        </a:defRPr>
                      </a:lvl6pPr>
                      <a:lvl7pPr marL="5485577" algn="l" defTabSz="1828526" rtl="0" eaLnBrk="1" latinLnBrk="0" hangingPunct="1">
                        <a:defRPr sz="3599" kern="1200">
                          <a:solidFill>
                            <a:schemeClr val="dk1"/>
                          </a:solidFill>
                          <a:latin typeface="Calibri"/>
                        </a:defRPr>
                      </a:lvl7pPr>
                      <a:lvl8pPr marL="6399840" algn="l" defTabSz="1828526" rtl="0" eaLnBrk="1" latinLnBrk="0" hangingPunct="1">
                        <a:defRPr sz="3599" kern="1200">
                          <a:solidFill>
                            <a:schemeClr val="dk1"/>
                          </a:solidFill>
                          <a:latin typeface="Calibri"/>
                        </a:defRPr>
                      </a:lvl8pPr>
                      <a:lvl9pPr marL="7314103" algn="l" defTabSz="1828526" rtl="0" eaLnBrk="1" latinLnBrk="0" hangingPunct="1">
                        <a:defRPr sz="3599" kern="1200">
                          <a:solidFill>
                            <a:schemeClr val="dk1"/>
                          </a:solidFill>
                          <a:latin typeface="Calibri"/>
                        </a:defRPr>
                      </a:lvl9pPr>
                    </a:lstStyle>
                    <a:p>
                      <a:pPr algn="ctr"/>
                      <a:r>
                        <a:rPr lang="nb-NO" dirty="0" smtClean="0"/>
                        <a:t>1350</a:t>
                      </a:r>
                      <a:endParaRPr lang="nb-NO" dirty="0"/>
                    </a:p>
                  </a:txBody>
                  <a:tcPr marL="91462" marR="9146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tc>
                  <a:txBody>
                    <a:bodyPr/>
                    <a:lstStyle>
                      <a:lvl1pPr marL="0" algn="l" defTabSz="1828526" rtl="0" eaLnBrk="1" latinLnBrk="0" hangingPunct="1">
                        <a:defRPr sz="3599" kern="1200">
                          <a:solidFill>
                            <a:schemeClr val="dk1"/>
                          </a:solidFill>
                          <a:latin typeface="Calibri"/>
                        </a:defRPr>
                      </a:lvl1pPr>
                      <a:lvl2pPr marL="914263" algn="l" defTabSz="1828526" rtl="0" eaLnBrk="1" latinLnBrk="0" hangingPunct="1">
                        <a:defRPr sz="3599" kern="1200">
                          <a:solidFill>
                            <a:schemeClr val="dk1"/>
                          </a:solidFill>
                          <a:latin typeface="Calibri"/>
                        </a:defRPr>
                      </a:lvl2pPr>
                      <a:lvl3pPr marL="1828526" algn="l" defTabSz="1828526" rtl="0" eaLnBrk="1" latinLnBrk="0" hangingPunct="1">
                        <a:defRPr sz="3599" kern="1200">
                          <a:solidFill>
                            <a:schemeClr val="dk1"/>
                          </a:solidFill>
                          <a:latin typeface="Calibri"/>
                        </a:defRPr>
                      </a:lvl3pPr>
                      <a:lvl4pPr marL="2742789" algn="l" defTabSz="1828526" rtl="0" eaLnBrk="1" latinLnBrk="0" hangingPunct="1">
                        <a:defRPr sz="3599" kern="1200">
                          <a:solidFill>
                            <a:schemeClr val="dk1"/>
                          </a:solidFill>
                          <a:latin typeface="Calibri"/>
                        </a:defRPr>
                      </a:lvl4pPr>
                      <a:lvl5pPr marL="3657051" algn="l" defTabSz="1828526" rtl="0" eaLnBrk="1" latinLnBrk="0" hangingPunct="1">
                        <a:defRPr sz="3599" kern="1200">
                          <a:solidFill>
                            <a:schemeClr val="dk1"/>
                          </a:solidFill>
                          <a:latin typeface="Calibri"/>
                        </a:defRPr>
                      </a:lvl5pPr>
                      <a:lvl6pPr marL="4571314" algn="l" defTabSz="1828526" rtl="0" eaLnBrk="1" latinLnBrk="0" hangingPunct="1">
                        <a:defRPr sz="3599" kern="1200">
                          <a:solidFill>
                            <a:schemeClr val="dk1"/>
                          </a:solidFill>
                          <a:latin typeface="Calibri"/>
                        </a:defRPr>
                      </a:lvl6pPr>
                      <a:lvl7pPr marL="5485577" algn="l" defTabSz="1828526" rtl="0" eaLnBrk="1" latinLnBrk="0" hangingPunct="1">
                        <a:defRPr sz="3599" kern="1200">
                          <a:solidFill>
                            <a:schemeClr val="dk1"/>
                          </a:solidFill>
                          <a:latin typeface="Calibri"/>
                        </a:defRPr>
                      </a:lvl7pPr>
                      <a:lvl8pPr marL="6399840" algn="l" defTabSz="1828526" rtl="0" eaLnBrk="1" latinLnBrk="0" hangingPunct="1">
                        <a:defRPr sz="3599" kern="1200">
                          <a:solidFill>
                            <a:schemeClr val="dk1"/>
                          </a:solidFill>
                          <a:latin typeface="Calibri"/>
                        </a:defRPr>
                      </a:lvl8pPr>
                      <a:lvl9pPr marL="7314103" algn="l" defTabSz="1828526" rtl="0" eaLnBrk="1" latinLnBrk="0" hangingPunct="1">
                        <a:defRPr sz="3599" kern="1200">
                          <a:solidFill>
                            <a:schemeClr val="dk1"/>
                          </a:solidFill>
                          <a:latin typeface="Calibri"/>
                        </a:defRPr>
                      </a:lvl9pPr>
                    </a:lstStyle>
                    <a:p>
                      <a:pPr algn="ctr"/>
                      <a:r>
                        <a:rPr lang="nb-NO" dirty="0" smtClean="0"/>
                        <a:t>1951</a:t>
                      </a:r>
                      <a:endParaRPr lang="nb-NO" dirty="0"/>
                    </a:p>
                  </a:txBody>
                  <a:tcPr marL="91462" marR="9146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tc>
                  <a:txBody>
                    <a:bodyPr/>
                    <a:lstStyle>
                      <a:lvl1pPr marL="0" algn="l" defTabSz="1828526" rtl="0" eaLnBrk="1" latinLnBrk="0" hangingPunct="1">
                        <a:defRPr sz="3599" kern="1200">
                          <a:solidFill>
                            <a:schemeClr val="dk1"/>
                          </a:solidFill>
                          <a:latin typeface="Calibri"/>
                        </a:defRPr>
                      </a:lvl1pPr>
                      <a:lvl2pPr marL="914263" algn="l" defTabSz="1828526" rtl="0" eaLnBrk="1" latinLnBrk="0" hangingPunct="1">
                        <a:defRPr sz="3599" kern="1200">
                          <a:solidFill>
                            <a:schemeClr val="dk1"/>
                          </a:solidFill>
                          <a:latin typeface="Calibri"/>
                        </a:defRPr>
                      </a:lvl2pPr>
                      <a:lvl3pPr marL="1828526" algn="l" defTabSz="1828526" rtl="0" eaLnBrk="1" latinLnBrk="0" hangingPunct="1">
                        <a:defRPr sz="3599" kern="1200">
                          <a:solidFill>
                            <a:schemeClr val="dk1"/>
                          </a:solidFill>
                          <a:latin typeface="Calibri"/>
                        </a:defRPr>
                      </a:lvl3pPr>
                      <a:lvl4pPr marL="2742789" algn="l" defTabSz="1828526" rtl="0" eaLnBrk="1" latinLnBrk="0" hangingPunct="1">
                        <a:defRPr sz="3599" kern="1200">
                          <a:solidFill>
                            <a:schemeClr val="dk1"/>
                          </a:solidFill>
                          <a:latin typeface="Calibri"/>
                        </a:defRPr>
                      </a:lvl4pPr>
                      <a:lvl5pPr marL="3657051" algn="l" defTabSz="1828526" rtl="0" eaLnBrk="1" latinLnBrk="0" hangingPunct="1">
                        <a:defRPr sz="3599" kern="1200">
                          <a:solidFill>
                            <a:schemeClr val="dk1"/>
                          </a:solidFill>
                          <a:latin typeface="Calibri"/>
                        </a:defRPr>
                      </a:lvl5pPr>
                      <a:lvl6pPr marL="4571314" algn="l" defTabSz="1828526" rtl="0" eaLnBrk="1" latinLnBrk="0" hangingPunct="1">
                        <a:defRPr sz="3599" kern="1200">
                          <a:solidFill>
                            <a:schemeClr val="dk1"/>
                          </a:solidFill>
                          <a:latin typeface="Calibri"/>
                        </a:defRPr>
                      </a:lvl6pPr>
                      <a:lvl7pPr marL="5485577" algn="l" defTabSz="1828526" rtl="0" eaLnBrk="1" latinLnBrk="0" hangingPunct="1">
                        <a:defRPr sz="3599" kern="1200">
                          <a:solidFill>
                            <a:schemeClr val="dk1"/>
                          </a:solidFill>
                          <a:latin typeface="Calibri"/>
                        </a:defRPr>
                      </a:lvl7pPr>
                      <a:lvl8pPr marL="6399840" algn="l" defTabSz="1828526" rtl="0" eaLnBrk="1" latinLnBrk="0" hangingPunct="1">
                        <a:defRPr sz="3599" kern="1200">
                          <a:solidFill>
                            <a:schemeClr val="dk1"/>
                          </a:solidFill>
                          <a:latin typeface="Calibri"/>
                        </a:defRPr>
                      </a:lvl8pPr>
                      <a:lvl9pPr marL="7314103" algn="l" defTabSz="1828526" rtl="0" eaLnBrk="1" latinLnBrk="0" hangingPunct="1">
                        <a:defRPr sz="3599" kern="1200">
                          <a:solidFill>
                            <a:schemeClr val="dk1"/>
                          </a:solidFill>
                          <a:latin typeface="Calibri"/>
                        </a:defRPr>
                      </a:lvl9pPr>
                    </a:lstStyle>
                    <a:p>
                      <a:pPr algn="ctr"/>
                      <a:r>
                        <a:rPr lang="nb-NO" dirty="0" smtClean="0"/>
                        <a:t>1089</a:t>
                      </a:r>
                      <a:endParaRPr lang="nb-NO" dirty="0"/>
                    </a:p>
                  </a:txBody>
                  <a:tcPr marL="91462" marR="9146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tc>
                  <a:txBody>
                    <a:bodyPr/>
                    <a:lstStyle>
                      <a:lvl1pPr marL="0" algn="l" defTabSz="1828526" rtl="0" eaLnBrk="1" latinLnBrk="0" hangingPunct="1">
                        <a:defRPr sz="3599" kern="1200">
                          <a:solidFill>
                            <a:schemeClr val="dk1"/>
                          </a:solidFill>
                          <a:latin typeface="Calibri"/>
                        </a:defRPr>
                      </a:lvl1pPr>
                      <a:lvl2pPr marL="914263" algn="l" defTabSz="1828526" rtl="0" eaLnBrk="1" latinLnBrk="0" hangingPunct="1">
                        <a:defRPr sz="3599" kern="1200">
                          <a:solidFill>
                            <a:schemeClr val="dk1"/>
                          </a:solidFill>
                          <a:latin typeface="Calibri"/>
                        </a:defRPr>
                      </a:lvl2pPr>
                      <a:lvl3pPr marL="1828526" algn="l" defTabSz="1828526" rtl="0" eaLnBrk="1" latinLnBrk="0" hangingPunct="1">
                        <a:defRPr sz="3599" kern="1200">
                          <a:solidFill>
                            <a:schemeClr val="dk1"/>
                          </a:solidFill>
                          <a:latin typeface="Calibri"/>
                        </a:defRPr>
                      </a:lvl3pPr>
                      <a:lvl4pPr marL="2742789" algn="l" defTabSz="1828526" rtl="0" eaLnBrk="1" latinLnBrk="0" hangingPunct="1">
                        <a:defRPr sz="3599" kern="1200">
                          <a:solidFill>
                            <a:schemeClr val="dk1"/>
                          </a:solidFill>
                          <a:latin typeface="Calibri"/>
                        </a:defRPr>
                      </a:lvl4pPr>
                      <a:lvl5pPr marL="3657051" algn="l" defTabSz="1828526" rtl="0" eaLnBrk="1" latinLnBrk="0" hangingPunct="1">
                        <a:defRPr sz="3599" kern="1200">
                          <a:solidFill>
                            <a:schemeClr val="dk1"/>
                          </a:solidFill>
                          <a:latin typeface="Calibri"/>
                        </a:defRPr>
                      </a:lvl5pPr>
                      <a:lvl6pPr marL="4571314" algn="l" defTabSz="1828526" rtl="0" eaLnBrk="1" latinLnBrk="0" hangingPunct="1">
                        <a:defRPr sz="3599" kern="1200">
                          <a:solidFill>
                            <a:schemeClr val="dk1"/>
                          </a:solidFill>
                          <a:latin typeface="Calibri"/>
                        </a:defRPr>
                      </a:lvl6pPr>
                      <a:lvl7pPr marL="5485577" algn="l" defTabSz="1828526" rtl="0" eaLnBrk="1" latinLnBrk="0" hangingPunct="1">
                        <a:defRPr sz="3599" kern="1200">
                          <a:solidFill>
                            <a:schemeClr val="dk1"/>
                          </a:solidFill>
                          <a:latin typeface="Calibri"/>
                        </a:defRPr>
                      </a:lvl7pPr>
                      <a:lvl8pPr marL="6399840" algn="l" defTabSz="1828526" rtl="0" eaLnBrk="1" latinLnBrk="0" hangingPunct="1">
                        <a:defRPr sz="3599" kern="1200">
                          <a:solidFill>
                            <a:schemeClr val="dk1"/>
                          </a:solidFill>
                          <a:latin typeface="Calibri"/>
                        </a:defRPr>
                      </a:lvl8pPr>
                      <a:lvl9pPr marL="7314103" algn="l" defTabSz="1828526" rtl="0" eaLnBrk="1" latinLnBrk="0" hangingPunct="1">
                        <a:defRPr sz="3599" kern="1200">
                          <a:solidFill>
                            <a:schemeClr val="dk1"/>
                          </a:solidFill>
                          <a:latin typeface="Calibri"/>
                        </a:defRPr>
                      </a:lvl9pPr>
                    </a:lstStyle>
                    <a:p>
                      <a:pPr algn="ctr"/>
                      <a:r>
                        <a:rPr lang="nb-NO" dirty="0" smtClean="0"/>
                        <a:t>1621</a:t>
                      </a:r>
                      <a:endParaRPr lang="nb-NO" dirty="0"/>
                    </a:p>
                  </a:txBody>
                  <a:tcPr marL="91462" marR="9146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tc>
                  <a:txBody>
                    <a:bodyPr/>
                    <a:lstStyle>
                      <a:lvl1pPr marL="0" algn="l" defTabSz="1828526" rtl="0" eaLnBrk="1" latinLnBrk="0" hangingPunct="1">
                        <a:defRPr sz="3599" kern="1200">
                          <a:solidFill>
                            <a:schemeClr val="dk1"/>
                          </a:solidFill>
                          <a:latin typeface="Calibri"/>
                        </a:defRPr>
                      </a:lvl1pPr>
                      <a:lvl2pPr marL="914263" algn="l" defTabSz="1828526" rtl="0" eaLnBrk="1" latinLnBrk="0" hangingPunct="1">
                        <a:defRPr sz="3599" kern="1200">
                          <a:solidFill>
                            <a:schemeClr val="dk1"/>
                          </a:solidFill>
                          <a:latin typeface="Calibri"/>
                        </a:defRPr>
                      </a:lvl2pPr>
                      <a:lvl3pPr marL="1828526" algn="l" defTabSz="1828526" rtl="0" eaLnBrk="1" latinLnBrk="0" hangingPunct="1">
                        <a:defRPr sz="3599" kern="1200">
                          <a:solidFill>
                            <a:schemeClr val="dk1"/>
                          </a:solidFill>
                          <a:latin typeface="Calibri"/>
                        </a:defRPr>
                      </a:lvl3pPr>
                      <a:lvl4pPr marL="2742789" algn="l" defTabSz="1828526" rtl="0" eaLnBrk="1" latinLnBrk="0" hangingPunct="1">
                        <a:defRPr sz="3599" kern="1200">
                          <a:solidFill>
                            <a:schemeClr val="dk1"/>
                          </a:solidFill>
                          <a:latin typeface="Calibri"/>
                        </a:defRPr>
                      </a:lvl4pPr>
                      <a:lvl5pPr marL="3657051" algn="l" defTabSz="1828526" rtl="0" eaLnBrk="1" latinLnBrk="0" hangingPunct="1">
                        <a:defRPr sz="3599" kern="1200">
                          <a:solidFill>
                            <a:schemeClr val="dk1"/>
                          </a:solidFill>
                          <a:latin typeface="Calibri"/>
                        </a:defRPr>
                      </a:lvl5pPr>
                      <a:lvl6pPr marL="4571314" algn="l" defTabSz="1828526" rtl="0" eaLnBrk="1" latinLnBrk="0" hangingPunct="1">
                        <a:defRPr sz="3599" kern="1200">
                          <a:solidFill>
                            <a:schemeClr val="dk1"/>
                          </a:solidFill>
                          <a:latin typeface="Calibri"/>
                        </a:defRPr>
                      </a:lvl6pPr>
                      <a:lvl7pPr marL="5485577" algn="l" defTabSz="1828526" rtl="0" eaLnBrk="1" latinLnBrk="0" hangingPunct="1">
                        <a:defRPr sz="3599" kern="1200">
                          <a:solidFill>
                            <a:schemeClr val="dk1"/>
                          </a:solidFill>
                          <a:latin typeface="Calibri"/>
                        </a:defRPr>
                      </a:lvl7pPr>
                      <a:lvl8pPr marL="6399840" algn="l" defTabSz="1828526" rtl="0" eaLnBrk="1" latinLnBrk="0" hangingPunct="1">
                        <a:defRPr sz="3599" kern="1200">
                          <a:solidFill>
                            <a:schemeClr val="dk1"/>
                          </a:solidFill>
                          <a:latin typeface="Calibri"/>
                        </a:defRPr>
                      </a:lvl8pPr>
                      <a:lvl9pPr marL="7314103" algn="l" defTabSz="1828526" rtl="0" eaLnBrk="1" latinLnBrk="0" hangingPunct="1">
                        <a:defRPr sz="3599" kern="1200">
                          <a:solidFill>
                            <a:schemeClr val="dk1"/>
                          </a:solidFill>
                          <a:latin typeface="Calibri"/>
                        </a:defRPr>
                      </a:lvl9pPr>
                    </a:lstStyle>
                    <a:p>
                      <a:pPr algn="ctr"/>
                      <a:r>
                        <a:rPr lang="nb-NO" dirty="0" smtClean="0"/>
                        <a:t>1489</a:t>
                      </a:r>
                      <a:endParaRPr lang="nb-NO" dirty="0"/>
                    </a:p>
                  </a:txBody>
                  <a:tcPr marL="91462" marR="9146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tc>
                  <a:txBody>
                    <a:bodyPr/>
                    <a:lstStyle>
                      <a:lvl1pPr marL="0" algn="l" defTabSz="1828526" rtl="0" eaLnBrk="1" latinLnBrk="0" hangingPunct="1">
                        <a:defRPr sz="3599" kern="1200">
                          <a:solidFill>
                            <a:schemeClr val="dk1"/>
                          </a:solidFill>
                          <a:latin typeface="Calibri"/>
                        </a:defRPr>
                      </a:lvl1pPr>
                      <a:lvl2pPr marL="914263" algn="l" defTabSz="1828526" rtl="0" eaLnBrk="1" latinLnBrk="0" hangingPunct="1">
                        <a:defRPr sz="3599" kern="1200">
                          <a:solidFill>
                            <a:schemeClr val="dk1"/>
                          </a:solidFill>
                          <a:latin typeface="Calibri"/>
                        </a:defRPr>
                      </a:lvl2pPr>
                      <a:lvl3pPr marL="1828526" algn="l" defTabSz="1828526" rtl="0" eaLnBrk="1" latinLnBrk="0" hangingPunct="1">
                        <a:defRPr sz="3599" kern="1200">
                          <a:solidFill>
                            <a:schemeClr val="dk1"/>
                          </a:solidFill>
                          <a:latin typeface="Calibri"/>
                        </a:defRPr>
                      </a:lvl3pPr>
                      <a:lvl4pPr marL="2742789" algn="l" defTabSz="1828526" rtl="0" eaLnBrk="1" latinLnBrk="0" hangingPunct="1">
                        <a:defRPr sz="3599" kern="1200">
                          <a:solidFill>
                            <a:schemeClr val="dk1"/>
                          </a:solidFill>
                          <a:latin typeface="Calibri"/>
                        </a:defRPr>
                      </a:lvl4pPr>
                      <a:lvl5pPr marL="3657051" algn="l" defTabSz="1828526" rtl="0" eaLnBrk="1" latinLnBrk="0" hangingPunct="1">
                        <a:defRPr sz="3599" kern="1200">
                          <a:solidFill>
                            <a:schemeClr val="dk1"/>
                          </a:solidFill>
                          <a:latin typeface="Calibri"/>
                        </a:defRPr>
                      </a:lvl5pPr>
                      <a:lvl6pPr marL="4571314" algn="l" defTabSz="1828526" rtl="0" eaLnBrk="1" latinLnBrk="0" hangingPunct="1">
                        <a:defRPr sz="3599" kern="1200">
                          <a:solidFill>
                            <a:schemeClr val="dk1"/>
                          </a:solidFill>
                          <a:latin typeface="Calibri"/>
                        </a:defRPr>
                      </a:lvl6pPr>
                      <a:lvl7pPr marL="5485577" algn="l" defTabSz="1828526" rtl="0" eaLnBrk="1" latinLnBrk="0" hangingPunct="1">
                        <a:defRPr sz="3599" kern="1200">
                          <a:solidFill>
                            <a:schemeClr val="dk1"/>
                          </a:solidFill>
                          <a:latin typeface="Calibri"/>
                        </a:defRPr>
                      </a:lvl7pPr>
                      <a:lvl8pPr marL="6399840" algn="l" defTabSz="1828526" rtl="0" eaLnBrk="1" latinLnBrk="0" hangingPunct="1">
                        <a:defRPr sz="3599" kern="1200">
                          <a:solidFill>
                            <a:schemeClr val="dk1"/>
                          </a:solidFill>
                          <a:latin typeface="Calibri"/>
                        </a:defRPr>
                      </a:lvl8pPr>
                      <a:lvl9pPr marL="7314103" algn="l" defTabSz="1828526" rtl="0" eaLnBrk="1" latinLnBrk="0" hangingPunct="1">
                        <a:defRPr sz="3599" kern="1200">
                          <a:solidFill>
                            <a:schemeClr val="dk1"/>
                          </a:solidFill>
                          <a:latin typeface="Calibri"/>
                        </a:defRPr>
                      </a:lvl9pPr>
                    </a:lstStyle>
                    <a:p>
                      <a:pPr algn="ctr"/>
                      <a:r>
                        <a:rPr lang="nb-NO" dirty="0" smtClean="0"/>
                        <a:t>1249</a:t>
                      </a:r>
                      <a:endParaRPr lang="nb-NO" dirty="0"/>
                    </a:p>
                  </a:txBody>
                  <a:tcPr marL="91462" marR="9146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extLst>
                  <a:ext uri="{0D108BD9-81ED-4DB2-BD59-A6C34878D82A}">
                    <a16:rowId xmlns:a16="http://schemas.microsoft.com/office/drawing/2014/main" val="2106490013"/>
                  </a:ext>
                </a:extLst>
              </a:tr>
            </a:tbl>
          </a:graphicData>
        </a:graphic>
      </p:graphicFrame>
    </p:spTree>
    <p:extLst>
      <p:ext uri="{BB962C8B-B14F-4D97-AF65-F5344CB8AC3E}">
        <p14:creationId xmlns:p14="http://schemas.microsoft.com/office/powerpoint/2010/main" val="4147731291"/>
      </p:ext>
    </p:extLst>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2"/>
          </p:nvPr>
        </p:nvSpPr>
        <p:spPr/>
        <p:txBody>
          <a:bodyPr/>
          <a:lstStyle/>
          <a:p>
            <a:pPr>
              <a:lnSpc>
                <a:spcPct val="90000"/>
              </a:lnSpc>
            </a:pPr>
            <a:r>
              <a:rPr lang="nb-NO" dirty="0">
                <a:ea typeface="ＭＳ Ｐゴシック" pitchFamily="34" charset="-128"/>
              </a:rPr>
              <a:t>Oppdage utbrudd tidlig</a:t>
            </a:r>
          </a:p>
          <a:p>
            <a:pPr lvl="1"/>
            <a:r>
              <a:rPr lang="nb-NO" dirty="0">
                <a:ea typeface="ＭＳ Ｐゴシック" pitchFamily="34" charset="-128"/>
              </a:rPr>
              <a:t>Vite når det er et </a:t>
            </a:r>
            <a:r>
              <a:rPr lang="nb-NO" dirty="0" smtClean="0">
                <a:ea typeface="ＭＳ Ｐゴシック" pitchFamily="34" charset="-128"/>
              </a:rPr>
              <a:t>problem</a:t>
            </a:r>
            <a:br>
              <a:rPr lang="nb-NO" dirty="0" smtClean="0">
                <a:ea typeface="ＭＳ Ｐゴシック" pitchFamily="34" charset="-128"/>
              </a:rPr>
            </a:br>
            <a:endParaRPr lang="nb-NO" dirty="0">
              <a:ea typeface="ＭＳ Ｐゴシック" pitchFamily="34" charset="-128"/>
            </a:endParaRPr>
          </a:p>
          <a:p>
            <a:pPr>
              <a:lnSpc>
                <a:spcPct val="90000"/>
              </a:lnSpc>
            </a:pPr>
            <a:r>
              <a:rPr lang="nb-NO" dirty="0">
                <a:ea typeface="ＭＳ Ｐゴシック" pitchFamily="34" charset="-128"/>
              </a:rPr>
              <a:t>Stoppe utbruddet</a:t>
            </a:r>
          </a:p>
          <a:p>
            <a:pPr lvl="1"/>
            <a:r>
              <a:rPr lang="nb-NO" dirty="0">
                <a:ea typeface="ＭＳ Ｐゴシック" pitchFamily="34" charset="-128"/>
              </a:rPr>
              <a:t>Raskt undersøke</a:t>
            </a:r>
          </a:p>
          <a:p>
            <a:pPr lvl="1"/>
            <a:r>
              <a:rPr lang="nb-NO" dirty="0">
                <a:ea typeface="ＭＳ Ｐゴシック" pitchFamily="34" charset="-128"/>
              </a:rPr>
              <a:t>Beskrive hendelsene og identifisere intervensjoner</a:t>
            </a:r>
          </a:p>
          <a:p>
            <a:pPr lvl="1"/>
            <a:r>
              <a:rPr lang="nb-NO" dirty="0">
                <a:ea typeface="ＭＳ Ｐゴシック" pitchFamily="34" charset="-128"/>
              </a:rPr>
              <a:t>Implementere </a:t>
            </a:r>
            <a:r>
              <a:rPr lang="nb-NO" dirty="0" smtClean="0">
                <a:ea typeface="ＭＳ Ｐゴシック" pitchFamily="34" charset="-128"/>
              </a:rPr>
              <a:t>kontrolltiltak</a:t>
            </a:r>
            <a:br>
              <a:rPr lang="nb-NO" dirty="0" smtClean="0">
                <a:ea typeface="ＭＳ Ｐゴシック" pitchFamily="34" charset="-128"/>
              </a:rPr>
            </a:br>
            <a:endParaRPr lang="nb-NO" dirty="0">
              <a:ea typeface="ＭＳ Ｐゴシック" pitchFamily="34" charset="-128"/>
            </a:endParaRPr>
          </a:p>
          <a:p>
            <a:pPr>
              <a:lnSpc>
                <a:spcPct val="90000"/>
              </a:lnSpc>
            </a:pPr>
            <a:r>
              <a:rPr lang="nb-NO" dirty="0">
                <a:ea typeface="ＭＳ Ｐゴシック" pitchFamily="34" charset="-128"/>
              </a:rPr>
              <a:t>Evaluere</a:t>
            </a:r>
          </a:p>
          <a:p>
            <a:pPr lvl="1"/>
            <a:r>
              <a:rPr lang="nb-NO" dirty="0">
                <a:ea typeface="ＭＳ Ｐゴシック" pitchFamily="34" charset="-128"/>
              </a:rPr>
              <a:t>Identifisere hva gikk bra og dårlig under utbruddet</a:t>
            </a:r>
          </a:p>
          <a:p>
            <a:pPr lvl="1"/>
            <a:r>
              <a:rPr lang="nb-NO" dirty="0">
                <a:ea typeface="ＭＳ Ｐゴシック" pitchFamily="34" charset="-128"/>
              </a:rPr>
              <a:t>Øke kunnskap om årsaksforhold</a:t>
            </a:r>
          </a:p>
          <a:p>
            <a:pPr lvl="1"/>
            <a:r>
              <a:rPr lang="nb-NO" dirty="0">
                <a:ea typeface="ＭＳ Ｐゴシック" pitchFamily="34" charset="-128"/>
              </a:rPr>
              <a:t>lære</a:t>
            </a:r>
          </a:p>
          <a:p>
            <a:endParaRPr lang="nb-NO" dirty="0"/>
          </a:p>
        </p:txBody>
      </p:sp>
      <p:sp>
        <p:nvSpPr>
          <p:cNvPr id="3" name="Plassholder for dato 2"/>
          <p:cNvSpPr>
            <a:spLocks noGrp="1"/>
          </p:cNvSpPr>
          <p:nvPr>
            <p:ph type="dt" sz="half" idx="13"/>
          </p:nvPr>
        </p:nvSpPr>
        <p:spPr/>
        <p:txBody>
          <a:bodyPr/>
          <a:lstStyle/>
          <a:p>
            <a:fld id="{FC66170D-AF63-42F3-B8AC-0F9486E98973}" type="datetime1">
              <a:rPr lang="nb-NO" smtClean="0"/>
              <a:t>11.04.2019</a:t>
            </a:fld>
            <a:endParaRPr lang="nb-NO" dirty="0"/>
          </a:p>
        </p:txBody>
      </p:sp>
      <p:sp>
        <p:nvSpPr>
          <p:cNvPr id="4" name="Tittel 3"/>
          <p:cNvSpPr>
            <a:spLocks noGrp="1"/>
          </p:cNvSpPr>
          <p:nvPr>
            <p:ph type="title"/>
          </p:nvPr>
        </p:nvSpPr>
        <p:spPr>
          <a:xfrm>
            <a:off x="2030654" y="1436689"/>
            <a:ext cx="21028462" cy="1329595"/>
          </a:xfrm>
        </p:spPr>
        <p:txBody>
          <a:bodyPr/>
          <a:lstStyle/>
          <a:p>
            <a:pPr algn="ctr"/>
            <a:r>
              <a:rPr lang="nb-NO" sz="9600" dirty="0"/>
              <a:t>Målsetning med </a:t>
            </a:r>
            <a:r>
              <a:rPr lang="nb-NO" sz="9600" dirty="0" err="1"/>
              <a:t>utbruddhåndtering</a:t>
            </a:r>
            <a:endParaRPr lang="nb-NO" dirty="0"/>
          </a:p>
        </p:txBody>
      </p:sp>
      <p:sp>
        <p:nvSpPr>
          <p:cNvPr id="5" name="Plassholder for tekst 4"/>
          <p:cNvSpPr>
            <a:spLocks noGrp="1"/>
          </p:cNvSpPr>
          <p:nvPr>
            <p:ph type="body" sz="quarter" idx="11"/>
          </p:nvPr>
        </p:nvSpPr>
        <p:spPr/>
        <p:txBody>
          <a:bodyPr/>
          <a:lstStyle/>
          <a:p>
            <a:endParaRPr lang="nb-NO"/>
          </a:p>
        </p:txBody>
      </p:sp>
    </p:spTree>
    <p:extLst>
      <p:ext uri="{BB962C8B-B14F-4D97-AF65-F5344CB8AC3E}">
        <p14:creationId xmlns:p14="http://schemas.microsoft.com/office/powerpoint/2010/main" val="3875604884"/>
      </p:ext>
    </p:extLst>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2"/>
          </p:nvPr>
        </p:nvSpPr>
        <p:spPr/>
        <p:txBody>
          <a:bodyPr/>
          <a:lstStyle/>
          <a:p>
            <a:r>
              <a:rPr lang="nb-NO" dirty="0"/>
              <a:t>Varsle </a:t>
            </a:r>
            <a:r>
              <a:rPr lang="nb-NO" dirty="0" err="1"/>
              <a:t>sykehjemsledelse</a:t>
            </a:r>
            <a:endParaRPr lang="nb-NO" dirty="0"/>
          </a:p>
          <a:p>
            <a:r>
              <a:rPr lang="nb-NO" dirty="0"/>
              <a:t>Hvem har ansvar?</a:t>
            </a:r>
          </a:p>
          <a:p>
            <a:r>
              <a:rPr lang="nb-NO" dirty="0"/>
              <a:t>Hvem følger opp?</a:t>
            </a:r>
          </a:p>
          <a:p>
            <a:r>
              <a:rPr lang="nb-NO" dirty="0"/>
              <a:t>Vurdere mulige smitteverntiltak</a:t>
            </a:r>
          </a:p>
          <a:p>
            <a:r>
              <a:rPr lang="nb-NO" dirty="0"/>
              <a:t>Kommunikasjon</a:t>
            </a:r>
          </a:p>
          <a:p>
            <a:r>
              <a:rPr lang="nb-NO" dirty="0"/>
              <a:t>Med kommunelegen</a:t>
            </a:r>
          </a:p>
          <a:p>
            <a:r>
              <a:rPr lang="nb-NO" dirty="0"/>
              <a:t>Med beboere og pårørende </a:t>
            </a:r>
          </a:p>
          <a:p>
            <a:r>
              <a:rPr lang="nb-NO" dirty="0"/>
              <a:t>Med </a:t>
            </a:r>
            <a:r>
              <a:rPr lang="nb-NO" dirty="0" err="1"/>
              <a:t>Folkehelseinstiuttet</a:t>
            </a:r>
            <a:endParaRPr lang="nb-NO" dirty="0"/>
          </a:p>
          <a:p>
            <a:endParaRPr lang="nb-NO" dirty="0"/>
          </a:p>
        </p:txBody>
      </p:sp>
      <p:sp>
        <p:nvSpPr>
          <p:cNvPr id="3" name="Plassholder for dato 2"/>
          <p:cNvSpPr>
            <a:spLocks noGrp="1"/>
          </p:cNvSpPr>
          <p:nvPr>
            <p:ph type="dt" sz="half" idx="13"/>
          </p:nvPr>
        </p:nvSpPr>
        <p:spPr/>
        <p:txBody>
          <a:bodyPr/>
          <a:lstStyle/>
          <a:p>
            <a:fld id="{FC66170D-AF63-42F3-B8AC-0F9486E98973}" type="datetime1">
              <a:rPr lang="nb-NO" smtClean="0"/>
              <a:t>11.04.2019</a:t>
            </a:fld>
            <a:endParaRPr lang="nb-NO" dirty="0"/>
          </a:p>
        </p:txBody>
      </p:sp>
      <p:sp>
        <p:nvSpPr>
          <p:cNvPr id="4" name="Tittel 3"/>
          <p:cNvSpPr>
            <a:spLocks noGrp="1"/>
          </p:cNvSpPr>
          <p:nvPr>
            <p:ph type="title"/>
          </p:nvPr>
        </p:nvSpPr>
        <p:spPr>
          <a:xfrm>
            <a:off x="2030654" y="1436689"/>
            <a:ext cx="21028462" cy="1107996"/>
          </a:xfrm>
        </p:spPr>
        <p:txBody>
          <a:bodyPr/>
          <a:lstStyle/>
          <a:p>
            <a:r>
              <a:rPr lang="nb-NO" sz="8000" dirty="0">
                <a:ea typeface="ＭＳ Ｐゴシック" pitchFamily="34" charset="-128"/>
              </a:rPr>
              <a:t>Spesielle oppgaver ved utbrudd på sykehjem</a:t>
            </a:r>
            <a:endParaRPr lang="nb-NO" sz="8000" dirty="0"/>
          </a:p>
        </p:txBody>
      </p:sp>
      <p:sp>
        <p:nvSpPr>
          <p:cNvPr id="5" name="Plassholder for tekst 4"/>
          <p:cNvSpPr>
            <a:spLocks noGrp="1"/>
          </p:cNvSpPr>
          <p:nvPr>
            <p:ph type="body" sz="quarter" idx="11"/>
          </p:nvPr>
        </p:nvSpPr>
        <p:spPr>
          <a:xfrm>
            <a:off x="2030413" y="2727089"/>
            <a:ext cx="21028462" cy="846386"/>
          </a:xfrm>
        </p:spPr>
        <p:txBody>
          <a:bodyPr/>
          <a:lstStyle/>
          <a:p>
            <a:r>
              <a:rPr lang="nb-NO" dirty="0" smtClean="0">
                <a:ea typeface="ＭＳ Ｐゴシック" pitchFamily="34" charset="-128"/>
              </a:rPr>
              <a:t>...eller ved mistanke om utbrudd</a:t>
            </a:r>
            <a:endParaRPr lang="nb-NO" dirty="0">
              <a:ea typeface="ＭＳ Ｐゴシック" pitchFamily="34" charset="-128"/>
            </a:endParaRPr>
          </a:p>
        </p:txBody>
      </p:sp>
    </p:spTree>
    <p:extLst>
      <p:ext uri="{BB962C8B-B14F-4D97-AF65-F5344CB8AC3E}">
        <p14:creationId xmlns:p14="http://schemas.microsoft.com/office/powerpoint/2010/main" val="3124490138"/>
      </p:ext>
    </p:extLst>
  </p:cSld>
  <p:clrMapOvr>
    <a:masterClrMapping/>
  </p:clrMapOvr>
  <p:transition spd="slow">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2"/>
          </p:nvPr>
        </p:nvSpPr>
        <p:spPr/>
        <p:txBody>
          <a:bodyPr/>
          <a:lstStyle/>
          <a:p>
            <a:r>
              <a:rPr lang="nb-NO" dirty="0"/>
              <a:t>Pasienter</a:t>
            </a:r>
          </a:p>
          <a:p>
            <a:r>
              <a:rPr lang="nb-NO" dirty="0"/>
              <a:t>Pårørende</a:t>
            </a:r>
          </a:p>
          <a:p>
            <a:r>
              <a:rPr lang="nb-NO" dirty="0"/>
              <a:t>Besøkende</a:t>
            </a:r>
          </a:p>
          <a:p>
            <a:r>
              <a:rPr lang="nb-NO" dirty="0"/>
              <a:t>Helsearbeidere</a:t>
            </a:r>
          </a:p>
          <a:p>
            <a:r>
              <a:rPr lang="nb-NO" dirty="0"/>
              <a:t>Andre som jobber på sykehjem…</a:t>
            </a:r>
          </a:p>
          <a:p>
            <a:pPr marL="0" indent="0">
              <a:buNone/>
            </a:pPr>
            <a:endParaRPr lang="nb-NO" dirty="0"/>
          </a:p>
        </p:txBody>
      </p:sp>
      <p:sp>
        <p:nvSpPr>
          <p:cNvPr id="3" name="Plassholder for dato 2"/>
          <p:cNvSpPr>
            <a:spLocks noGrp="1"/>
          </p:cNvSpPr>
          <p:nvPr>
            <p:ph type="dt" sz="half" idx="13"/>
          </p:nvPr>
        </p:nvSpPr>
        <p:spPr/>
        <p:txBody>
          <a:bodyPr/>
          <a:lstStyle/>
          <a:p>
            <a:fld id="{FC66170D-AF63-42F3-B8AC-0F9486E98973}" type="datetime1">
              <a:rPr lang="nb-NO" smtClean="0"/>
              <a:t>11.04.2019</a:t>
            </a:fld>
            <a:endParaRPr lang="nb-NO" dirty="0"/>
          </a:p>
        </p:txBody>
      </p:sp>
      <p:sp>
        <p:nvSpPr>
          <p:cNvPr id="4" name="Tittel 3"/>
          <p:cNvSpPr>
            <a:spLocks noGrp="1"/>
          </p:cNvSpPr>
          <p:nvPr>
            <p:ph type="title"/>
          </p:nvPr>
        </p:nvSpPr>
        <p:spPr/>
        <p:txBody>
          <a:bodyPr/>
          <a:lstStyle/>
          <a:p>
            <a:pPr algn="ctr"/>
            <a:r>
              <a:rPr lang="nb-NO" b="1" dirty="0">
                <a:ea typeface="ＭＳ Ｐゴシック" pitchFamily="34" charset="-128"/>
              </a:rPr>
              <a:t>Hvem?</a:t>
            </a:r>
            <a:endParaRPr lang="nb-NO" dirty="0"/>
          </a:p>
        </p:txBody>
      </p:sp>
      <p:sp>
        <p:nvSpPr>
          <p:cNvPr id="5" name="Plassholder for tekst 4"/>
          <p:cNvSpPr>
            <a:spLocks noGrp="1"/>
          </p:cNvSpPr>
          <p:nvPr>
            <p:ph type="body" sz="quarter" idx="11"/>
          </p:nvPr>
        </p:nvSpPr>
        <p:spPr>
          <a:xfrm>
            <a:off x="2030413" y="2727089"/>
            <a:ext cx="21028462" cy="846386"/>
          </a:xfrm>
        </p:spPr>
        <p:txBody>
          <a:bodyPr/>
          <a:lstStyle/>
          <a:p>
            <a:r>
              <a:rPr lang="nb-NO" dirty="0"/>
              <a:t>Ved </a:t>
            </a:r>
            <a:r>
              <a:rPr lang="nb-NO" dirty="0" err="1"/>
              <a:t>sykehjemsutbrudd</a:t>
            </a:r>
            <a:r>
              <a:rPr lang="nb-NO" dirty="0"/>
              <a:t> husk</a:t>
            </a:r>
            <a:r>
              <a:rPr lang="nb-NO" dirty="0" smtClean="0"/>
              <a:t>!</a:t>
            </a:r>
            <a:endParaRPr lang="nb-NO" dirty="0"/>
          </a:p>
        </p:txBody>
      </p:sp>
    </p:spTree>
    <p:extLst>
      <p:ext uri="{BB962C8B-B14F-4D97-AF65-F5344CB8AC3E}">
        <p14:creationId xmlns:p14="http://schemas.microsoft.com/office/powerpoint/2010/main" val="2063710232"/>
      </p:ext>
    </p:extLst>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p:cNvPicPr>
            <a:picLocks noChangeAspect="1"/>
          </p:cNvPicPr>
          <p:nvPr/>
        </p:nvPicPr>
        <p:blipFill>
          <a:blip r:embed="rId2"/>
          <a:stretch>
            <a:fillRect/>
          </a:stretch>
        </p:blipFill>
        <p:spPr>
          <a:xfrm>
            <a:off x="2791326" y="3755879"/>
            <a:ext cx="15801474" cy="8103600"/>
          </a:xfrm>
          <a:prstGeom prst="rect">
            <a:avLst/>
          </a:prstGeom>
        </p:spPr>
      </p:pic>
      <p:sp>
        <p:nvSpPr>
          <p:cNvPr id="3" name="Plassholder for dato 2"/>
          <p:cNvSpPr>
            <a:spLocks noGrp="1"/>
          </p:cNvSpPr>
          <p:nvPr>
            <p:ph type="dt" sz="half" idx="13"/>
          </p:nvPr>
        </p:nvSpPr>
        <p:spPr/>
        <p:txBody>
          <a:bodyPr/>
          <a:lstStyle/>
          <a:p>
            <a:fld id="{FC66170D-AF63-42F3-B8AC-0F9486E98973}" type="datetime1">
              <a:rPr lang="nb-NO" smtClean="0"/>
              <a:t>11.04.2019</a:t>
            </a:fld>
            <a:endParaRPr lang="nb-NO" dirty="0"/>
          </a:p>
        </p:txBody>
      </p:sp>
      <p:sp>
        <p:nvSpPr>
          <p:cNvPr id="4" name="Tittel 3"/>
          <p:cNvSpPr>
            <a:spLocks noGrp="1"/>
          </p:cNvSpPr>
          <p:nvPr>
            <p:ph type="title"/>
          </p:nvPr>
        </p:nvSpPr>
        <p:spPr>
          <a:xfrm>
            <a:off x="2030654" y="1436689"/>
            <a:ext cx="21028462" cy="1107996"/>
          </a:xfrm>
        </p:spPr>
        <p:txBody>
          <a:bodyPr/>
          <a:lstStyle/>
          <a:p>
            <a:pPr algn="ctr"/>
            <a:r>
              <a:rPr lang="nb-NO" sz="8000" dirty="0" smtClean="0"/>
              <a:t>Få oversikt, lag en liste!</a:t>
            </a:r>
            <a:endParaRPr lang="nb-NO" sz="8000" dirty="0"/>
          </a:p>
        </p:txBody>
      </p:sp>
      <p:sp>
        <p:nvSpPr>
          <p:cNvPr id="5" name="Plassholder for tekst 4"/>
          <p:cNvSpPr>
            <a:spLocks noGrp="1"/>
          </p:cNvSpPr>
          <p:nvPr>
            <p:ph type="body" sz="quarter" idx="11"/>
          </p:nvPr>
        </p:nvSpPr>
        <p:spPr/>
        <p:txBody>
          <a:bodyPr/>
          <a:lstStyle/>
          <a:p>
            <a:r>
              <a:rPr lang="nb-NO" dirty="0"/>
              <a:t>Lege, Sykepleier, Mat, Endoskopi </a:t>
            </a:r>
            <a:r>
              <a:rPr lang="nb-NO" dirty="0" err="1"/>
              <a:t>osv</a:t>
            </a:r>
            <a:endParaRPr lang="nb-NO" dirty="0"/>
          </a:p>
        </p:txBody>
      </p:sp>
    </p:spTree>
    <p:extLst>
      <p:ext uri="{BB962C8B-B14F-4D97-AF65-F5344CB8AC3E}">
        <p14:creationId xmlns:p14="http://schemas.microsoft.com/office/powerpoint/2010/main" val="3945590224"/>
      </p:ext>
    </p:extLst>
  </p:cSld>
  <p:clrMapOvr>
    <a:masterClrMapping/>
  </p:clrMapOvr>
  <p:transition spd="slow">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2"/>
          </p:nvPr>
        </p:nvSpPr>
        <p:spPr/>
        <p:txBody>
          <a:bodyPr/>
          <a:lstStyle/>
          <a:p>
            <a:r>
              <a:rPr lang="nb-NO" dirty="0" smtClean="0"/>
              <a:t>En beboer på sykehjemmet blir oppdaget tilfeldig med ESBL eller med VRE. Han (beboer 1) deler rommet sammen med en annen beboer (beboer 2) og de deler bad og toalett</a:t>
            </a:r>
          </a:p>
          <a:p>
            <a:r>
              <a:rPr lang="nb-NO" dirty="0" smtClean="0"/>
              <a:t>Her er det flere spørsmål vi ofte får:</a:t>
            </a:r>
          </a:p>
          <a:p>
            <a:pPr lvl="1"/>
            <a:r>
              <a:rPr lang="nb-NO" dirty="0" smtClean="0"/>
              <a:t>Skal vi screene medboer? Hvorfor det?</a:t>
            </a:r>
          </a:p>
          <a:p>
            <a:pPr lvl="2"/>
            <a:r>
              <a:rPr lang="nb-NO" dirty="0" smtClean="0"/>
              <a:t>Ja, vi screener beboer 2 hvis det er en mulighet for at beboer 1 med ESBL kan få en enerom med eget bad og toalett. Er det ikke mulig og de må dele videre rom skal man være nøye med basale smittevernrutiner! Da er det ikke nødvendig med screening.</a:t>
            </a:r>
          </a:p>
          <a:p>
            <a:pPr lvl="1"/>
            <a:r>
              <a:rPr lang="nb-NO" dirty="0" smtClean="0"/>
              <a:t>Skal vi screene hele avdelingen? Hvorfor det?</a:t>
            </a:r>
          </a:p>
          <a:p>
            <a:pPr lvl="2"/>
            <a:r>
              <a:rPr lang="nb-NO" dirty="0" smtClean="0"/>
              <a:t>Er det en beboer som er tilfeldig oppdaget anser vi det ikke for nødvendig å screene hele avdelingen. Dukker det opp flere tilfeller på samme avdelingen er det mer på plass med screening av hele avdelingen. Men man må tenke om hva er konsekvens av det?</a:t>
            </a:r>
          </a:p>
          <a:p>
            <a:pPr lvl="1"/>
            <a:r>
              <a:rPr lang="nb-NO" dirty="0" smtClean="0"/>
              <a:t>Skal vi screene personalet? Hvorfor det?</a:t>
            </a:r>
          </a:p>
          <a:p>
            <a:pPr lvl="2"/>
            <a:r>
              <a:rPr lang="nb-NO" dirty="0" smtClean="0"/>
              <a:t>Nei, det er ingen nødvendighet for å screene ansatte</a:t>
            </a:r>
          </a:p>
          <a:p>
            <a:endParaRPr lang="nb-NO" dirty="0" smtClean="0"/>
          </a:p>
          <a:p>
            <a:pPr marL="720000" lvl="1" indent="0">
              <a:buNone/>
            </a:pPr>
            <a:endParaRPr lang="nb-NO" dirty="0"/>
          </a:p>
        </p:txBody>
      </p:sp>
      <p:sp>
        <p:nvSpPr>
          <p:cNvPr id="3" name="Plassholder for dato 2"/>
          <p:cNvSpPr>
            <a:spLocks noGrp="1"/>
          </p:cNvSpPr>
          <p:nvPr>
            <p:ph type="dt" sz="half" idx="13"/>
          </p:nvPr>
        </p:nvSpPr>
        <p:spPr/>
        <p:txBody>
          <a:bodyPr/>
          <a:lstStyle/>
          <a:p>
            <a:fld id="{FC66170D-AF63-42F3-B8AC-0F9486E98973}" type="datetime1">
              <a:rPr lang="nb-NO" smtClean="0"/>
              <a:t>11.04.2019</a:t>
            </a:fld>
            <a:endParaRPr lang="nb-NO" dirty="0"/>
          </a:p>
        </p:txBody>
      </p:sp>
      <p:sp>
        <p:nvSpPr>
          <p:cNvPr id="4" name="Tittel 3"/>
          <p:cNvSpPr>
            <a:spLocks noGrp="1"/>
          </p:cNvSpPr>
          <p:nvPr>
            <p:ph type="title"/>
          </p:nvPr>
        </p:nvSpPr>
        <p:spPr>
          <a:xfrm>
            <a:off x="2030654" y="1436689"/>
            <a:ext cx="21028462" cy="1107996"/>
          </a:xfrm>
        </p:spPr>
        <p:txBody>
          <a:bodyPr/>
          <a:lstStyle/>
          <a:p>
            <a:r>
              <a:rPr lang="nb-NO" sz="8000" dirty="0" smtClean="0"/>
              <a:t>Når skal vi screene ved ESBL/VRE? </a:t>
            </a:r>
            <a:endParaRPr lang="nb-NO" sz="8000" dirty="0"/>
          </a:p>
        </p:txBody>
      </p:sp>
      <p:sp>
        <p:nvSpPr>
          <p:cNvPr id="5" name="Plassholder for tekst 4"/>
          <p:cNvSpPr>
            <a:spLocks noGrp="1"/>
          </p:cNvSpPr>
          <p:nvPr>
            <p:ph type="body" sz="quarter" idx="11"/>
          </p:nvPr>
        </p:nvSpPr>
        <p:spPr>
          <a:xfrm>
            <a:off x="2030413" y="2727089"/>
            <a:ext cx="21028462" cy="923330"/>
          </a:xfrm>
        </p:spPr>
        <p:txBody>
          <a:bodyPr/>
          <a:lstStyle/>
          <a:p>
            <a:r>
              <a:rPr lang="nb-NO" sz="6000" dirty="0"/>
              <a:t>... </a:t>
            </a:r>
            <a:r>
              <a:rPr lang="nb-NO" sz="6000" dirty="0" smtClean="0"/>
              <a:t>eller </a:t>
            </a:r>
            <a:r>
              <a:rPr lang="nb-NO" sz="6000" dirty="0"/>
              <a:t>skal vi det egentlig?</a:t>
            </a:r>
            <a:endParaRPr lang="nb-NO" dirty="0"/>
          </a:p>
        </p:txBody>
      </p:sp>
    </p:spTree>
    <p:extLst>
      <p:ext uri="{BB962C8B-B14F-4D97-AF65-F5344CB8AC3E}">
        <p14:creationId xmlns:p14="http://schemas.microsoft.com/office/powerpoint/2010/main" val="427749330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2"/>
          </p:nvPr>
        </p:nvSpPr>
        <p:spPr/>
        <p:txBody>
          <a:bodyPr/>
          <a:lstStyle/>
          <a:p>
            <a:pPr marL="342900" indent="-342900">
              <a:buFont typeface="Arial" panose="020B0604020202020204" pitchFamily="34" charset="0"/>
              <a:buChar char="•"/>
            </a:pPr>
            <a:r>
              <a:rPr lang="nn-NO" dirty="0"/>
              <a:t>Alt Helse personell kan varsle</a:t>
            </a:r>
          </a:p>
          <a:p>
            <a:endParaRPr lang="nn-NO" dirty="0"/>
          </a:p>
          <a:p>
            <a:pPr marL="342900" indent="-342900">
              <a:buFont typeface="Arial" panose="020B0604020202020204" pitchFamily="34" charset="0"/>
              <a:buChar char="•"/>
            </a:pPr>
            <a:r>
              <a:rPr lang="nn-NO" dirty="0"/>
              <a:t>Alle </a:t>
            </a:r>
            <a:r>
              <a:rPr lang="nb-NO" dirty="0"/>
              <a:t>helseinstitusjoner</a:t>
            </a:r>
            <a:r>
              <a:rPr lang="nn-NO" dirty="0"/>
              <a:t> burde ha klar retningslinjer om </a:t>
            </a:r>
            <a:r>
              <a:rPr lang="nb-NO" i="1" dirty="0"/>
              <a:t>hvem</a:t>
            </a:r>
            <a:r>
              <a:rPr lang="nn-NO" i="1" dirty="0"/>
              <a:t> </a:t>
            </a:r>
            <a:r>
              <a:rPr lang="nn-NO" dirty="0"/>
              <a:t>og </a:t>
            </a:r>
            <a:r>
              <a:rPr lang="nb-NO" i="1" dirty="0"/>
              <a:t>hvordan</a:t>
            </a:r>
            <a:r>
              <a:rPr lang="nn-NO" i="1" dirty="0"/>
              <a:t> det blir varslet</a:t>
            </a:r>
          </a:p>
          <a:p>
            <a:pPr marL="1085850" lvl="1" indent="-342900">
              <a:buFont typeface="Arial" panose="020B0604020202020204" pitchFamily="34" charset="0"/>
              <a:buChar char="•"/>
            </a:pPr>
            <a:r>
              <a:rPr lang="nn-NO" i="1" dirty="0"/>
              <a:t>Varsling i VESUV</a:t>
            </a:r>
          </a:p>
          <a:p>
            <a:pPr marL="1485900" lvl="2" indent="-342900">
              <a:buFont typeface="Arial" panose="020B0604020202020204" pitchFamily="34" charset="0"/>
              <a:buChar char="•"/>
            </a:pPr>
            <a:r>
              <a:rPr lang="nn-NO" i="1" dirty="0"/>
              <a:t>Er det </a:t>
            </a:r>
            <a:r>
              <a:rPr lang="nb-NO" i="1" dirty="0"/>
              <a:t>sykepleier</a:t>
            </a:r>
            <a:r>
              <a:rPr lang="nn-NO" i="1" dirty="0"/>
              <a:t>, legen eller daglig leder</a:t>
            </a:r>
          </a:p>
          <a:p>
            <a:pPr marL="1485900" lvl="2" indent="-342900">
              <a:buFont typeface="Arial" panose="020B0604020202020204" pitchFamily="34" charset="0"/>
              <a:buChar char="•"/>
            </a:pPr>
            <a:r>
              <a:rPr lang="nn-NO" i="1" dirty="0"/>
              <a:t>Skal de også varsle kommunelegen</a:t>
            </a:r>
          </a:p>
          <a:p>
            <a:pPr marL="1085850" lvl="1" indent="-342900">
              <a:buFont typeface="Arial" panose="020B0604020202020204" pitchFamily="34" charset="0"/>
              <a:buChar char="•"/>
            </a:pPr>
            <a:r>
              <a:rPr lang="nn-NO" i="1" dirty="0"/>
              <a:t>Begge deler er mulig samtidig med VESUV</a:t>
            </a:r>
          </a:p>
          <a:p>
            <a:endParaRPr lang="nb-NO" dirty="0"/>
          </a:p>
        </p:txBody>
      </p:sp>
      <p:sp>
        <p:nvSpPr>
          <p:cNvPr id="3" name="Plassholder for dato 2"/>
          <p:cNvSpPr>
            <a:spLocks noGrp="1"/>
          </p:cNvSpPr>
          <p:nvPr>
            <p:ph type="dt" sz="half" idx="13"/>
          </p:nvPr>
        </p:nvSpPr>
        <p:spPr/>
        <p:txBody>
          <a:bodyPr/>
          <a:lstStyle/>
          <a:p>
            <a:fld id="{FC66170D-AF63-42F3-B8AC-0F9486E98973}" type="datetime1">
              <a:rPr lang="nb-NO" smtClean="0"/>
              <a:t>11.04.2019</a:t>
            </a:fld>
            <a:endParaRPr lang="nb-NO" dirty="0"/>
          </a:p>
        </p:txBody>
      </p:sp>
      <p:sp>
        <p:nvSpPr>
          <p:cNvPr id="4" name="Tittel 3"/>
          <p:cNvSpPr>
            <a:spLocks noGrp="1"/>
          </p:cNvSpPr>
          <p:nvPr>
            <p:ph type="title"/>
          </p:nvPr>
        </p:nvSpPr>
        <p:spPr/>
        <p:txBody>
          <a:bodyPr/>
          <a:lstStyle/>
          <a:p>
            <a:pPr algn="ctr"/>
            <a:r>
              <a:rPr lang="nb-NO" dirty="0" smtClean="0"/>
              <a:t>Varsling</a:t>
            </a:r>
            <a:endParaRPr lang="nb-NO" dirty="0"/>
          </a:p>
        </p:txBody>
      </p:sp>
      <p:sp>
        <p:nvSpPr>
          <p:cNvPr id="5" name="Plassholder for tekst 4"/>
          <p:cNvSpPr>
            <a:spLocks noGrp="1"/>
          </p:cNvSpPr>
          <p:nvPr>
            <p:ph type="body" sz="quarter" idx="11"/>
          </p:nvPr>
        </p:nvSpPr>
        <p:spPr>
          <a:xfrm>
            <a:off x="2030413" y="2727089"/>
            <a:ext cx="21028462" cy="923330"/>
          </a:xfrm>
        </p:spPr>
        <p:txBody>
          <a:bodyPr/>
          <a:lstStyle/>
          <a:p>
            <a:r>
              <a:rPr lang="nb-NO" sz="6000" dirty="0">
                <a:ea typeface="ＭＳ Ｐゴシック" pitchFamily="34" charset="-128"/>
              </a:rPr>
              <a:t>Utbrudd i helseinstitusjoner skal varsles på </a:t>
            </a:r>
            <a:r>
              <a:rPr lang="nb-NO" sz="6000" b="1" dirty="0">
                <a:solidFill>
                  <a:srgbClr val="FF0000"/>
                </a:solidFill>
                <a:ea typeface="ＭＳ Ｐゴシック" pitchFamily="34" charset="-128"/>
              </a:rPr>
              <a:t>mistanke</a:t>
            </a:r>
            <a:r>
              <a:rPr lang="nb-NO" sz="6000" b="1" dirty="0" smtClean="0">
                <a:solidFill>
                  <a:srgbClr val="FF0000"/>
                </a:solidFill>
                <a:ea typeface="ＭＳ Ｐゴシック" pitchFamily="34" charset="-128"/>
              </a:rPr>
              <a:t>!</a:t>
            </a:r>
            <a:endParaRPr lang="nb-NO" sz="6000" b="1" dirty="0">
              <a:solidFill>
                <a:srgbClr val="FF0000"/>
              </a:solidFill>
              <a:ea typeface="ＭＳ Ｐゴシック" pitchFamily="34" charset="-128"/>
            </a:endParaRPr>
          </a:p>
        </p:txBody>
      </p:sp>
      <p:pic>
        <p:nvPicPr>
          <p:cNvPr id="6" name="Picture 5" descr="vesuvio_org(foto_FrancescoSaggio)"/>
          <p:cNvPicPr>
            <a:picLocks noChangeAspect="1" noChangeArrowheads="1"/>
          </p:cNvPicPr>
          <p:nvPr/>
        </p:nvPicPr>
        <p:blipFill>
          <a:blip r:embed="rId2">
            <a:extLst>
              <a:ext uri="{28A0092B-C50C-407E-A947-70E740481C1C}">
                <a14:useLocalDpi xmlns:a14="http://schemas.microsoft.com/office/drawing/2010/main" val="0"/>
              </a:ext>
            </a:extLst>
          </a:blip>
          <a:srcRect l="21056" t="-2094" r="30278" b="5070"/>
          <a:stretch>
            <a:fillRect/>
          </a:stretch>
        </p:blipFill>
        <p:spPr bwMode="auto">
          <a:xfrm>
            <a:off x="13287373" y="7699651"/>
            <a:ext cx="2366963"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7546817"/>
      </p:ext>
    </p:extLst>
  </p:cSld>
  <p:clrMapOvr>
    <a:masterClrMapping/>
  </p:clrMapOvr>
  <p:transition spd="slow">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2"/>
          </p:nvPr>
        </p:nvSpPr>
        <p:spPr/>
        <p:txBody>
          <a:bodyPr/>
          <a:lstStyle/>
          <a:p>
            <a:endParaRPr lang="nb-NO"/>
          </a:p>
        </p:txBody>
      </p:sp>
      <p:sp>
        <p:nvSpPr>
          <p:cNvPr id="3" name="Plassholder for dato 2"/>
          <p:cNvSpPr>
            <a:spLocks noGrp="1"/>
          </p:cNvSpPr>
          <p:nvPr>
            <p:ph type="dt" sz="half" idx="13"/>
          </p:nvPr>
        </p:nvSpPr>
        <p:spPr/>
        <p:txBody>
          <a:bodyPr/>
          <a:lstStyle/>
          <a:p>
            <a:fld id="{FC66170D-AF63-42F3-B8AC-0F9486E98973}" type="datetime1">
              <a:rPr lang="nb-NO" smtClean="0"/>
              <a:t>11.04.2019</a:t>
            </a:fld>
            <a:endParaRPr lang="nb-NO" dirty="0"/>
          </a:p>
        </p:txBody>
      </p:sp>
      <p:sp>
        <p:nvSpPr>
          <p:cNvPr id="4" name="Tittel 3"/>
          <p:cNvSpPr>
            <a:spLocks noGrp="1"/>
          </p:cNvSpPr>
          <p:nvPr>
            <p:ph type="title"/>
          </p:nvPr>
        </p:nvSpPr>
        <p:spPr/>
        <p:txBody>
          <a:bodyPr/>
          <a:lstStyle/>
          <a:p>
            <a:endParaRPr lang="nb-NO"/>
          </a:p>
        </p:txBody>
      </p:sp>
      <p:sp>
        <p:nvSpPr>
          <p:cNvPr id="5" name="Plassholder for tekst 4"/>
          <p:cNvSpPr>
            <a:spLocks noGrp="1"/>
          </p:cNvSpPr>
          <p:nvPr>
            <p:ph type="body" sz="quarter" idx="11"/>
          </p:nvPr>
        </p:nvSpPr>
        <p:spPr/>
        <p:txBody>
          <a:bodyPr/>
          <a:lstStyle/>
          <a:p>
            <a:endParaRPr lang="nb-NO"/>
          </a:p>
        </p:txBody>
      </p:sp>
      <p:pic>
        <p:nvPicPr>
          <p:cNvPr id="6" name="Bilde 5"/>
          <p:cNvPicPr>
            <a:picLocks noChangeAspect="1"/>
          </p:cNvPicPr>
          <p:nvPr/>
        </p:nvPicPr>
        <p:blipFill>
          <a:blip r:embed="rId2"/>
          <a:stretch>
            <a:fillRect/>
          </a:stretch>
        </p:blipFill>
        <p:spPr>
          <a:xfrm>
            <a:off x="1152939" y="715618"/>
            <a:ext cx="22654025" cy="12656360"/>
          </a:xfrm>
          <a:prstGeom prst="rect">
            <a:avLst/>
          </a:prstGeom>
        </p:spPr>
      </p:pic>
    </p:spTree>
    <p:extLst>
      <p:ext uri="{BB962C8B-B14F-4D97-AF65-F5344CB8AC3E}">
        <p14:creationId xmlns:p14="http://schemas.microsoft.com/office/powerpoint/2010/main" val="2830223956"/>
      </p:ext>
    </p:extLst>
  </p:cSld>
  <p:clrMapOvr>
    <a:masterClrMapping/>
  </p:clrMapOvr>
  <p:transition spd="slow">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2"/>
          </p:nvPr>
        </p:nvSpPr>
        <p:spPr/>
        <p:txBody>
          <a:bodyPr/>
          <a:lstStyle/>
          <a:p>
            <a:endParaRPr lang="nb-NO"/>
          </a:p>
        </p:txBody>
      </p:sp>
      <p:sp>
        <p:nvSpPr>
          <p:cNvPr id="3" name="Plassholder for dato 2"/>
          <p:cNvSpPr>
            <a:spLocks noGrp="1"/>
          </p:cNvSpPr>
          <p:nvPr>
            <p:ph type="dt" sz="half" idx="13"/>
          </p:nvPr>
        </p:nvSpPr>
        <p:spPr/>
        <p:txBody>
          <a:bodyPr/>
          <a:lstStyle/>
          <a:p>
            <a:fld id="{FC66170D-AF63-42F3-B8AC-0F9486E98973}" type="datetime1">
              <a:rPr lang="nb-NO" smtClean="0"/>
              <a:t>11.04.2019</a:t>
            </a:fld>
            <a:endParaRPr lang="nb-NO" dirty="0"/>
          </a:p>
        </p:txBody>
      </p:sp>
      <p:sp>
        <p:nvSpPr>
          <p:cNvPr id="4" name="Tittel 3"/>
          <p:cNvSpPr>
            <a:spLocks noGrp="1"/>
          </p:cNvSpPr>
          <p:nvPr>
            <p:ph type="title"/>
          </p:nvPr>
        </p:nvSpPr>
        <p:spPr>
          <a:xfrm>
            <a:off x="2030412" y="977584"/>
            <a:ext cx="21028462" cy="1288045"/>
          </a:xfrm>
        </p:spPr>
        <p:txBody>
          <a:bodyPr/>
          <a:lstStyle/>
          <a:p>
            <a:pPr algn="ctr"/>
            <a:r>
              <a:rPr lang="nb-NO" dirty="0" smtClean="0"/>
              <a:t>Tilgang til Vesuv</a:t>
            </a:r>
            <a:endParaRPr lang="nb-NO" dirty="0"/>
          </a:p>
        </p:txBody>
      </p:sp>
      <p:sp>
        <p:nvSpPr>
          <p:cNvPr id="5" name="Plassholder for tekst 4"/>
          <p:cNvSpPr>
            <a:spLocks noGrp="1"/>
          </p:cNvSpPr>
          <p:nvPr>
            <p:ph type="body" sz="quarter" idx="11"/>
          </p:nvPr>
        </p:nvSpPr>
        <p:spPr/>
        <p:txBody>
          <a:bodyPr/>
          <a:lstStyle/>
          <a:p>
            <a:endParaRPr lang="nb-NO"/>
          </a:p>
        </p:txBody>
      </p:sp>
      <p:pic>
        <p:nvPicPr>
          <p:cNvPr id="6" name="Bilde 5"/>
          <p:cNvPicPr>
            <a:picLocks noChangeAspect="1"/>
          </p:cNvPicPr>
          <p:nvPr/>
        </p:nvPicPr>
        <p:blipFill>
          <a:blip r:embed="rId2"/>
          <a:stretch>
            <a:fillRect/>
          </a:stretch>
        </p:blipFill>
        <p:spPr>
          <a:xfrm>
            <a:off x="0" y="2727089"/>
            <a:ext cx="24380825" cy="10844419"/>
          </a:xfrm>
          <a:prstGeom prst="rect">
            <a:avLst/>
          </a:prstGeom>
        </p:spPr>
      </p:pic>
    </p:spTree>
    <p:extLst>
      <p:ext uri="{BB962C8B-B14F-4D97-AF65-F5344CB8AC3E}">
        <p14:creationId xmlns:p14="http://schemas.microsoft.com/office/powerpoint/2010/main" val="3328919572"/>
      </p:ext>
    </p:extLst>
  </p:cSld>
  <p:clrMapOvr>
    <a:masterClrMapping/>
  </p:clrMapOvr>
  <p:transition spd="slow">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p:cNvPicPr>
            <a:picLocks noChangeAspect="1"/>
          </p:cNvPicPr>
          <p:nvPr/>
        </p:nvPicPr>
        <p:blipFill rotWithShape="1">
          <a:blip r:embed="rId2"/>
          <a:srcRect l="812" t="16867" r="2439" b="14799"/>
          <a:stretch/>
        </p:blipFill>
        <p:spPr>
          <a:xfrm>
            <a:off x="2447925" y="3997845"/>
            <a:ext cx="20478086" cy="8131734"/>
          </a:xfrm>
          <a:prstGeom prst="rect">
            <a:avLst/>
          </a:prstGeom>
        </p:spPr>
      </p:pic>
      <p:sp>
        <p:nvSpPr>
          <p:cNvPr id="3" name="Plassholder for dato 2"/>
          <p:cNvSpPr>
            <a:spLocks noGrp="1"/>
          </p:cNvSpPr>
          <p:nvPr>
            <p:ph type="dt" sz="half" idx="13"/>
          </p:nvPr>
        </p:nvSpPr>
        <p:spPr/>
        <p:txBody>
          <a:bodyPr/>
          <a:lstStyle/>
          <a:p>
            <a:fld id="{FC66170D-AF63-42F3-B8AC-0F9486E98973}" type="datetime1">
              <a:rPr lang="nb-NO" smtClean="0"/>
              <a:t>11.04.2019</a:t>
            </a:fld>
            <a:endParaRPr lang="nb-NO" dirty="0"/>
          </a:p>
        </p:txBody>
      </p:sp>
      <p:sp>
        <p:nvSpPr>
          <p:cNvPr id="4" name="Tittel 3"/>
          <p:cNvSpPr>
            <a:spLocks noGrp="1"/>
          </p:cNvSpPr>
          <p:nvPr>
            <p:ph type="title"/>
          </p:nvPr>
        </p:nvSpPr>
        <p:spPr/>
        <p:txBody>
          <a:bodyPr/>
          <a:lstStyle/>
          <a:p>
            <a:r>
              <a:rPr lang="nb-NO" dirty="0" smtClean="0"/>
              <a:t>Registrering og pålogging på Vesuv</a:t>
            </a:r>
            <a:endParaRPr lang="nb-NO" dirty="0"/>
          </a:p>
        </p:txBody>
      </p:sp>
      <p:sp>
        <p:nvSpPr>
          <p:cNvPr id="5" name="Plassholder for tekst 4"/>
          <p:cNvSpPr>
            <a:spLocks noGrp="1"/>
          </p:cNvSpPr>
          <p:nvPr>
            <p:ph type="body" sz="quarter" idx="11"/>
          </p:nvPr>
        </p:nvSpPr>
        <p:spPr/>
        <p:txBody>
          <a:bodyPr/>
          <a:lstStyle/>
          <a:p>
            <a:endParaRPr lang="nb-NO"/>
          </a:p>
        </p:txBody>
      </p:sp>
    </p:spTree>
    <p:extLst>
      <p:ext uri="{BB962C8B-B14F-4D97-AF65-F5344CB8AC3E}">
        <p14:creationId xmlns:p14="http://schemas.microsoft.com/office/powerpoint/2010/main" val="2278010518"/>
      </p:ext>
    </p:extLst>
  </p:cSld>
  <p:clrMapOvr>
    <a:masterClrMapping/>
  </p:clrMapOvr>
  <p:transition spd="slow">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2"/>
          </p:nvPr>
        </p:nvSpPr>
        <p:spPr/>
        <p:txBody>
          <a:bodyPr/>
          <a:lstStyle/>
          <a:p>
            <a:r>
              <a:rPr lang="nb-NO" dirty="0">
                <a:ea typeface="ＭＳ Ｐゴシック" pitchFamily="34" charset="-128"/>
              </a:rPr>
              <a:t>Hvorfor </a:t>
            </a:r>
          </a:p>
          <a:p>
            <a:pPr lvl="1"/>
            <a:r>
              <a:rPr lang="nb-NO" dirty="0">
                <a:ea typeface="ＭＳ Ｐゴシック" pitchFamily="34" charset="-128"/>
              </a:rPr>
              <a:t> forskrift om smittevern i helse og omsorgstjeneste</a:t>
            </a:r>
          </a:p>
          <a:p>
            <a:r>
              <a:rPr lang="nb-NO" dirty="0">
                <a:ea typeface="ＭＳ Ｐゴシック" pitchFamily="34" charset="-128"/>
              </a:rPr>
              <a:t>Hva er en utbrudd</a:t>
            </a:r>
          </a:p>
          <a:p>
            <a:r>
              <a:rPr lang="nb-NO" dirty="0">
                <a:ea typeface="ＭＳ Ｐゴシック" pitchFamily="34" charset="-128"/>
              </a:rPr>
              <a:t>Utbruddshåndtering </a:t>
            </a:r>
          </a:p>
          <a:p>
            <a:r>
              <a:rPr lang="nb-NO" dirty="0" smtClean="0">
                <a:ea typeface="ＭＳ Ｐゴシック" pitchFamily="34" charset="-128"/>
              </a:rPr>
              <a:t>Hvem skal vi screene?</a:t>
            </a:r>
            <a:endParaRPr lang="nb-NO" dirty="0">
              <a:ea typeface="ＭＳ Ｐゴシック" pitchFamily="34" charset="-128"/>
            </a:endParaRPr>
          </a:p>
          <a:p>
            <a:r>
              <a:rPr lang="nb-NO" dirty="0">
                <a:ea typeface="ＭＳ Ｐゴシック" pitchFamily="34" charset="-128"/>
              </a:rPr>
              <a:t>Varsling</a:t>
            </a:r>
          </a:p>
          <a:p>
            <a:pPr marL="0" indent="0">
              <a:buNone/>
            </a:pPr>
            <a:endParaRPr lang="nb-NO" dirty="0" smtClean="0"/>
          </a:p>
          <a:p>
            <a:endParaRPr lang="nb-NO" dirty="0"/>
          </a:p>
        </p:txBody>
      </p:sp>
      <p:sp>
        <p:nvSpPr>
          <p:cNvPr id="3" name="Plassholder for dato 2"/>
          <p:cNvSpPr>
            <a:spLocks noGrp="1"/>
          </p:cNvSpPr>
          <p:nvPr>
            <p:ph type="dt" sz="half" idx="13"/>
          </p:nvPr>
        </p:nvSpPr>
        <p:spPr/>
        <p:txBody>
          <a:bodyPr/>
          <a:lstStyle/>
          <a:p>
            <a:fld id="{FC66170D-AF63-42F3-B8AC-0F9486E98973}" type="datetime1">
              <a:rPr lang="nb-NO" smtClean="0"/>
              <a:t>11.04.2019</a:t>
            </a:fld>
            <a:endParaRPr lang="nb-NO" dirty="0"/>
          </a:p>
        </p:txBody>
      </p:sp>
      <p:sp>
        <p:nvSpPr>
          <p:cNvPr id="4" name="Tittel 3"/>
          <p:cNvSpPr>
            <a:spLocks noGrp="1"/>
          </p:cNvSpPr>
          <p:nvPr>
            <p:ph type="title"/>
          </p:nvPr>
        </p:nvSpPr>
        <p:spPr/>
        <p:txBody>
          <a:bodyPr/>
          <a:lstStyle/>
          <a:p>
            <a:pPr algn="ctr"/>
            <a:r>
              <a:rPr lang="nb-NO" dirty="0" smtClean="0"/>
              <a:t>Oppsett</a:t>
            </a:r>
            <a:endParaRPr lang="nb-NO" dirty="0"/>
          </a:p>
        </p:txBody>
      </p:sp>
      <p:sp>
        <p:nvSpPr>
          <p:cNvPr id="5" name="Plassholder for tekst 4"/>
          <p:cNvSpPr>
            <a:spLocks noGrp="1"/>
          </p:cNvSpPr>
          <p:nvPr>
            <p:ph type="body" sz="quarter" idx="11"/>
          </p:nvPr>
        </p:nvSpPr>
        <p:spPr/>
        <p:txBody>
          <a:bodyPr/>
          <a:lstStyle/>
          <a:p>
            <a:r>
              <a:rPr lang="nb-NO" dirty="0" smtClean="0"/>
              <a:t>Eller hva skal vi lære her?</a:t>
            </a:r>
            <a:endParaRPr lang="nb-NO" dirty="0"/>
          </a:p>
        </p:txBody>
      </p:sp>
    </p:spTree>
    <p:extLst>
      <p:ext uri="{BB962C8B-B14F-4D97-AF65-F5344CB8AC3E}">
        <p14:creationId xmlns:p14="http://schemas.microsoft.com/office/powerpoint/2010/main" val="1720987758"/>
      </p:ext>
    </p:extLst>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p:cNvPicPr>
            <a:picLocks noChangeAspect="1"/>
          </p:cNvPicPr>
          <p:nvPr/>
        </p:nvPicPr>
        <p:blipFill rotWithShape="1">
          <a:blip r:embed="rId2"/>
          <a:srcRect l="11479" t="24768" r="5358" b="8149"/>
          <a:stretch/>
        </p:blipFill>
        <p:spPr>
          <a:xfrm>
            <a:off x="2030653" y="3108960"/>
            <a:ext cx="21480483" cy="9741853"/>
          </a:xfrm>
          <a:prstGeom prst="rect">
            <a:avLst/>
          </a:prstGeom>
        </p:spPr>
      </p:pic>
      <p:sp>
        <p:nvSpPr>
          <p:cNvPr id="3" name="Plassholder for dato 2"/>
          <p:cNvSpPr>
            <a:spLocks noGrp="1"/>
          </p:cNvSpPr>
          <p:nvPr>
            <p:ph type="dt" sz="half" idx="13"/>
          </p:nvPr>
        </p:nvSpPr>
        <p:spPr/>
        <p:txBody>
          <a:bodyPr/>
          <a:lstStyle/>
          <a:p>
            <a:fld id="{FC66170D-AF63-42F3-B8AC-0F9486E98973}" type="datetime1">
              <a:rPr lang="nb-NO" smtClean="0"/>
              <a:t>11.04.2019</a:t>
            </a:fld>
            <a:endParaRPr lang="nb-NO" dirty="0"/>
          </a:p>
        </p:txBody>
      </p:sp>
      <p:sp>
        <p:nvSpPr>
          <p:cNvPr id="4" name="Tittel 3"/>
          <p:cNvSpPr>
            <a:spLocks noGrp="1"/>
          </p:cNvSpPr>
          <p:nvPr>
            <p:ph type="title"/>
          </p:nvPr>
        </p:nvSpPr>
        <p:spPr/>
        <p:txBody>
          <a:bodyPr/>
          <a:lstStyle/>
          <a:p>
            <a:r>
              <a:rPr lang="nb-NO" dirty="0" smtClean="0"/>
              <a:t>Skjema på Vesuv</a:t>
            </a:r>
            <a:endParaRPr lang="nb-NO" dirty="0"/>
          </a:p>
        </p:txBody>
      </p:sp>
    </p:spTree>
    <p:extLst>
      <p:ext uri="{BB962C8B-B14F-4D97-AF65-F5344CB8AC3E}">
        <p14:creationId xmlns:p14="http://schemas.microsoft.com/office/powerpoint/2010/main" val="1355843705"/>
      </p:ext>
    </p:extLst>
  </p:cSld>
  <p:clrMapOvr>
    <a:masterClrMapping/>
  </p:clrMapOvr>
  <p:transition spd="slow">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dato 2"/>
          <p:cNvSpPr>
            <a:spLocks noGrp="1"/>
          </p:cNvSpPr>
          <p:nvPr>
            <p:ph type="dt" sz="half" idx="13"/>
          </p:nvPr>
        </p:nvSpPr>
        <p:spPr/>
        <p:txBody>
          <a:bodyPr/>
          <a:lstStyle/>
          <a:p>
            <a:fld id="{FC66170D-AF63-42F3-B8AC-0F9486E98973}" type="datetime1">
              <a:rPr lang="nb-NO" smtClean="0"/>
              <a:t>11.04.2019</a:t>
            </a:fld>
            <a:endParaRPr lang="nb-NO" dirty="0"/>
          </a:p>
        </p:txBody>
      </p:sp>
      <p:sp>
        <p:nvSpPr>
          <p:cNvPr id="4" name="Tittel 3"/>
          <p:cNvSpPr>
            <a:spLocks noGrp="1"/>
          </p:cNvSpPr>
          <p:nvPr>
            <p:ph type="title"/>
          </p:nvPr>
        </p:nvSpPr>
        <p:spPr/>
        <p:txBody>
          <a:bodyPr/>
          <a:lstStyle/>
          <a:p>
            <a:endParaRPr lang="nb-NO"/>
          </a:p>
        </p:txBody>
      </p:sp>
      <p:pic>
        <p:nvPicPr>
          <p:cNvPr id="6" name="Bilde 5"/>
          <p:cNvPicPr>
            <a:picLocks noChangeAspect="1"/>
          </p:cNvPicPr>
          <p:nvPr/>
        </p:nvPicPr>
        <p:blipFill rotWithShape="1">
          <a:blip r:embed="rId2"/>
          <a:srcRect l="10550" t="20008" r="12079" b="19319"/>
          <a:stretch/>
        </p:blipFill>
        <p:spPr>
          <a:xfrm>
            <a:off x="448516" y="2724733"/>
            <a:ext cx="23173484" cy="10216881"/>
          </a:xfrm>
          <a:prstGeom prst="rect">
            <a:avLst/>
          </a:prstGeom>
        </p:spPr>
      </p:pic>
    </p:spTree>
    <p:extLst>
      <p:ext uri="{BB962C8B-B14F-4D97-AF65-F5344CB8AC3E}">
        <p14:creationId xmlns:p14="http://schemas.microsoft.com/office/powerpoint/2010/main" val="347515046"/>
      </p:ext>
    </p:extLst>
  </p:cSld>
  <p:clrMapOvr>
    <a:masterClrMapping/>
  </p:clrMapOvr>
  <p:transition spd="slow">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dato 2"/>
          <p:cNvSpPr>
            <a:spLocks noGrp="1"/>
          </p:cNvSpPr>
          <p:nvPr>
            <p:ph type="dt" sz="half" idx="13"/>
          </p:nvPr>
        </p:nvSpPr>
        <p:spPr/>
        <p:txBody>
          <a:bodyPr/>
          <a:lstStyle/>
          <a:p>
            <a:fld id="{FC66170D-AF63-42F3-B8AC-0F9486E98973}" type="datetime1">
              <a:rPr lang="nb-NO" smtClean="0"/>
              <a:t>11.04.2019</a:t>
            </a:fld>
            <a:endParaRPr lang="nb-NO" dirty="0"/>
          </a:p>
        </p:txBody>
      </p:sp>
      <p:sp>
        <p:nvSpPr>
          <p:cNvPr id="4" name="Tittel 3"/>
          <p:cNvSpPr>
            <a:spLocks noGrp="1"/>
          </p:cNvSpPr>
          <p:nvPr>
            <p:ph type="title"/>
          </p:nvPr>
        </p:nvSpPr>
        <p:spPr/>
        <p:txBody>
          <a:bodyPr/>
          <a:lstStyle/>
          <a:p>
            <a:r>
              <a:rPr lang="nb-NO" dirty="0" smtClean="0"/>
              <a:t>Brukerveiledning for Vesuv</a:t>
            </a:r>
            <a:endParaRPr lang="nb-NO" dirty="0"/>
          </a:p>
        </p:txBody>
      </p:sp>
      <p:pic>
        <p:nvPicPr>
          <p:cNvPr id="7" name="Bilde 6"/>
          <p:cNvPicPr>
            <a:picLocks noChangeAspect="1"/>
          </p:cNvPicPr>
          <p:nvPr/>
        </p:nvPicPr>
        <p:blipFill rotWithShape="1">
          <a:blip r:embed="rId2"/>
          <a:srcRect l="817" t="18761" r="1027" b="8739"/>
          <a:stretch/>
        </p:blipFill>
        <p:spPr>
          <a:xfrm>
            <a:off x="1432559" y="3718560"/>
            <a:ext cx="21633453" cy="8983821"/>
          </a:xfrm>
          <a:prstGeom prst="rect">
            <a:avLst/>
          </a:prstGeom>
        </p:spPr>
      </p:pic>
    </p:spTree>
    <p:extLst>
      <p:ext uri="{BB962C8B-B14F-4D97-AF65-F5344CB8AC3E}">
        <p14:creationId xmlns:p14="http://schemas.microsoft.com/office/powerpoint/2010/main" val="65429822"/>
      </p:ext>
    </p:extLst>
  </p:cSld>
  <p:clrMapOvr>
    <a:masterClrMapping/>
  </p:clrMapOvr>
  <p:transition spd="slow">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2"/>
          </p:nvPr>
        </p:nvSpPr>
        <p:spPr/>
        <p:txBody>
          <a:bodyPr/>
          <a:lstStyle/>
          <a:p>
            <a:r>
              <a:rPr lang="nb-NO" dirty="0" err="1" smtClean="0"/>
              <a:t>Don’t</a:t>
            </a:r>
            <a:r>
              <a:rPr lang="nb-NO" dirty="0" smtClean="0"/>
              <a:t> </a:t>
            </a:r>
            <a:r>
              <a:rPr lang="nb-NO" dirty="0" err="1" smtClean="0"/>
              <a:t>panic</a:t>
            </a:r>
            <a:r>
              <a:rPr lang="nb-NO" dirty="0" smtClean="0"/>
              <a:t>!</a:t>
            </a:r>
          </a:p>
          <a:p>
            <a:r>
              <a:rPr lang="nb-NO" dirty="0"/>
              <a:t>Finn ut hva du skal gjøre (i sykehjemmets infeksjonskontrollprogram)</a:t>
            </a:r>
          </a:p>
          <a:p>
            <a:r>
              <a:rPr lang="nb-NO" dirty="0" smtClean="0"/>
              <a:t>Det viktigste tiltak: Basale </a:t>
            </a:r>
            <a:r>
              <a:rPr lang="nb-NO" dirty="0" err="1" smtClean="0"/>
              <a:t>smittevernutiner</a:t>
            </a:r>
            <a:r>
              <a:rPr lang="nb-NO" dirty="0" smtClean="0"/>
              <a:t> hos alle beboer</a:t>
            </a:r>
          </a:p>
          <a:p>
            <a:r>
              <a:rPr lang="nb-NO" dirty="0" smtClean="0"/>
              <a:t>Varsle de riktige personer og myndigheter</a:t>
            </a:r>
          </a:p>
          <a:p>
            <a:r>
              <a:rPr lang="nb-NO" dirty="0" smtClean="0"/>
              <a:t>Vesuv den nasjonale vevsbaserte utbruddsdatabasen</a:t>
            </a:r>
            <a:br>
              <a:rPr lang="nb-NO" dirty="0" smtClean="0"/>
            </a:br>
            <a:endParaRPr lang="nb-NO" dirty="0" smtClean="0"/>
          </a:p>
          <a:p>
            <a:r>
              <a:rPr lang="nb-NO" dirty="0" smtClean="0"/>
              <a:t>Husk å gi klare beskjeder hva som skal gjøres!</a:t>
            </a:r>
          </a:p>
          <a:p>
            <a:pPr marL="0" indent="0">
              <a:buNone/>
            </a:pPr>
            <a:endParaRPr lang="nb-NO" dirty="0"/>
          </a:p>
        </p:txBody>
      </p:sp>
      <p:sp>
        <p:nvSpPr>
          <p:cNvPr id="3" name="Plassholder for dato 2"/>
          <p:cNvSpPr>
            <a:spLocks noGrp="1"/>
          </p:cNvSpPr>
          <p:nvPr>
            <p:ph type="dt" sz="half" idx="13"/>
          </p:nvPr>
        </p:nvSpPr>
        <p:spPr/>
        <p:txBody>
          <a:bodyPr/>
          <a:lstStyle/>
          <a:p>
            <a:fld id="{FC66170D-AF63-42F3-B8AC-0F9486E98973}" type="datetime1">
              <a:rPr lang="nb-NO" smtClean="0"/>
              <a:t>11.04.2019</a:t>
            </a:fld>
            <a:endParaRPr lang="nb-NO" dirty="0"/>
          </a:p>
        </p:txBody>
      </p:sp>
      <p:sp>
        <p:nvSpPr>
          <p:cNvPr id="4" name="Tittel 3"/>
          <p:cNvSpPr>
            <a:spLocks noGrp="1"/>
          </p:cNvSpPr>
          <p:nvPr>
            <p:ph type="title"/>
          </p:nvPr>
        </p:nvSpPr>
        <p:spPr/>
        <p:txBody>
          <a:bodyPr/>
          <a:lstStyle/>
          <a:p>
            <a:pPr algn="ctr"/>
            <a:r>
              <a:rPr lang="nb-NO" dirty="0"/>
              <a:t>Oppsummert</a:t>
            </a:r>
          </a:p>
        </p:txBody>
      </p:sp>
      <p:sp>
        <p:nvSpPr>
          <p:cNvPr id="5" name="Plassholder for tekst 4"/>
          <p:cNvSpPr>
            <a:spLocks noGrp="1"/>
          </p:cNvSpPr>
          <p:nvPr>
            <p:ph type="body" sz="quarter" idx="11"/>
          </p:nvPr>
        </p:nvSpPr>
        <p:spPr/>
        <p:txBody>
          <a:bodyPr/>
          <a:lstStyle/>
          <a:p>
            <a:r>
              <a:rPr lang="nb-NO" dirty="0" smtClean="0"/>
              <a:t>Hva gjør vi når vi oppdager en utbrudd?</a:t>
            </a:r>
            <a:endParaRPr lang="nb-NO" dirty="0"/>
          </a:p>
        </p:txBody>
      </p:sp>
    </p:spTree>
    <p:extLst>
      <p:ext uri="{BB962C8B-B14F-4D97-AF65-F5344CB8AC3E}">
        <p14:creationId xmlns:p14="http://schemas.microsoft.com/office/powerpoint/2010/main" val="2415393016"/>
      </p:ext>
    </p:extLst>
  </p:cSld>
  <p:clrMapOvr>
    <a:masterClrMapping/>
  </p:clrMapOvr>
  <p:transition spd="slow">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2"/>
          </p:nvPr>
        </p:nvSpPr>
        <p:spPr/>
        <p:txBody>
          <a:bodyPr/>
          <a:lstStyle/>
          <a:p>
            <a:endParaRPr lang="nb-NO" b="1" dirty="0" smtClean="0"/>
          </a:p>
          <a:p>
            <a:endParaRPr lang="nb-NO" dirty="0"/>
          </a:p>
        </p:txBody>
      </p:sp>
      <p:sp>
        <p:nvSpPr>
          <p:cNvPr id="3" name="Plassholder for dato 2"/>
          <p:cNvSpPr>
            <a:spLocks noGrp="1"/>
          </p:cNvSpPr>
          <p:nvPr>
            <p:ph type="dt" sz="half" idx="13"/>
          </p:nvPr>
        </p:nvSpPr>
        <p:spPr/>
        <p:txBody>
          <a:bodyPr/>
          <a:lstStyle/>
          <a:p>
            <a:fld id="{FC66170D-AF63-42F3-B8AC-0F9486E98973}" type="datetime1">
              <a:rPr lang="nb-NO" smtClean="0"/>
              <a:t>11.04.2019</a:t>
            </a:fld>
            <a:endParaRPr lang="nb-NO" dirty="0"/>
          </a:p>
        </p:txBody>
      </p:sp>
      <p:sp>
        <p:nvSpPr>
          <p:cNvPr id="4" name="Tittel 3"/>
          <p:cNvSpPr>
            <a:spLocks noGrp="1"/>
          </p:cNvSpPr>
          <p:nvPr>
            <p:ph type="title"/>
          </p:nvPr>
        </p:nvSpPr>
        <p:spPr/>
        <p:txBody>
          <a:bodyPr/>
          <a:lstStyle/>
          <a:p>
            <a:pPr algn="ctr"/>
            <a:r>
              <a:rPr lang="nb-NO" dirty="0"/>
              <a:t>Bli </a:t>
            </a:r>
            <a:r>
              <a:rPr lang="nb-NO" dirty="0" smtClean="0"/>
              <a:t>med 5. </a:t>
            </a:r>
            <a:r>
              <a:rPr lang="nb-NO" dirty="0"/>
              <a:t>m</a:t>
            </a:r>
            <a:r>
              <a:rPr lang="nb-NO" dirty="0" smtClean="0"/>
              <a:t>ai er håndhygienedagen!</a:t>
            </a:r>
            <a:endParaRPr lang="nb-NO" dirty="0"/>
          </a:p>
        </p:txBody>
      </p:sp>
      <p:sp>
        <p:nvSpPr>
          <p:cNvPr id="5" name="Plassholder for tekst 4"/>
          <p:cNvSpPr>
            <a:spLocks noGrp="1"/>
          </p:cNvSpPr>
          <p:nvPr>
            <p:ph type="body" sz="quarter" idx="11"/>
          </p:nvPr>
        </p:nvSpPr>
        <p:spPr/>
        <p:txBody>
          <a:bodyPr/>
          <a:lstStyle/>
          <a:p>
            <a:r>
              <a:rPr lang="nb-NO" b="1" dirty="0"/>
              <a:t>Hånddesinfeksjon er årets tema</a:t>
            </a:r>
          </a:p>
        </p:txBody>
      </p:sp>
      <p:pic>
        <p:nvPicPr>
          <p:cNvPr id="7" name="En dråpe er ikke nok ,050319">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038560" y="4173892"/>
            <a:ext cx="12613272" cy="7094966"/>
          </a:xfrm>
          <a:prstGeom prst="rect">
            <a:avLst/>
          </a:prstGeom>
        </p:spPr>
      </p:pic>
      <p:pic>
        <p:nvPicPr>
          <p:cNvPr id="8" name="Bilde 7"/>
          <p:cNvPicPr>
            <a:picLocks noChangeAspect="1"/>
          </p:cNvPicPr>
          <p:nvPr/>
        </p:nvPicPr>
        <p:blipFill>
          <a:blip r:embed="rId5"/>
          <a:stretch>
            <a:fillRect/>
          </a:stretch>
        </p:blipFill>
        <p:spPr>
          <a:xfrm>
            <a:off x="14151809" y="4354288"/>
            <a:ext cx="7820025" cy="6734175"/>
          </a:xfrm>
          <a:prstGeom prst="rect">
            <a:avLst/>
          </a:prstGeom>
        </p:spPr>
      </p:pic>
    </p:spTree>
    <p:extLst>
      <p:ext uri="{BB962C8B-B14F-4D97-AF65-F5344CB8AC3E}">
        <p14:creationId xmlns:p14="http://schemas.microsoft.com/office/powerpoint/2010/main" val="220331358"/>
      </p:ext>
    </p:extLst>
  </p:cSld>
  <p:clrMapOvr>
    <a:masterClrMapping/>
  </p:clrMapOvr>
  <p:transition spd="slow">
    <p:wipe dir="d"/>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F21BF8FC-A251-4D60-917B-55EF1D773990}" type="datetime1">
              <a:rPr lang="nb-NO" smtClean="0"/>
              <a:t>11.04.2019</a:t>
            </a:fld>
            <a:endParaRPr lang="nb-NO" dirty="0"/>
          </a:p>
        </p:txBody>
      </p:sp>
      <p:pic>
        <p:nvPicPr>
          <p:cNvPr id="3" name="Picture 3" descr="F:\_SM\SMAO\Faggrupper\SHE\Smittevern generelt\Håndhygiene\HH-dag 2016\Materiell\Endelige produkter til WEB\A4_WEBTrygge_hender_DAME_lavoppl.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486651" y="249521"/>
            <a:ext cx="9315450" cy="1319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376296"/>
      </p:ext>
    </p:extLst>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smtClean="0"/>
              <a:t>Hvorfor?</a:t>
            </a:r>
            <a:endParaRPr lang="nb-NO" dirty="0"/>
          </a:p>
        </p:txBody>
      </p:sp>
      <p:sp>
        <p:nvSpPr>
          <p:cNvPr id="3" name="Plassholder for tekst 2"/>
          <p:cNvSpPr>
            <a:spLocks noGrp="1"/>
          </p:cNvSpPr>
          <p:nvPr>
            <p:ph type="body" sz="quarter" idx="11"/>
          </p:nvPr>
        </p:nvSpPr>
        <p:spPr>
          <a:xfrm>
            <a:off x="2030413" y="2727149"/>
            <a:ext cx="21028462" cy="2539595"/>
          </a:xfrm>
        </p:spPr>
        <p:txBody>
          <a:bodyPr/>
          <a:lstStyle/>
          <a:p>
            <a:pPr algn="ctr"/>
            <a:r>
              <a:rPr lang="nb-NO" altLang="nb-NO" dirty="0" smtClean="0">
                <a:solidFill>
                  <a:srgbClr val="800000"/>
                </a:solidFill>
                <a:latin typeface="Arial Unicode MS" pitchFamily="34" charset="-128"/>
              </a:rPr>
              <a:t>ESBL </a:t>
            </a:r>
            <a:r>
              <a:rPr lang="nb-NO" altLang="nb-NO" dirty="0">
                <a:solidFill>
                  <a:srgbClr val="800000"/>
                </a:solidFill>
                <a:latin typeface="Arial Unicode MS" pitchFamily="34" charset="-128"/>
              </a:rPr>
              <a:t>og VRE skal ikke etablere seg og bli en fast del av bakteriefloraen ved norske sykehus og sykehjem</a:t>
            </a:r>
            <a:endParaRPr lang="nb-NO" altLang="nb-NO" dirty="0">
              <a:solidFill>
                <a:srgbClr val="154987"/>
              </a:solidFill>
              <a:latin typeface="Arial Unicode MS" pitchFamily="34" charset="-128"/>
            </a:endParaRPr>
          </a:p>
          <a:p>
            <a:endParaRPr lang="nb-NO" dirty="0"/>
          </a:p>
        </p:txBody>
      </p:sp>
      <p:pic>
        <p:nvPicPr>
          <p:cNvPr id="5" name="Picture 4" descr="ecoli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9561782" y="5266744"/>
            <a:ext cx="5965723" cy="482620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49493792"/>
      </p:ext>
    </p:extLst>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dato 2"/>
          <p:cNvSpPr>
            <a:spLocks noGrp="1"/>
          </p:cNvSpPr>
          <p:nvPr>
            <p:ph type="dt" sz="half" idx="13"/>
          </p:nvPr>
        </p:nvSpPr>
        <p:spPr/>
        <p:txBody>
          <a:bodyPr/>
          <a:lstStyle/>
          <a:p>
            <a:fld id="{FC66170D-AF63-42F3-B8AC-0F9486E98973}" type="datetime1">
              <a:rPr lang="nb-NO" smtClean="0"/>
              <a:t>11.04.2019</a:t>
            </a:fld>
            <a:endParaRPr lang="nb-NO" dirty="0"/>
          </a:p>
        </p:txBody>
      </p:sp>
      <p:sp>
        <p:nvSpPr>
          <p:cNvPr id="4" name="Tittel 3"/>
          <p:cNvSpPr>
            <a:spLocks noGrp="1"/>
          </p:cNvSpPr>
          <p:nvPr>
            <p:ph type="title"/>
          </p:nvPr>
        </p:nvSpPr>
        <p:spPr>
          <a:xfrm>
            <a:off x="2030413" y="595842"/>
            <a:ext cx="21028462" cy="3323987"/>
          </a:xfrm>
        </p:spPr>
        <p:txBody>
          <a:bodyPr/>
          <a:lstStyle/>
          <a:p>
            <a:r>
              <a:rPr lang="nb-NO" sz="8000" b="1" dirty="0"/>
              <a:t>Forskrift om smittevern i helse- og omsorgstjenesten</a:t>
            </a:r>
            <a:r>
              <a:rPr lang="nb-NO" sz="8000" dirty="0"/>
              <a:t/>
            </a:r>
            <a:br>
              <a:rPr lang="nb-NO" sz="8000" dirty="0"/>
            </a:br>
            <a:endParaRPr lang="nb-NO" sz="8000" dirty="0"/>
          </a:p>
        </p:txBody>
      </p:sp>
      <p:sp>
        <p:nvSpPr>
          <p:cNvPr id="5" name="Plassholder for tekst 4"/>
          <p:cNvSpPr>
            <a:spLocks noGrp="1"/>
          </p:cNvSpPr>
          <p:nvPr>
            <p:ph type="body" sz="quarter" idx="11"/>
          </p:nvPr>
        </p:nvSpPr>
        <p:spPr>
          <a:xfrm>
            <a:off x="2030413" y="3496636"/>
            <a:ext cx="21028462" cy="846386"/>
          </a:xfrm>
        </p:spPr>
        <p:txBody>
          <a:bodyPr/>
          <a:lstStyle/>
          <a:p>
            <a:r>
              <a:rPr lang="nb-NO" dirty="0"/>
              <a:t>§ 2-1.Plikt til å ha infeksjonskontrollprogram og ansvar for gjennomføring</a:t>
            </a:r>
          </a:p>
        </p:txBody>
      </p:sp>
      <p:sp>
        <p:nvSpPr>
          <p:cNvPr id="9" name="Plassholder for tekst 8"/>
          <p:cNvSpPr>
            <a:spLocks noGrp="1"/>
          </p:cNvSpPr>
          <p:nvPr>
            <p:ph type="body" sz="quarter" idx="12"/>
          </p:nvPr>
        </p:nvSpPr>
        <p:spPr>
          <a:xfrm>
            <a:off x="2030413" y="5211940"/>
            <a:ext cx="21028462" cy="7281452"/>
          </a:xfrm>
        </p:spPr>
        <p:txBody>
          <a:bodyPr/>
          <a:lstStyle/>
          <a:p>
            <a:r>
              <a:rPr lang="nb-NO" sz="4000" dirty="0" smtClean="0"/>
              <a:t>Alle </a:t>
            </a:r>
            <a:r>
              <a:rPr lang="nb-NO" sz="4000" dirty="0"/>
              <a:t>institusjoner som omfattes av </a:t>
            </a:r>
            <a:r>
              <a:rPr lang="nb-NO" sz="4000" dirty="0" err="1"/>
              <a:t>forskriften</a:t>
            </a:r>
            <a:r>
              <a:rPr lang="nb-NO" sz="4000" dirty="0"/>
              <a:t>, skal ha et </a:t>
            </a:r>
            <a:r>
              <a:rPr lang="nb-NO" sz="4000" dirty="0" smtClean="0"/>
              <a:t>infeksjonskontrollprogram.</a:t>
            </a:r>
          </a:p>
          <a:p>
            <a:r>
              <a:rPr lang="nb-NO" sz="4000" dirty="0" smtClean="0"/>
              <a:t>Infeksjonskontrollprogrammet </a:t>
            </a:r>
            <a:r>
              <a:rPr lang="nb-NO" sz="4000" dirty="0">
                <a:solidFill>
                  <a:srgbClr val="FF0000"/>
                </a:solidFill>
              </a:rPr>
              <a:t>skal tilpasses den enkelte virksomhet og være basert på en risikovurdering og identifisering av kritiske punkter i institusjonen</a:t>
            </a:r>
            <a:r>
              <a:rPr lang="nb-NO" sz="4000" dirty="0"/>
              <a:t>…</a:t>
            </a:r>
          </a:p>
          <a:p>
            <a:pPr marL="0" indent="0">
              <a:buNone/>
            </a:pPr>
            <a:endParaRPr lang="nb-NO" dirty="0"/>
          </a:p>
        </p:txBody>
      </p:sp>
    </p:spTree>
    <p:extLst>
      <p:ext uri="{BB962C8B-B14F-4D97-AF65-F5344CB8AC3E}">
        <p14:creationId xmlns:p14="http://schemas.microsoft.com/office/powerpoint/2010/main" val="343737834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9">
                                            <p:txEl>
                                              <p:pRg st="1" end="1"/>
                                            </p:txEl>
                                          </p:spTgt>
                                        </p:tgtEl>
                                        <p:attrNameLst>
                                          <p:attrName>style.color</p:attrName>
                                        </p:attrNameLst>
                                      </p:cBhvr>
                                      <p:to>
                                        <a:schemeClr val="accent2"/>
                                      </p:to>
                                    </p:animClr>
                                    <p:animClr clrSpc="rgb" dir="cw">
                                      <p:cBhvr>
                                        <p:cTn id="7" dur="500" fill="hold"/>
                                        <p:tgtEl>
                                          <p:spTgt spid="9">
                                            <p:txEl>
                                              <p:pRg st="1" end="1"/>
                                            </p:txEl>
                                          </p:spTgt>
                                        </p:tgtEl>
                                        <p:attrNameLst>
                                          <p:attrName>fillcolor</p:attrName>
                                        </p:attrNameLst>
                                      </p:cBhvr>
                                      <p:to>
                                        <a:schemeClr val="accent2"/>
                                      </p:to>
                                    </p:animClr>
                                    <p:set>
                                      <p:cBhvr>
                                        <p:cTn id="8" dur="500" fill="hold"/>
                                        <p:tgtEl>
                                          <p:spTgt spid="9">
                                            <p:txEl>
                                              <p:pRg st="1" end="1"/>
                                            </p:txEl>
                                          </p:spTgt>
                                        </p:tgtEl>
                                        <p:attrNameLst>
                                          <p:attrName>fill.type</p:attrName>
                                        </p:attrNameLst>
                                      </p:cBhvr>
                                      <p:to>
                                        <p:strVal val="solid"/>
                                      </p:to>
                                    </p:set>
                                    <p:set>
                                      <p:cBhvr>
                                        <p:cTn id="9" dur="500" fill="hold"/>
                                        <p:tgtEl>
                                          <p:spTgt spid="9">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2"/>
          </p:nvPr>
        </p:nvSpPr>
        <p:spPr/>
        <p:txBody>
          <a:bodyPr/>
          <a:lstStyle/>
          <a:p>
            <a:r>
              <a:rPr lang="nb-NO" dirty="0"/>
              <a:t>Alle institusjoner som omfattes av </a:t>
            </a:r>
            <a:r>
              <a:rPr lang="nb-NO" dirty="0" err="1"/>
              <a:t>forskriften</a:t>
            </a:r>
            <a:r>
              <a:rPr lang="nb-NO" dirty="0"/>
              <a:t>, skal ha et infeksjonskontrollprogram som er tilpasset institusjonen etter § 2-1 og som inneholder følgende tiltak:</a:t>
            </a:r>
            <a:br>
              <a:rPr lang="nb-NO" dirty="0"/>
            </a:br>
            <a:r>
              <a:rPr lang="nb-NO" dirty="0"/>
              <a:t>…b) </a:t>
            </a:r>
            <a:r>
              <a:rPr lang="nb-NO" i="1" dirty="0">
                <a:solidFill>
                  <a:srgbClr val="FF0000"/>
                </a:solidFill>
              </a:rPr>
              <a:t>Infeksjonsovervåking</a:t>
            </a:r>
            <a:br>
              <a:rPr lang="nb-NO" i="1" dirty="0">
                <a:solidFill>
                  <a:srgbClr val="FF0000"/>
                </a:solidFill>
              </a:rPr>
            </a:br>
            <a:endParaRPr lang="nb-NO" i="1" dirty="0">
              <a:solidFill>
                <a:srgbClr val="FF0000"/>
              </a:solidFill>
            </a:endParaRPr>
          </a:p>
          <a:p>
            <a:pPr marL="0" indent="0">
              <a:buNone/>
            </a:pPr>
            <a:r>
              <a:rPr lang="nb-NO" i="1" dirty="0">
                <a:solidFill>
                  <a:srgbClr val="FF0000"/>
                </a:solidFill>
              </a:rPr>
              <a:t>Den enkleste formen for å etterkomme denne kraven i dag er å delta i FHI prevalensundersøkelsen</a:t>
            </a:r>
            <a:br>
              <a:rPr lang="nb-NO" i="1" dirty="0">
                <a:solidFill>
                  <a:srgbClr val="FF0000"/>
                </a:solidFill>
              </a:rPr>
            </a:br>
            <a:r>
              <a:rPr lang="nb-NO" i="1" dirty="0">
                <a:solidFill>
                  <a:srgbClr val="FF0000"/>
                </a:solidFill>
              </a:rPr>
              <a:t>2 ganger i året</a:t>
            </a:r>
            <a:endParaRPr lang="nb-NO" dirty="0"/>
          </a:p>
        </p:txBody>
      </p:sp>
      <p:sp>
        <p:nvSpPr>
          <p:cNvPr id="3" name="Plassholder for dato 2"/>
          <p:cNvSpPr>
            <a:spLocks noGrp="1"/>
          </p:cNvSpPr>
          <p:nvPr>
            <p:ph type="dt" sz="half" idx="13"/>
          </p:nvPr>
        </p:nvSpPr>
        <p:spPr/>
        <p:txBody>
          <a:bodyPr/>
          <a:lstStyle/>
          <a:p>
            <a:fld id="{FC66170D-AF63-42F3-B8AC-0F9486E98973}" type="datetime1">
              <a:rPr lang="nb-NO" smtClean="0"/>
              <a:t>11.04.2019</a:t>
            </a:fld>
            <a:endParaRPr lang="nb-NO" dirty="0"/>
          </a:p>
        </p:txBody>
      </p:sp>
      <p:sp>
        <p:nvSpPr>
          <p:cNvPr id="4" name="Tittel 3"/>
          <p:cNvSpPr>
            <a:spLocks noGrp="1"/>
          </p:cNvSpPr>
          <p:nvPr>
            <p:ph type="title"/>
          </p:nvPr>
        </p:nvSpPr>
        <p:spPr>
          <a:xfrm>
            <a:off x="1267327" y="1436689"/>
            <a:ext cx="22619368" cy="1218795"/>
          </a:xfrm>
        </p:spPr>
        <p:txBody>
          <a:bodyPr/>
          <a:lstStyle/>
          <a:p>
            <a:r>
              <a:rPr lang="nb-NO" sz="8800" dirty="0"/>
              <a:t>§ </a:t>
            </a:r>
            <a:r>
              <a:rPr lang="nb-NO" sz="8800" dirty="0" smtClean="0"/>
              <a:t>2-2.</a:t>
            </a:r>
            <a:r>
              <a:rPr lang="nb-NO" sz="8800" i="1" dirty="0" smtClean="0"/>
              <a:t>Innhold i infeksjonskontrollprogrammet</a:t>
            </a:r>
            <a:endParaRPr lang="nb-NO" sz="8800" dirty="0"/>
          </a:p>
        </p:txBody>
      </p:sp>
      <p:sp>
        <p:nvSpPr>
          <p:cNvPr id="5" name="Plassholder for tekst 4"/>
          <p:cNvSpPr>
            <a:spLocks noGrp="1"/>
          </p:cNvSpPr>
          <p:nvPr>
            <p:ph type="body" sz="quarter" idx="11"/>
          </p:nvPr>
        </p:nvSpPr>
        <p:spPr/>
        <p:txBody>
          <a:bodyPr/>
          <a:lstStyle/>
          <a:p>
            <a:endParaRPr lang="nb-NO" dirty="0"/>
          </a:p>
        </p:txBody>
      </p:sp>
    </p:spTree>
    <p:extLst>
      <p:ext uri="{BB962C8B-B14F-4D97-AF65-F5344CB8AC3E}">
        <p14:creationId xmlns:p14="http://schemas.microsoft.com/office/powerpoint/2010/main" val="1293892468"/>
      </p:ext>
    </p:extLst>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2"/>
          </p:nvPr>
        </p:nvSpPr>
        <p:spPr/>
        <p:txBody>
          <a:bodyPr/>
          <a:lstStyle/>
          <a:p>
            <a:r>
              <a:rPr lang="nb-NO" b="1" dirty="0">
                <a:solidFill>
                  <a:srgbClr val="FF0000"/>
                </a:solidFill>
              </a:rPr>
              <a:t>Mistenkte eller påviste utbrudd av smittsomme sykdommer i helseinstitusjoner skal varsles</a:t>
            </a:r>
            <a:r>
              <a:rPr lang="nb-NO" dirty="0"/>
              <a:t> etter reglene i MSIS- og Tuberkuloseregisterforskriften § 3-4</a:t>
            </a:r>
            <a:r>
              <a:rPr lang="nb-NO" dirty="0" smtClean="0"/>
              <a:t>.</a:t>
            </a:r>
          </a:p>
          <a:p>
            <a:r>
              <a:rPr lang="nb-NO" dirty="0">
                <a:solidFill>
                  <a:srgbClr val="FF0000"/>
                </a:solidFill>
              </a:rPr>
              <a:t>Foreligger</a:t>
            </a:r>
            <a:r>
              <a:rPr lang="nb-NO" dirty="0"/>
              <a:t> en infeksjon eller </a:t>
            </a:r>
            <a:r>
              <a:rPr lang="nb-NO" dirty="0">
                <a:solidFill>
                  <a:srgbClr val="FF0000"/>
                </a:solidFill>
              </a:rPr>
              <a:t>et utbrudd av smittsom sykdom</a:t>
            </a:r>
            <a:r>
              <a:rPr lang="nb-NO" dirty="0"/>
              <a:t> som omfattes av spesialisthelsetjenesteloven § 3-3, skal helseinstitusjonen snarest mulig gi skriftlig melding til Fylkesmannen.</a:t>
            </a:r>
          </a:p>
          <a:p>
            <a:endParaRPr lang="nb-NO" dirty="0"/>
          </a:p>
        </p:txBody>
      </p:sp>
      <p:sp>
        <p:nvSpPr>
          <p:cNvPr id="3" name="Plassholder for dato 2"/>
          <p:cNvSpPr>
            <a:spLocks noGrp="1"/>
          </p:cNvSpPr>
          <p:nvPr>
            <p:ph type="dt" sz="half" idx="13"/>
          </p:nvPr>
        </p:nvSpPr>
        <p:spPr/>
        <p:txBody>
          <a:bodyPr/>
          <a:lstStyle/>
          <a:p>
            <a:fld id="{FC66170D-AF63-42F3-B8AC-0F9486E98973}" type="datetime1">
              <a:rPr lang="nb-NO" smtClean="0"/>
              <a:t>11.04.2019</a:t>
            </a:fld>
            <a:endParaRPr lang="nb-NO" dirty="0"/>
          </a:p>
        </p:txBody>
      </p:sp>
      <p:sp>
        <p:nvSpPr>
          <p:cNvPr id="4" name="Tittel 3"/>
          <p:cNvSpPr>
            <a:spLocks noGrp="1"/>
          </p:cNvSpPr>
          <p:nvPr>
            <p:ph type="title"/>
          </p:nvPr>
        </p:nvSpPr>
        <p:spPr>
          <a:xfrm>
            <a:off x="385011" y="490205"/>
            <a:ext cx="23726274" cy="2215991"/>
          </a:xfrm>
        </p:spPr>
        <p:txBody>
          <a:bodyPr/>
          <a:lstStyle/>
          <a:p>
            <a:r>
              <a:rPr lang="nb-NO" sz="8000" dirty="0"/>
              <a:t>§ 2-5.ledd 2-4; </a:t>
            </a:r>
            <a:r>
              <a:rPr lang="nb-NO" sz="8000" i="1" dirty="0"/>
              <a:t>Overvåking, melding og varsling av infeksjoner </a:t>
            </a:r>
            <a:endParaRPr lang="nb-NO" sz="8000" dirty="0"/>
          </a:p>
        </p:txBody>
      </p:sp>
      <p:sp>
        <p:nvSpPr>
          <p:cNvPr id="5" name="Plassholder for tekst 4"/>
          <p:cNvSpPr>
            <a:spLocks noGrp="1"/>
          </p:cNvSpPr>
          <p:nvPr>
            <p:ph type="body" sz="quarter" idx="11"/>
          </p:nvPr>
        </p:nvSpPr>
        <p:spPr/>
        <p:txBody>
          <a:bodyPr/>
          <a:lstStyle/>
          <a:p>
            <a:endParaRPr lang="nb-NO" dirty="0"/>
          </a:p>
        </p:txBody>
      </p:sp>
    </p:spTree>
    <p:extLst>
      <p:ext uri="{BB962C8B-B14F-4D97-AF65-F5344CB8AC3E}">
        <p14:creationId xmlns:p14="http://schemas.microsoft.com/office/powerpoint/2010/main" val="92941694"/>
      </p:ext>
    </p:extLst>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2"/>
          </p:nvPr>
        </p:nvSpPr>
        <p:spPr/>
        <p:txBody>
          <a:bodyPr/>
          <a:lstStyle/>
          <a:p>
            <a:r>
              <a:rPr lang="nb-NO" sz="4000" dirty="0"/>
              <a:t>Nasjonalt folkehelseinstitutt </a:t>
            </a:r>
            <a:r>
              <a:rPr lang="nb-NO" sz="4000" b="1" dirty="0">
                <a:solidFill>
                  <a:srgbClr val="FF0000"/>
                </a:solidFill>
              </a:rPr>
              <a:t>skal holde oversikt </a:t>
            </a:r>
            <a:r>
              <a:rPr lang="nb-NO" sz="4000" dirty="0"/>
              <a:t>over og samordne overvåking av infeksjoner i institusjoner i landet på grunnlag av </a:t>
            </a:r>
            <a:r>
              <a:rPr lang="nb-NO" sz="4000" b="1" dirty="0">
                <a:solidFill>
                  <a:srgbClr val="FF0000"/>
                </a:solidFill>
              </a:rPr>
              <a:t>meldinger, utbruddsvarsler </a:t>
            </a:r>
            <a:r>
              <a:rPr lang="nb-NO" sz="4000" dirty="0"/>
              <a:t>og infeksjonsovervåking etter § 2-5 annet til fjerde ledd, samt annet materiale Nasjonalt folkehelseinstitutt har tilgang til</a:t>
            </a:r>
            <a:r>
              <a:rPr lang="nb-NO" sz="4000" dirty="0" smtClean="0"/>
              <a:t>.</a:t>
            </a:r>
          </a:p>
          <a:p>
            <a:endParaRPr lang="nb-NO" sz="4000" dirty="0"/>
          </a:p>
          <a:p>
            <a:r>
              <a:rPr lang="nb-NO" sz="4000" dirty="0">
                <a:sym typeface="Wingdings" panose="05000000000000000000" pitchFamily="2" charset="2"/>
              </a:rPr>
              <a:t> </a:t>
            </a:r>
            <a:r>
              <a:rPr lang="nb-NO" sz="4000" dirty="0" smtClean="0">
                <a:sym typeface="Wingdings" panose="05000000000000000000" pitchFamily="2" charset="2"/>
                <a:hlinkClick r:id="rId2"/>
              </a:rPr>
              <a:t>www.vesuv.no</a:t>
            </a:r>
            <a:r>
              <a:rPr lang="nb-NO" sz="4000" dirty="0" smtClean="0">
                <a:sym typeface="Wingdings" panose="05000000000000000000" pitchFamily="2" charset="2"/>
              </a:rPr>
              <a:t> </a:t>
            </a:r>
            <a:endParaRPr lang="nb-NO" sz="4000" dirty="0"/>
          </a:p>
          <a:p>
            <a:r>
              <a:rPr lang="nb-NO" sz="4000" dirty="0">
                <a:sym typeface="Wingdings" panose="05000000000000000000" pitchFamily="2" charset="2"/>
              </a:rPr>
              <a:t> </a:t>
            </a:r>
            <a:r>
              <a:rPr lang="nb-NO" sz="4000" dirty="0"/>
              <a:t>Nyhetsbrev for smittevern i sykehjem og hjemmesykepleie </a:t>
            </a:r>
            <a:r>
              <a:rPr lang="nb-NO" sz="4000" dirty="0">
                <a:sym typeface="Wingdings" panose="05000000000000000000" pitchFamily="2" charset="2"/>
              </a:rPr>
              <a:t> </a:t>
            </a:r>
            <a:r>
              <a:rPr lang="nb-NO" sz="4000" dirty="0">
                <a:solidFill>
                  <a:schemeClr val="accent2"/>
                </a:solidFill>
                <a:sym typeface="Wingdings" panose="05000000000000000000" pitchFamily="2" charset="2"/>
              </a:rPr>
              <a:t>sykehjem@fhi.no</a:t>
            </a:r>
            <a:endParaRPr lang="nb-NO" sz="4000" dirty="0">
              <a:solidFill>
                <a:schemeClr val="accent2"/>
              </a:solidFill>
            </a:endParaRPr>
          </a:p>
          <a:p>
            <a:pPr marL="0" indent="0">
              <a:buNone/>
            </a:pPr>
            <a:endParaRPr lang="nb-NO" dirty="0"/>
          </a:p>
        </p:txBody>
      </p:sp>
      <p:sp>
        <p:nvSpPr>
          <p:cNvPr id="3" name="Plassholder for dato 2"/>
          <p:cNvSpPr>
            <a:spLocks noGrp="1"/>
          </p:cNvSpPr>
          <p:nvPr>
            <p:ph type="dt" sz="half" idx="13"/>
          </p:nvPr>
        </p:nvSpPr>
        <p:spPr/>
        <p:txBody>
          <a:bodyPr/>
          <a:lstStyle/>
          <a:p>
            <a:fld id="{FC66170D-AF63-42F3-B8AC-0F9486E98973}" type="datetime1">
              <a:rPr lang="nb-NO" smtClean="0"/>
              <a:t>11.04.2019</a:t>
            </a:fld>
            <a:endParaRPr lang="nb-NO" dirty="0"/>
          </a:p>
        </p:txBody>
      </p:sp>
      <p:sp>
        <p:nvSpPr>
          <p:cNvPr id="4" name="Tittel 3"/>
          <p:cNvSpPr>
            <a:spLocks noGrp="1"/>
          </p:cNvSpPr>
          <p:nvPr>
            <p:ph type="title"/>
          </p:nvPr>
        </p:nvSpPr>
        <p:spPr/>
        <p:txBody>
          <a:bodyPr/>
          <a:lstStyle/>
          <a:p>
            <a:r>
              <a:rPr lang="nb-NO" dirty="0"/>
              <a:t>§ 3-3.</a:t>
            </a:r>
            <a:r>
              <a:rPr lang="nb-NO" i="1" dirty="0"/>
              <a:t>Nasjonalt folkehelseinstitutt</a:t>
            </a:r>
            <a:endParaRPr lang="nb-NO" dirty="0"/>
          </a:p>
        </p:txBody>
      </p:sp>
      <p:sp>
        <p:nvSpPr>
          <p:cNvPr id="5" name="Plassholder for tekst 4"/>
          <p:cNvSpPr>
            <a:spLocks noGrp="1"/>
          </p:cNvSpPr>
          <p:nvPr>
            <p:ph type="body" sz="quarter" idx="11"/>
          </p:nvPr>
        </p:nvSpPr>
        <p:spPr/>
        <p:txBody>
          <a:bodyPr/>
          <a:lstStyle/>
          <a:p>
            <a:endParaRPr lang="nb-NO"/>
          </a:p>
        </p:txBody>
      </p:sp>
    </p:spTree>
    <p:extLst>
      <p:ext uri="{BB962C8B-B14F-4D97-AF65-F5344CB8AC3E}">
        <p14:creationId xmlns:p14="http://schemas.microsoft.com/office/powerpoint/2010/main" val="3771513367"/>
      </p:ext>
    </p:extLst>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dato 2"/>
          <p:cNvSpPr>
            <a:spLocks noGrp="1"/>
          </p:cNvSpPr>
          <p:nvPr>
            <p:ph type="dt" sz="half" idx="13"/>
          </p:nvPr>
        </p:nvSpPr>
        <p:spPr/>
        <p:txBody>
          <a:bodyPr/>
          <a:lstStyle/>
          <a:p>
            <a:fld id="{FC66170D-AF63-42F3-B8AC-0F9486E98973}" type="datetime1">
              <a:rPr lang="nb-NO" smtClean="0"/>
              <a:t>11.04.2019</a:t>
            </a:fld>
            <a:endParaRPr lang="nb-NO" dirty="0"/>
          </a:p>
        </p:txBody>
      </p:sp>
      <p:sp>
        <p:nvSpPr>
          <p:cNvPr id="4" name="Tittel 3"/>
          <p:cNvSpPr>
            <a:spLocks noGrp="1"/>
          </p:cNvSpPr>
          <p:nvPr>
            <p:ph type="title"/>
          </p:nvPr>
        </p:nvSpPr>
        <p:spPr>
          <a:xfrm>
            <a:off x="1554404" y="490153"/>
            <a:ext cx="21028462" cy="2576090"/>
          </a:xfrm>
        </p:spPr>
        <p:txBody>
          <a:bodyPr/>
          <a:lstStyle/>
          <a:p>
            <a:pPr algn="ctr"/>
            <a:r>
              <a:rPr lang="en-GB" b="1" dirty="0" err="1">
                <a:ea typeface="ＭＳ Ｐゴシック" pitchFamily="34" charset="-128"/>
              </a:rPr>
              <a:t>Hva</a:t>
            </a:r>
            <a:r>
              <a:rPr lang="en-GB" b="1" dirty="0">
                <a:ea typeface="ＭＳ Ｐゴシック" pitchFamily="34" charset="-128"/>
              </a:rPr>
              <a:t> </a:t>
            </a:r>
            <a:r>
              <a:rPr lang="en-GB" b="1" dirty="0" err="1">
                <a:ea typeface="ＭＳ Ｐゴシック" pitchFamily="34" charset="-128"/>
              </a:rPr>
              <a:t>er</a:t>
            </a:r>
            <a:r>
              <a:rPr lang="en-GB" b="1" dirty="0">
                <a:ea typeface="ＭＳ Ｐゴシック" pitchFamily="34" charset="-128"/>
              </a:rPr>
              <a:t> et Utbrudd?</a:t>
            </a:r>
            <a:r>
              <a:rPr lang="nb-NO" dirty="0"/>
              <a:t/>
            </a:r>
            <a:br>
              <a:rPr lang="nb-NO" dirty="0"/>
            </a:br>
            <a:endParaRPr lang="nb-NO" dirty="0"/>
          </a:p>
        </p:txBody>
      </p:sp>
      <p:pic>
        <p:nvPicPr>
          <p:cNvPr id="5" name="Bild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588302" y="4829683"/>
            <a:ext cx="6936051" cy="6740276"/>
          </a:xfrm>
          <a:prstGeom prst="rect">
            <a:avLst/>
          </a:prstGeom>
        </p:spPr>
      </p:pic>
    </p:spTree>
    <p:extLst>
      <p:ext uri="{BB962C8B-B14F-4D97-AF65-F5344CB8AC3E}">
        <p14:creationId xmlns:p14="http://schemas.microsoft.com/office/powerpoint/2010/main" val="367047274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dato 2"/>
          <p:cNvSpPr>
            <a:spLocks noGrp="1"/>
          </p:cNvSpPr>
          <p:nvPr>
            <p:ph type="dt" sz="half" idx="13"/>
          </p:nvPr>
        </p:nvSpPr>
        <p:spPr/>
        <p:txBody>
          <a:bodyPr/>
          <a:lstStyle/>
          <a:p>
            <a:fld id="{FC66170D-AF63-42F3-B8AC-0F9486E98973}" type="datetime1">
              <a:rPr lang="nb-NO" smtClean="0"/>
              <a:t>11.04.2019</a:t>
            </a:fld>
            <a:endParaRPr lang="nb-NO" dirty="0"/>
          </a:p>
        </p:txBody>
      </p:sp>
      <p:sp>
        <p:nvSpPr>
          <p:cNvPr id="4" name="Tittel 3"/>
          <p:cNvSpPr>
            <a:spLocks noGrp="1"/>
          </p:cNvSpPr>
          <p:nvPr>
            <p:ph type="title"/>
          </p:nvPr>
        </p:nvSpPr>
        <p:spPr>
          <a:xfrm>
            <a:off x="1677727" y="281658"/>
            <a:ext cx="21028462" cy="3864135"/>
          </a:xfrm>
        </p:spPr>
        <p:txBody>
          <a:bodyPr/>
          <a:lstStyle/>
          <a:p>
            <a:r>
              <a:rPr lang="nb-NO" sz="8800" dirty="0">
                <a:ea typeface="ＭＳ Ｐゴシック" pitchFamily="34" charset="-128"/>
              </a:rPr>
              <a:t>Flere tilfeller enn forventet av en bestemt sykdom innenfor et område i et gitt tidsrom</a:t>
            </a:r>
            <a:r>
              <a:rPr lang="nb-NO" dirty="0">
                <a:ea typeface="ＭＳ Ｐゴシック" pitchFamily="34" charset="-128"/>
              </a:rPr>
              <a:t/>
            </a:r>
            <a:br>
              <a:rPr lang="nb-NO" dirty="0">
                <a:ea typeface="ＭＳ Ｐゴシック" pitchFamily="34" charset="-128"/>
              </a:rPr>
            </a:br>
            <a:endParaRPr lang="nb-NO" dirty="0"/>
          </a:p>
        </p:txBody>
      </p:sp>
      <p:sp>
        <p:nvSpPr>
          <p:cNvPr id="5" name="Plassholder for tekst 4"/>
          <p:cNvSpPr>
            <a:spLocks noGrp="1"/>
          </p:cNvSpPr>
          <p:nvPr>
            <p:ph type="body" sz="quarter" idx="11"/>
          </p:nvPr>
        </p:nvSpPr>
        <p:spPr>
          <a:xfrm>
            <a:off x="1821865" y="3048797"/>
            <a:ext cx="21028462" cy="830997"/>
          </a:xfrm>
        </p:spPr>
        <p:txBody>
          <a:bodyPr/>
          <a:lstStyle/>
          <a:p>
            <a:r>
              <a:rPr lang="nb-NO" sz="5400" dirty="0"/>
              <a:t>To eller flere tilfeller av samme sykdom som mistenkes å ha felles </a:t>
            </a:r>
            <a:r>
              <a:rPr lang="nb-NO" sz="5400" dirty="0" smtClean="0"/>
              <a:t>kilde</a:t>
            </a:r>
            <a:endParaRPr lang="nb-NO" sz="5400" dirty="0"/>
          </a:p>
        </p:txBody>
      </p:sp>
      <p:sp>
        <p:nvSpPr>
          <p:cNvPr id="6" name="TekstSylinder 3"/>
          <p:cNvSpPr txBox="1">
            <a:spLocks noGrp="1" noChangeArrowheads="1"/>
          </p:cNvSpPr>
          <p:nvPr>
            <p:ph type="body" sz="quarter" idx="12"/>
          </p:nvPr>
        </p:nvSpPr>
        <p:spPr bwMode="auto">
          <a:xfrm>
            <a:off x="1677727" y="4550193"/>
            <a:ext cx="21028025" cy="3454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154987"/>
                </a:solidFill>
                <a:latin typeface="Arial" charset="0"/>
                <a:ea typeface="ＭＳ Ｐゴシック" pitchFamily="34" charset="-128"/>
              </a:defRPr>
            </a:lvl1pPr>
            <a:lvl2pPr marL="742950" indent="-285750" eaLnBrk="0" hangingPunct="0">
              <a:defRPr sz="2400">
                <a:solidFill>
                  <a:srgbClr val="154987"/>
                </a:solidFill>
                <a:latin typeface="Arial" charset="0"/>
                <a:ea typeface="ＭＳ Ｐゴシック" pitchFamily="34" charset="-128"/>
              </a:defRPr>
            </a:lvl2pPr>
            <a:lvl3pPr marL="1143000" indent="-228600" eaLnBrk="0" hangingPunct="0">
              <a:defRPr sz="2400">
                <a:solidFill>
                  <a:srgbClr val="154987"/>
                </a:solidFill>
                <a:latin typeface="Arial" charset="0"/>
                <a:ea typeface="ＭＳ Ｐゴシック" pitchFamily="34" charset="-128"/>
              </a:defRPr>
            </a:lvl3pPr>
            <a:lvl4pPr marL="1600200" indent="-228600" eaLnBrk="0" hangingPunct="0">
              <a:defRPr sz="2400">
                <a:solidFill>
                  <a:srgbClr val="154987"/>
                </a:solidFill>
                <a:latin typeface="Arial" charset="0"/>
                <a:ea typeface="ＭＳ Ｐゴシック" pitchFamily="34" charset="-128"/>
              </a:defRPr>
            </a:lvl4pPr>
            <a:lvl5pPr marL="2057400" indent="-228600" eaLnBrk="0" hangingPunct="0">
              <a:defRPr sz="2400">
                <a:solidFill>
                  <a:srgbClr val="154987"/>
                </a:solidFill>
                <a:latin typeface="Arial" charset="0"/>
                <a:ea typeface="ＭＳ Ｐゴシック" pitchFamily="34" charset="-128"/>
              </a:defRPr>
            </a:lvl5pPr>
            <a:lvl6pPr marL="2514600" indent="-228600" eaLnBrk="0" fontAlgn="base" hangingPunct="0">
              <a:spcBef>
                <a:spcPct val="0"/>
              </a:spcBef>
              <a:spcAft>
                <a:spcPct val="0"/>
              </a:spcAft>
              <a:defRPr sz="2400">
                <a:solidFill>
                  <a:srgbClr val="154987"/>
                </a:solidFill>
                <a:latin typeface="Arial" charset="0"/>
                <a:ea typeface="ＭＳ Ｐゴシック" pitchFamily="34" charset="-128"/>
              </a:defRPr>
            </a:lvl6pPr>
            <a:lvl7pPr marL="2971800" indent="-228600" eaLnBrk="0" fontAlgn="base" hangingPunct="0">
              <a:spcBef>
                <a:spcPct val="0"/>
              </a:spcBef>
              <a:spcAft>
                <a:spcPct val="0"/>
              </a:spcAft>
              <a:defRPr sz="2400">
                <a:solidFill>
                  <a:srgbClr val="154987"/>
                </a:solidFill>
                <a:latin typeface="Arial" charset="0"/>
                <a:ea typeface="ＭＳ Ｐゴシック" pitchFamily="34" charset="-128"/>
              </a:defRPr>
            </a:lvl7pPr>
            <a:lvl8pPr marL="3429000" indent="-228600" eaLnBrk="0" fontAlgn="base" hangingPunct="0">
              <a:spcBef>
                <a:spcPct val="0"/>
              </a:spcBef>
              <a:spcAft>
                <a:spcPct val="0"/>
              </a:spcAft>
              <a:defRPr sz="2400">
                <a:solidFill>
                  <a:srgbClr val="154987"/>
                </a:solidFill>
                <a:latin typeface="Arial" charset="0"/>
                <a:ea typeface="ＭＳ Ｐゴシック" pitchFamily="34" charset="-128"/>
              </a:defRPr>
            </a:lvl8pPr>
            <a:lvl9pPr marL="3886200" indent="-228600" eaLnBrk="0" fontAlgn="base" hangingPunct="0">
              <a:spcBef>
                <a:spcPct val="0"/>
              </a:spcBef>
              <a:spcAft>
                <a:spcPct val="0"/>
              </a:spcAft>
              <a:defRPr sz="2400">
                <a:solidFill>
                  <a:srgbClr val="154987"/>
                </a:solidFill>
                <a:latin typeface="Arial" charset="0"/>
                <a:ea typeface="ＭＳ Ｐゴシック" pitchFamily="34" charset="-128"/>
              </a:defRPr>
            </a:lvl9pPr>
          </a:lstStyle>
          <a:p>
            <a:pPr eaLnBrk="1" hangingPunct="1"/>
            <a:r>
              <a:rPr lang="nn-NO" sz="4000" dirty="0">
                <a:solidFill>
                  <a:schemeClr val="dk1"/>
                </a:solidFill>
                <a:latin typeface="+mn-lt"/>
                <a:ea typeface="+mn-ea"/>
              </a:rPr>
              <a:t>3 </a:t>
            </a:r>
            <a:r>
              <a:rPr lang="nn-NO" sz="4000" dirty="0" err="1">
                <a:solidFill>
                  <a:schemeClr val="dk1"/>
                </a:solidFill>
                <a:latin typeface="+mn-lt"/>
                <a:ea typeface="+mn-ea"/>
              </a:rPr>
              <a:t>pasienter</a:t>
            </a:r>
            <a:r>
              <a:rPr lang="nn-NO" sz="4000" dirty="0">
                <a:solidFill>
                  <a:schemeClr val="dk1"/>
                </a:solidFill>
                <a:latin typeface="+mn-lt"/>
                <a:ea typeface="+mn-ea"/>
              </a:rPr>
              <a:t> med ESBL på </a:t>
            </a:r>
            <a:r>
              <a:rPr lang="nn-NO" sz="4000" dirty="0" err="1">
                <a:solidFill>
                  <a:schemeClr val="dk1"/>
                </a:solidFill>
                <a:latin typeface="+mn-lt"/>
                <a:ea typeface="+mn-ea"/>
              </a:rPr>
              <a:t>sykehjem</a:t>
            </a:r>
            <a:r>
              <a:rPr lang="nn-NO" sz="4000" dirty="0">
                <a:solidFill>
                  <a:schemeClr val="dk1"/>
                </a:solidFill>
                <a:latin typeface="+mn-lt"/>
                <a:ea typeface="+mn-ea"/>
              </a:rPr>
              <a:t> i </a:t>
            </a:r>
            <a:r>
              <a:rPr lang="nn-NO" sz="4000" dirty="0" smtClean="0">
                <a:solidFill>
                  <a:schemeClr val="dk1"/>
                </a:solidFill>
                <a:latin typeface="+mn-lt"/>
                <a:ea typeface="+mn-ea"/>
              </a:rPr>
              <a:t>Førde</a:t>
            </a:r>
          </a:p>
          <a:p>
            <a:pPr eaLnBrk="1" hangingPunct="1"/>
            <a:r>
              <a:rPr lang="nn-NO" sz="4000" dirty="0" smtClean="0">
                <a:solidFill>
                  <a:schemeClr val="dk1"/>
                </a:solidFill>
                <a:latin typeface="+mn-lt"/>
                <a:ea typeface="+mn-ea"/>
              </a:rPr>
              <a:t>Eller en pasient med Krim-Kongo </a:t>
            </a:r>
            <a:r>
              <a:rPr lang="nn-NO" sz="4000" dirty="0" err="1" smtClean="0">
                <a:solidFill>
                  <a:schemeClr val="dk1"/>
                </a:solidFill>
                <a:latin typeface="+mn-lt"/>
                <a:ea typeface="+mn-ea"/>
              </a:rPr>
              <a:t>hemorargisk</a:t>
            </a:r>
            <a:r>
              <a:rPr lang="nn-NO" sz="4000" dirty="0" smtClean="0">
                <a:solidFill>
                  <a:schemeClr val="dk1"/>
                </a:solidFill>
                <a:latin typeface="+mn-lt"/>
                <a:ea typeface="+mn-ea"/>
              </a:rPr>
              <a:t> feber på Førde sjukehus</a:t>
            </a:r>
          </a:p>
          <a:p>
            <a:pPr eaLnBrk="1" hangingPunct="1"/>
            <a:endParaRPr lang="nn-NO" sz="4000" dirty="0">
              <a:solidFill>
                <a:schemeClr val="dk1"/>
              </a:solidFill>
              <a:latin typeface="+mn-lt"/>
              <a:ea typeface="+mn-ea"/>
            </a:endParaRPr>
          </a:p>
          <a:p>
            <a:pPr eaLnBrk="1" hangingPunct="1"/>
            <a:r>
              <a:rPr lang="nn-NO" sz="4000" dirty="0" smtClean="0">
                <a:solidFill>
                  <a:schemeClr val="dk1"/>
                </a:solidFill>
                <a:latin typeface="+mn-lt"/>
                <a:ea typeface="+mn-ea"/>
                <a:sym typeface="Wingdings" panose="05000000000000000000" pitchFamily="2" charset="2"/>
              </a:rPr>
              <a:t> alle tilfelle skal </a:t>
            </a:r>
            <a:r>
              <a:rPr lang="nn-NO" sz="4000" dirty="0" err="1" smtClean="0">
                <a:solidFill>
                  <a:schemeClr val="dk1"/>
                </a:solidFill>
                <a:latin typeface="+mn-lt"/>
                <a:ea typeface="+mn-ea"/>
                <a:sym typeface="Wingdings" panose="05000000000000000000" pitchFamily="2" charset="2"/>
              </a:rPr>
              <a:t>varsles</a:t>
            </a:r>
            <a:r>
              <a:rPr lang="nn-NO" sz="4000" dirty="0" smtClean="0">
                <a:solidFill>
                  <a:schemeClr val="dk1"/>
                </a:solidFill>
                <a:latin typeface="+mn-lt"/>
                <a:ea typeface="+mn-ea"/>
                <a:sym typeface="Wingdings" panose="05000000000000000000" pitchFamily="2" charset="2"/>
              </a:rPr>
              <a:t> til fylkeslege, kommunelege og i Vesuv </a:t>
            </a:r>
            <a:endParaRPr lang="nn-NO" sz="4000" dirty="0">
              <a:solidFill>
                <a:schemeClr val="dk1"/>
              </a:solidFill>
              <a:latin typeface="+mn-lt"/>
              <a:ea typeface="+mn-ea"/>
            </a:endParaRPr>
          </a:p>
        </p:txBody>
      </p:sp>
    </p:spTree>
    <p:extLst>
      <p:ext uri="{BB962C8B-B14F-4D97-AF65-F5344CB8AC3E}">
        <p14:creationId xmlns:p14="http://schemas.microsoft.com/office/powerpoint/2010/main" val="109489641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9E6DF"/>
      </a:lt2>
      <a:accent1>
        <a:srgbClr val="CFC4B6"/>
      </a:accent1>
      <a:accent2>
        <a:srgbClr val="6796A7"/>
      </a:accent2>
      <a:accent3>
        <a:srgbClr val="B32C5B"/>
      </a:accent3>
      <a:accent4>
        <a:srgbClr val="EE756A"/>
      </a:accent4>
      <a:accent5>
        <a:srgbClr val="5A1646"/>
      </a:accent5>
      <a:accent6>
        <a:srgbClr val="3A3B63"/>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HI_PPT_Mal.potx" id="{E0E0C4A7-A816-4870-9706-9C6563C389C6}" vid="{8AD2F9BC-C895-4898-A494-BBCA094C908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5596C6552904A5408D1764AFF7647F25" ma:contentTypeVersion="1" ma:contentTypeDescription="Opprett et nytt dokument." ma:contentTypeScope="" ma:versionID="4ed1ccb3fcc6c2fed6e8f779a164370e">
  <xsd:schema xmlns:xsd="http://www.w3.org/2001/XMLSchema" xmlns:xs="http://www.w3.org/2001/XMLSchema" xmlns:p="http://schemas.microsoft.com/office/2006/metadata/properties" xmlns:ns2="b27996e4-57c5-4b5f-ab82-4c26cca01d40" targetNamespace="http://schemas.microsoft.com/office/2006/metadata/properties" ma:root="true" ma:fieldsID="103c65dc48d77f2fde16b40dce34bcf3" ns2:_="">
    <xsd:import namespace="b27996e4-57c5-4b5f-ab82-4c26cca01d40"/>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7996e4-57c5-4b5f-ab82-4c26cca01d40" elementFormDefault="qualified">
    <xsd:import namespace="http://schemas.microsoft.com/office/2006/documentManagement/types"/>
    <xsd:import namespace="http://schemas.microsoft.com/office/infopath/2007/PartnerControls"/>
    <xsd:element name="SharedWithUsers" ma:index="8" nillable="true" ma:displayName="Del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436A84-7F42-424D-AFAF-EA739E848D1B}">
  <ds:schemaRefs>
    <ds:schemaRef ds:uri="http://schemas.microsoft.com/sharepoint/v3/contenttype/forms"/>
  </ds:schemaRefs>
</ds:datastoreItem>
</file>

<file path=customXml/itemProps2.xml><?xml version="1.0" encoding="utf-8"?>
<ds:datastoreItem xmlns:ds="http://schemas.openxmlformats.org/officeDocument/2006/customXml" ds:itemID="{F24FAB36-D4E7-432D-97E9-B65E468B8316}">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b27996e4-57c5-4b5f-ab82-4c26cca01d40"/>
    <ds:schemaRef ds:uri="http://www.w3.org/XML/1998/namespace"/>
  </ds:schemaRefs>
</ds:datastoreItem>
</file>

<file path=customXml/itemProps3.xml><?xml version="1.0" encoding="utf-8"?>
<ds:datastoreItem xmlns:ds="http://schemas.openxmlformats.org/officeDocument/2006/customXml" ds:itemID="{5C0C6E3B-7638-470D-9FE8-089D933495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7996e4-57c5-4b5f-ab82-4c26cca01d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FHI_PPT_Mal</Template>
  <TotalTime>5176</TotalTime>
  <Words>786</Words>
  <Application>Microsoft Office PowerPoint</Application>
  <PresentationFormat>Egendefinert</PresentationFormat>
  <Paragraphs>153</Paragraphs>
  <Slides>25</Slides>
  <Notes>0</Notes>
  <HiddenSlides>0</HiddenSlides>
  <MMClips>1</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25</vt:i4>
      </vt:variant>
    </vt:vector>
  </HeadingPairs>
  <TitlesOfParts>
    <vt:vector size="31" baseType="lpstr">
      <vt:lpstr>Arial Unicode MS</vt:lpstr>
      <vt:lpstr>ＭＳ Ｐゴシック</vt:lpstr>
      <vt:lpstr>Arial</vt:lpstr>
      <vt:lpstr>Calibri</vt:lpstr>
      <vt:lpstr>Wingdings</vt:lpstr>
      <vt:lpstr>Office-tema</vt:lpstr>
      <vt:lpstr>PowerPoint-presentasjon</vt:lpstr>
      <vt:lpstr>Oppsett</vt:lpstr>
      <vt:lpstr>Hvorfor?</vt:lpstr>
      <vt:lpstr>Forskrift om smittevern i helse- og omsorgstjenesten </vt:lpstr>
      <vt:lpstr>§ 2-2.Innhold i infeksjonskontrollprogrammet</vt:lpstr>
      <vt:lpstr>§ 2-5.ledd 2-4; Overvåking, melding og varsling av infeksjoner </vt:lpstr>
      <vt:lpstr>§ 3-3.Nasjonalt folkehelseinstitutt</vt:lpstr>
      <vt:lpstr>Hva er et Utbrudd? </vt:lpstr>
      <vt:lpstr>Flere tilfeller enn forventet av en bestemt sykdom innenfor et område i et gitt tidsrom </vt:lpstr>
      <vt:lpstr>Utbrudd i helseinstitusjon </vt:lpstr>
      <vt:lpstr>Målsetning med utbruddhåndtering</vt:lpstr>
      <vt:lpstr>Spesielle oppgaver ved utbrudd på sykehjem</vt:lpstr>
      <vt:lpstr>Hvem?</vt:lpstr>
      <vt:lpstr>Få oversikt, lag en liste!</vt:lpstr>
      <vt:lpstr>Når skal vi screene ved ESBL/VRE? </vt:lpstr>
      <vt:lpstr>Varsling</vt:lpstr>
      <vt:lpstr>PowerPoint-presentasjon</vt:lpstr>
      <vt:lpstr>Tilgang til Vesuv</vt:lpstr>
      <vt:lpstr>Registrering og pålogging på Vesuv</vt:lpstr>
      <vt:lpstr>Skjema på Vesuv</vt:lpstr>
      <vt:lpstr>PowerPoint-presentasjon</vt:lpstr>
      <vt:lpstr>Brukerveiledning for Vesuv</vt:lpstr>
      <vt:lpstr>Oppsummert</vt:lpstr>
      <vt:lpstr>Bli med 5. mai er håndhygienedagen!</vt:lpstr>
      <vt:lpstr>PowerPoint-presentasjon</vt:lpstr>
    </vt:vector>
  </TitlesOfParts>
  <Company>FHI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FHI_PPT_Mal</dc:title>
  <dc:creator>Strandmann, Marie Therese</dc:creator>
  <cp:lastModifiedBy>Bentele, Horst</cp:lastModifiedBy>
  <cp:revision>242</cp:revision>
  <cp:lastPrinted>2018-06-06T09:25:14Z</cp:lastPrinted>
  <dcterms:created xsi:type="dcterms:W3CDTF">2018-01-03T12:25:34Z</dcterms:created>
  <dcterms:modified xsi:type="dcterms:W3CDTF">2019-04-11T10:33:09Z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0x0101005596C6552904A5408D1764AFF7647F25</vt:lpwstr>
  </property>
  <property fmtid="{D5CDD505-2E9C-101B-9397-08002B2CF9AE}" pid="3" name="TaxKeyword">
    <vt:lpwstr/>
  </property>
  <property fmtid="{D5CDD505-2E9C-101B-9397-08002B2CF9AE}" pid="4" name="TaxCatchAll">
    <vt:lpwstr/>
  </property>
  <property fmtid="{D5CDD505-2E9C-101B-9397-08002B2CF9AE}" pid="5" name="TaxKeywordTaxHTField">
    <vt:lpwstr/>
  </property>
</Properties>
</file>