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2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3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0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9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84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38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6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49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66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8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86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6030-7FFC-46A6-9AC0-24B4F31CC512}" type="datetimeFigureOut">
              <a:rPr lang="nb-NO" smtClean="0"/>
              <a:t>19.10.2016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9C48-7ECA-49CE-BD7A-F794441CF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search?q=interdisciplinary&amp;hl=no&amp;biw=1242&amp;bih=612&amp;site=webhp&amp;source=lnms&amp;tbm=isch&amp;sa=X&amp;ved=0ahUKEwjC9OzSn-DPAhVEEywKHU5NB0cQ_AUIBigB#hl=no&amp;tbm=isch&amp;q=interdisciplinary+tea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Samarbeid </a:t>
            </a:r>
            <a:r>
              <a:rPr lang="nb-NO" smtClean="0"/>
              <a:t>om palliative </a:t>
            </a:r>
            <a:r>
              <a:rPr lang="nb-NO" dirty="0" err="1" smtClean="0"/>
              <a:t>pasientar</a:t>
            </a:r>
            <a:r>
              <a:rPr lang="nb-NO" dirty="0" smtClean="0"/>
              <a:t> i </a:t>
            </a:r>
            <a:r>
              <a:rPr lang="nb-NO" dirty="0" err="1" smtClean="0"/>
              <a:t>overgongen</a:t>
            </a:r>
            <a:r>
              <a:rPr lang="nb-NO" dirty="0" smtClean="0"/>
              <a:t> mellom spesialist- og </a:t>
            </a:r>
            <a:r>
              <a:rPr lang="nb-NO" dirty="0" err="1" smtClean="0"/>
              <a:t>kommunehelsetenesta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Fagdag i </a:t>
            </a:r>
            <a:r>
              <a:rPr lang="nb-NO" dirty="0" err="1" smtClean="0"/>
              <a:t>palliasjon</a:t>
            </a:r>
            <a:r>
              <a:rPr lang="nb-NO" dirty="0" smtClean="0"/>
              <a:t> 19.10.16</a:t>
            </a:r>
          </a:p>
          <a:p>
            <a:r>
              <a:rPr lang="nb-NO" dirty="0" smtClean="0"/>
              <a:t>Helge Sårheim</a:t>
            </a:r>
          </a:p>
          <a:p>
            <a:r>
              <a:rPr lang="nb-NO" dirty="0" smtClean="0"/>
              <a:t>Overlege, Palliativt team Helse Førde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345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Kvifor</a:t>
            </a:r>
            <a:r>
              <a:rPr lang="nb-NO" dirty="0" smtClean="0"/>
              <a:t> </a:t>
            </a:r>
            <a:r>
              <a:rPr lang="nb-NO" dirty="0" err="1" smtClean="0"/>
              <a:t>tverrfagleg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2926080" cy="1947672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«den veit best kor skoen trykker…»</a:t>
            </a:r>
          </a:p>
          <a:p>
            <a:r>
              <a:rPr lang="nb-NO" dirty="0" smtClean="0"/>
              <a:t>Men kva er det som trykker?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4437615" y="55892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 smtClean="0"/>
              <a:t>https://www.google.no/search?q=kroppskart+smerte&amp;biw=761&amp;bih=488&amp;source=lnms&amp;tbm=isch&amp;sa=X&amp;sqi=2&amp;ved=0ahUKEwja9qvA1N7PAhWFkywKHRCWArQQ_AUIBigB#tbm=isch&amp;q=kvalme&amp;imgrc=rIq5PNwmBPnMaM%3A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6275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Palliasjon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Fysiske symptom</a:t>
            </a:r>
          </a:p>
          <a:p>
            <a:pPr lvl="1"/>
            <a:r>
              <a:rPr lang="nb-NO" dirty="0" smtClean="0"/>
              <a:t>Smerte</a:t>
            </a:r>
          </a:p>
          <a:p>
            <a:pPr lvl="1"/>
            <a:r>
              <a:rPr lang="nb-NO" dirty="0" smtClean="0"/>
              <a:t>Kvalme</a:t>
            </a:r>
          </a:p>
          <a:p>
            <a:pPr lvl="1"/>
            <a:r>
              <a:rPr lang="nb-NO" dirty="0" smtClean="0"/>
              <a:t>Andre</a:t>
            </a:r>
          </a:p>
          <a:p>
            <a:r>
              <a:rPr lang="nb-NO" dirty="0" smtClean="0"/>
              <a:t>Psykiske problem</a:t>
            </a:r>
          </a:p>
          <a:p>
            <a:r>
              <a:rPr lang="nb-NO" dirty="0" smtClean="0"/>
              <a:t>Sosiale </a:t>
            </a:r>
            <a:r>
              <a:rPr lang="nb-NO" dirty="0" err="1" smtClean="0"/>
              <a:t>utfordringar</a:t>
            </a:r>
            <a:endParaRPr lang="nb-NO" dirty="0" smtClean="0"/>
          </a:p>
          <a:p>
            <a:r>
              <a:rPr lang="nb-NO" dirty="0" err="1" smtClean="0"/>
              <a:t>Åndelege</a:t>
            </a:r>
            <a:r>
              <a:rPr lang="nb-NO" dirty="0" smtClean="0"/>
              <a:t>/eksistensielle </a:t>
            </a:r>
            <a:r>
              <a:rPr lang="nb-NO" dirty="0" err="1" smtClean="0"/>
              <a:t>problemstillingar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77" y="2204864"/>
            <a:ext cx="3801695" cy="2529855"/>
          </a:xfrm>
        </p:spPr>
      </p:pic>
      <p:sp>
        <p:nvSpPr>
          <p:cNvPr id="6" name="Rektangel 5"/>
          <p:cNvSpPr/>
          <p:nvPr/>
        </p:nvSpPr>
        <p:spPr>
          <a:xfrm>
            <a:off x="4437615" y="55892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 smtClean="0"/>
              <a:t>https://www.google.no/search?q=kroppskart+smerte&amp;biw=761&amp;bih=488&amp;source=lnms&amp;tbm=isch&amp;sa=X&amp;sqi=2&amp;ved=0ahUKEwja9qvA1N7PAhWFkywKHRCWArQQ_AUIBigB#tbm=isch&amp;q=kvalme&amp;imgrc=rIq5PNwmBPnMaM%3A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7973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Kontakt med </a:t>
            </a:r>
            <a:r>
              <a:rPr lang="nb-NO" dirty="0" err="1" smtClean="0"/>
              <a:t>kommunehelsetenesta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Telefon</a:t>
            </a:r>
          </a:p>
          <a:p>
            <a:r>
              <a:rPr lang="nb-NO" dirty="0" smtClean="0"/>
              <a:t>Utskrivingssamtale</a:t>
            </a:r>
          </a:p>
          <a:p>
            <a:r>
              <a:rPr lang="nb-NO" dirty="0" smtClean="0"/>
              <a:t>PLO-</a:t>
            </a:r>
            <a:r>
              <a:rPr lang="nb-NO" dirty="0" err="1" smtClean="0"/>
              <a:t>meldingar</a:t>
            </a:r>
            <a:endParaRPr lang="nb-NO" dirty="0" smtClean="0"/>
          </a:p>
          <a:p>
            <a:r>
              <a:rPr lang="nb-NO" dirty="0" smtClean="0"/>
              <a:t>Epikrise/tilbakemelding til fastlege</a:t>
            </a:r>
          </a:p>
          <a:p>
            <a:r>
              <a:rPr lang="nb-NO" dirty="0" smtClean="0"/>
              <a:t>Video?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38600" cy="3321748"/>
          </a:xfrm>
        </p:spPr>
      </p:pic>
      <p:sp>
        <p:nvSpPr>
          <p:cNvPr id="6" name="Rektangel 5"/>
          <p:cNvSpPr/>
          <p:nvPr/>
        </p:nvSpPr>
        <p:spPr>
          <a:xfrm>
            <a:off x="4437615" y="55892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/>
              <a:t>https://www.google.no/search?q=interdisciplinary&amp;hl=no&amp;biw=1242&amp;bih=612&amp;site=webhp&amp;source=lnms&amp;tbm=isch&amp;sa=X&amp;ved=0ahUKEwjC9OzSn-DPAhVEEywKHU5NB0cQ_AUIBigB#hl=no&amp;tbm=isch&amp;q=telefonsamtale&amp;imgrc=UkypJJlNL1JMdM%3A</a:t>
            </a:r>
          </a:p>
        </p:txBody>
      </p:sp>
    </p:spTree>
    <p:extLst>
      <p:ext uri="{BB962C8B-B14F-4D97-AF65-F5344CB8AC3E}">
        <p14:creationId xmlns:p14="http://schemas.microsoft.com/office/powerpoint/2010/main" val="18203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Ivaretaking av </a:t>
            </a:r>
            <a:r>
              <a:rPr lang="nb-NO" dirty="0" err="1" smtClean="0"/>
              <a:t>pårørande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60849"/>
            <a:ext cx="5628184" cy="3507706"/>
          </a:xfr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539552" y="6453336"/>
            <a:ext cx="4038600" cy="22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https://www.google.no/search?q=kroppskart+smerte&amp;biw=761&amp;bih=488&amp;source=lnms&amp;tbm=isch&amp;sa=X&amp;sqi=2&amp;ved=0ahUKEwja9qvA1N7PAhWFkywKHRCWArQQ_AUIBigB#tbm=isch&amp;q=p%C3%A5r%C3%B8rende&amp;imgrc=XMlaWBxTEXQKtM%3A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50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Medikament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Tydleg</a:t>
            </a:r>
            <a:r>
              <a:rPr lang="nb-NO" dirty="0" smtClean="0"/>
              <a:t> liste </a:t>
            </a:r>
          </a:p>
          <a:p>
            <a:pPr lvl="1"/>
            <a:r>
              <a:rPr lang="nb-NO" dirty="0" smtClean="0"/>
              <a:t>Faste medikament</a:t>
            </a:r>
          </a:p>
          <a:p>
            <a:pPr lvl="1"/>
            <a:r>
              <a:rPr lang="nb-NO" dirty="0" smtClean="0"/>
              <a:t>Medikament v/b</a:t>
            </a:r>
          </a:p>
          <a:p>
            <a:pPr lvl="1"/>
            <a:r>
              <a:rPr lang="nb-NO" dirty="0" smtClean="0"/>
              <a:t>Tilvising til litteratur?</a:t>
            </a:r>
          </a:p>
          <a:p>
            <a:r>
              <a:rPr lang="nb-NO" dirty="0" err="1" smtClean="0"/>
              <a:t>Kjøklj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539552" y="6453336"/>
            <a:ext cx="4038600" cy="22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smtClean="0"/>
              <a:t>Sårheim 2016</a:t>
            </a:r>
            <a:endParaRPr lang="nb-NO" dirty="0"/>
          </a:p>
        </p:txBody>
      </p:sp>
      <p:pic>
        <p:nvPicPr>
          <p:cNvPr id="3074" name="Picture 2" descr="C:\Users\hesa1410\AppData\Local\Microsoft\Windows\Temporary Internet Files\Content.IE5\CQZJ4O0S\medicati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70" y="1628800"/>
            <a:ext cx="4104456" cy="27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Behandlingsplan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err="1" smtClean="0"/>
              <a:t>ønskjer</a:t>
            </a:r>
            <a:r>
              <a:rPr lang="nb-NO" dirty="0" smtClean="0"/>
              <a:t> pasient og </a:t>
            </a:r>
            <a:r>
              <a:rPr lang="nb-NO" dirty="0" err="1" smtClean="0"/>
              <a:t>pårørande</a:t>
            </a:r>
            <a:r>
              <a:rPr lang="nb-NO" dirty="0" smtClean="0"/>
              <a:t> for den siste tida?</a:t>
            </a:r>
          </a:p>
          <a:p>
            <a:r>
              <a:rPr lang="nb-NO" dirty="0" smtClean="0"/>
              <a:t>Kva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når…</a:t>
            </a:r>
          </a:p>
          <a:p>
            <a:r>
              <a:rPr lang="nb-NO" dirty="0" smtClean="0"/>
              <a:t>Open retur/</a:t>
            </a:r>
            <a:r>
              <a:rPr lang="nb-NO" dirty="0" err="1" smtClean="0"/>
              <a:t>open</a:t>
            </a:r>
            <a:r>
              <a:rPr lang="nb-NO" dirty="0" smtClean="0"/>
              <a:t> kontakt</a:t>
            </a:r>
          </a:p>
          <a:p>
            <a:r>
              <a:rPr lang="nb-NO" dirty="0" smtClean="0"/>
              <a:t>Aktuelle telefonnummer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47" y="1844824"/>
            <a:ext cx="2770275" cy="3384376"/>
          </a:xfrm>
        </p:spPr>
      </p:pic>
      <p:sp>
        <p:nvSpPr>
          <p:cNvPr id="8" name="Plassholder for innhold 2"/>
          <p:cNvSpPr txBox="1">
            <a:spLocks/>
          </p:cNvSpPr>
          <p:nvPr/>
        </p:nvSpPr>
        <p:spPr>
          <a:xfrm>
            <a:off x="539552" y="6327047"/>
            <a:ext cx="4038600" cy="224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https://www.google.no/search?q=interdisciplinary&amp;hl=no&amp;biw=1242&amp;bih=612&amp;site=webhp&amp;source=lnms&amp;tbm=isch&amp;sa=X&amp;ved=0ahUKEwjC9OzSn-DPAhVEEywKHU5NB0cQ_AUIBigB#hl=no&amp;tbm=isch&amp;q=valentine+god%C3%A9-darel+hodler&amp;imgrc=pIkkt-6bQlQt8M%3A</a:t>
            </a:r>
          </a:p>
        </p:txBody>
      </p:sp>
    </p:spTree>
    <p:extLst>
      <p:ext uri="{BB962C8B-B14F-4D97-AF65-F5344CB8AC3E}">
        <p14:creationId xmlns:p14="http://schemas.microsoft.com/office/powerpoint/2010/main" val="510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er status i dag?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C:\Users\hesa1410\AppData\Local\Microsoft\Windows\Temporary Internet Files\Content.IE5\HP6IOEJD\Be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42" y="1333762"/>
            <a:ext cx="6285715" cy="41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0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er status i dag?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Tilvising/epikrise</a:t>
            </a:r>
          </a:p>
          <a:p>
            <a:r>
              <a:rPr lang="nb-NO" dirty="0" smtClean="0"/>
              <a:t>Telefon </a:t>
            </a:r>
          </a:p>
          <a:p>
            <a:r>
              <a:rPr lang="nb-NO" dirty="0" smtClean="0"/>
              <a:t>Møte/heimebesøk</a:t>
            </a:r>
          </a:p>
          <a:p>
            <a:r>
              <a:rPr lang="nb-NO" dirty="0" smtClean="0"/>
              <a:t>Undervisning</a:t>
            </a:r>
          </a:p>
          <a:p>
            <a:endParaRPr lang="nb-NO" dirty="0"/>
          </a:p>
        </p:txBody>
      </p:sp>
      <p:pic>
        <p:nvPicPr>
          <p:cNvPr id="1026" name="Picture 2" descr="C:\Users\hesa1410\AppData\Local\Microsoft\Windows\Temporary Internet Files\Content.IE5\I3M4RL2J\people_talking_on_phon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" y="2688177"/>
            <a:ext cx="3566160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ønskjer</a:t>
            </a:r>
            <a:r>
              <a:rPr lang="nb-NO" dirty="0" smtClean="0"/>
              <a:t> vi at det skal </a:t>
            </a:r>
            <a:r>
              <a:rPr lang="nb-NO" dirty="0" err="1" smtClean="0"/>
              <a:t>vere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C:\Users\hesa1410\AppData\Local\Microsoft\Windows\Temporary Internet Files\Content.IE5\HP6IOEJD\Be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42" y="1333762"/>
            <a:ext cx="6285715" cy="41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 treng vi å vite?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«</a:t>
            </a:r>
            <a:r>
              <a:rPr lang="nb-NO" dirty="0" err="1" smtClean="0"/>
              <a:t>Korleis</a:t>
            </a:r>
            <a:r>
              <a:rPr lang="nb-NO" dirty="0" smtClean="0"/>
              <a:t> kan de hjelpe meg om de </a:t>
            </a:r>
            <a:r>
              <a:rPr lang="nb-NO" dirty="0" err="1" smtClean="0"/>
              <a:t>ikkje</a:t>
            </a:r>
            <a:r>
              <a:rPr lang="nb-NO" dirty="0" smtClean="0"/>
              <a:t> veit kven </a:t>
            </a:r>
            <a:r>
              <a:rPr lang="nb-NO" dirty="0" err="1" smtClean="0"/>
              <a:t>eg</a:t>
            </a:r>
            <a:r>
              <a:rPr lang="nb-NO" dirty="0" smtClean="0"/>
              <a:t> er?»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78935" cy="2232248"/>
          </a:xfrm>
        </p:spPr>
      </p:pic>
      <p:sp>
        <p:nvSpPr>
          <p:cNvPr id="7" name="Rektangel 6"/>
          <p:cNvSpPr/>
          <p:nvPr/>
        </p:nvSpPr>
        <p:spPr>
          <a:xfrm>
            <a:off x="4437615" y="55892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/>
              <a:t>https://www.google.no/search?q=kroppskart+smerte&amp;biw=761&amp;bih=488&amp;source=lnms&amp;tbm=isch&amp;sa=X&amp;sqi=2&amp;ved=0ahUKEwja9qvA1N7PAhWFkywKHRCWArQQ_AUIBigB#tbm=isch&amp;q=eldre+pasient&amp;imgdii=yTXaPCv3A646UM%3A%3ByTXaPCv3A646UM%3A%3BLp5EEzYxtaXoGM%3A&amp;imgrc=yTXaPCv3A646UM%3A</a:t>
            </a:r>
          </a:p>
        </p:txBody>
      </p:sp>
    </p:spTree>
    <p:extLst>
      <p:ext uri="{BB962C8B-B14F-4D97-AF65-F5344CB8AC3E}">
        <p14:creationId xmlns:p14="http://schemas.microsoft.com/office/powerpoint/2010/main" val="11485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Struktur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Problemstilling</a:t>
            </a:r>
          </a:p>
          <a:p>
            <a:r>
              <a:rPr lang="nb-NO" dirty="0" smtClean="0"/>
              <a:t>Systematisk kartlegging </a:t>
            </a:r>
          </a:p>
          <a:p>
            <a:r>
              <a:rPr lang="nb-NO" dirty="0" err="1" smtClean="0"/>
              <a:t>Tverrfagleg</a:t>
            </a:r>
            <a:r>
              <a:rPr lang="nb-NO" dirty="0" smtClean="0"/>
              <a:t> tilnærming</a:t>
            </a:r>
          </a:p>
          <a:p>
            <a:r>
              <a:rPr lang="nb-NO" dirty="0" smtClean="0"/>
              <a:t>Kontakt med </a:t>
            </a:r>
            <a:r>
              <a:rPr lang="nb-NO" dirty="0" err="1" smtClean="0"/>
              <a:t>kommunehelsetenesta</a:t>
            </a:r>
            <a:r>
              <a:rPr lang="nb-NO" dirty="0" smtClean="0"/>
              <a:t> </a:t>
            </a:r>
          </a:p>
          <a:p>
            <a:r>
              <a:rPr lang="nb-NO" dirty="0" smtClean="0"/>
              <a:t>Bruk av IP</a:t>
            </a:r>
          </a:p>
          <a:p>
            <a:r>
              <a:rPr lang="nb-NO" dirty="0" smtClean="0"/>
              <a:t>Ivaretaking av </a:t>
            </a:r>
            <a:r>
              <a:rPr lang="nb-NO" dirty="0" err="1" smtClean="0"/>
              <a:t>pårørande</a:t>
            </a:r>
            <a:endParaRPr lang="nb-NO" dirty="0" smtClean="0"/>
          </a:p>
          <a:p>
            <a:r>
              <a:rPr lang="nb-NO" dirty="0" smtClean="0"/>
              <a:t>Medikament</a:t>
            </a:r>
          </a:p>
          <a:p>
            <a:r>
              <a:rPr lang="nb-NO" dirty="0" smtClean="0"/>
              <a:t>Behandlingsplan</a:t>
            </a:r>
            <a:endParaRPr lang="nb-NO" dirty="0"/>
          </a:p>
        </p:txBody>
      </p:sp>
      <p:pic>
        <p:nvPicPr>
          <p:cNvPr id="1026" name="Picture 2" descr="C:\Users\hesa1410\AppData\Local\Microsoft\Windows\Temporary Internet Files\Content.IE5\I3M4RL2J\Structure_Paris_les_Halle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Problemstilling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err="1" smtClean="0"/>
              <a:t>gjer</a:t>
            </a:r>
            <a:r>
              <a:rPr lang="nb-NO" dirty="0"/>
              <a:t> </a:t>
            </a:r>
            <a:r>
              <a:rPr lang="nb-NO" dirty="0" smtClean="0"/>
              <a:t>at pasienten må </a:t>
            </a:r>
            <a:r>
              <a:rPr lang="nb-NO" dirty="0" err="1" smtClean="0"/>
              <a:t>innleggast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?</a:t>
            </a:r>
          </a:p>
          <a:p>
            <a:r>
              <a:rPr lang="nb-NO" dirty="0" smtClean="0"/>
              <a:t>Kva (</a:t>
            </a:r>
            <a:r>
              <a:rPr lang="nb-NO" dirty="0" err="1" smtClean="0"/>
              <a:t>dominerande</a:t>
            </a:r>
            <a:r>
              <a:rPr lang="nb-NO" dirty="0" smtClean="0"/>
              <a:t>) symptom har han/ho?</a:t>
            </a:r>
          </a:p>
          <a:p>
            <a:r>
              <a:rPr lang="nb-NO" dirty="0" smtClean="0"/>
              <a:t>Kva skal til?</a:t>
            </a:r>
            <a:endParaRPr lang="nb-NO" dirty="0"/>
          </a:p>
        </p:txBody>
      </p:sp>
      <p:pic>
        <p:nvPicPr>
          <p:cNvPr id="2050" name="Picture 2" descr="C:\Users\hesa1410\AppData\Local\Microsoft\Windows\Temporary Internet Files\Content.IE5\I3M4RL2J\iStock_confusedma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695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Systematisk kartlegging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ESAS</a:t>
            </a:r>
            <a:endParaRPr lang="nb-NO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6" y="2174875"/>
            <a:ext cx="3229935" cy="3951288"/>
          </a:xfrm>
        </p:spPr>
      </p:pic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smtClean="0"/>
              <a:t>Kroppskart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7970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Tverrfagleg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 smtClean="0"/>
              <a:t>Sjukepleiar</a:t>
            </a:r>
            <a:endParaRPr lang="nb-NO" dirty="0"/>
          </a:p>
          <a:p>
            <a:r>
              <a:rPr lang="nb-NO" dirty="0" smtClean="0"/>
              <a:t>Prest</a:t>
            </a:r>
          </a:p>
          <a:p>
            <a:r>
              <a:rPr lang="nb-NO" dirty="0" smtClean="0"/>
              <a:t>Fysioterapeut</a:t>
            </a:r>
          </a:p>
          <a:p>
            <a:r>
              <a:rPr lang="nb-NO" dirty="0" smtClean="0"/>
              <a:t>Ergoterapeut</a:t>
            </a:r>
          </a:p>
          <a:p>
            <a:r>
              <a:rPr lang="nb-NO" dirty="0" smtClean="0"/>
              <a:t>Sosionom</a:t>
            </a:r>
          </a:p>
          <a:p>
            <a:r>
              <a:rPr lang="nb-NO" dirty="0" smtClean="0"/>
              <a:t>Psykiater/psykolog</a:t>
            </a:r>
          </a:p>
          <a:p>
            <a:r>
              <a:rPr lang="nb-NO" dirty="0" smtClean="0"/>
              <a:t>Lege</a:t>
            </a:r>
          </a:p>
          <a:p>
            <a:endParaRPr lang="nb-NO" dirty="0" smtClean="0"/>
          </a:p>
        </p:txBody>
      </p:sp>
      <p:sp>
        <p:nvSpPr>
          <p:cNvPr id="5" name="Rektangel 4"/>
          <p:cNvSpPr/>
          <p:nvPr/>
        </p:nvSpPr>
        <p:spPr>
          <a:xfrm>
            <a:off x="4437615" y="5589240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800" dirty="0">
                <a:hlinkClick r:id="rId3"/>
              </a:rPr>
              <a:t>https://</a:t>
            </a:r>
            <a:r>
              <a:rPr lang="nb-NO" sz="800" dirty="0" smtClean="0">
                <a:hlinkClick r:id="rId3"/>
              </a:rPr>
              <a:t>www.google.no/search?q=interdisciplinary&amp;hl=no&amp;biw=1242&amp;bih=612&amp;site=webhp&amp;source=lnms&amp;tbm=isch&amp;sa=X&amp;ved=0ahUKEwjC9OzSn-DPAhVEEywKHU5NB0cQ_AUIBigB#hl=no&amp;tbm=isch&amp;q=interdisciplinary+team</a:t>
            </a:r>
            <a:r>
              <a:rPr lang="nb-NO" sz="800" dirty="0" smtClean="0"/>
              <a:t> 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9780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216</Words>
  <Application>Microsoft Office PowerPoint</Application>
  <PresentationFormat>Skjermfremvisning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Samarbeid om palliative pasientar i overgongen mellom spesialist- og kommunehelsetenesta </vt:lpstr>
      <vt:lpstr>Kva er status i dag?</vt:lpstr>
      <vt:lpstr>Kva er status i dag?</vt:lpstr>
      <vt:lpstr>Korleis ønskjer vi at det skal vere?</vt:lpstr>
      <vt:lpstr>Kva treng vi å vite?</vt:lpstr>
      <vt:lpstr>Struktur</vt:lpstr>
      <vt:lpstr>Problemstilling</vt:lpstr>
      <vt:lpstr>Systematisk kartlegging</vt:lpstr>
      <vt:lpstr>Tverrfagleg</vt:lpstr>
      <vt:lpstr>Kvifor tverrfagleg?</vt:lpstr>
      <vt:lpstr>Palliasjon</vt:lpstr>
      <vt:lpstr>Kontakt med kommunehelsetenesta</vt:lpstr>
      <vt:lpstr>Ivaretaking av pårørande</vt:lpstr>
      <vt:lpstr>Medikament</vt:lpstr>
      <vt:lpstr>Behandlingsplan</vt:lpstr>
    </vt:vector>
  </TitlesOfParts>
  <Company>Helse Vest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 om palliativte pasientar i overgongen mellom spesialist- og kommunehelsetenesta</dc:title>
  <dc:creator>Helge Sårheim</dc:creator>
  <cp:lastModifiedBy>Hilde Manseth Bjørhovde</cp:lastModifiedBy>
  <cp:revision>16</cp:revision>
  <dcterms:created xsi:type="dcterms:W3CDTF">2016-10-16T05:40:25Z</dcterms:created>
  <dcterms:modified xsi:type="dcterms:W3CDTF">2016-10-19T06:26:44Z</dcterms:modified>
</cp:coreProperties>
</file>