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74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928400" y="1380068"/>
            <a:ext cx="9263600" cy="2022555"/>
          </a:xfrm>
        </p:spPr>
        <p:txBody>
          <a:bodyPr>
            <a:normAutofit/>
          </a:bodyPr>
          <a:lstStyle/>
          <a:p>
            <a:pPr algn="l"/>
            <a:r>
              <a:rPr lang="nb-NO" sz="4800" dirty="0"/>
              <a:t>Barn som pårørende – videre arbeid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297115" y="3472962"/>
            <a:ext cx="8827477" cy="1911839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Tx/>
              <a:buChar char="-"/>
            </a:pPr>
            <a:r>
              <a:rPr lang="nb-NO" dirty="0"/>
              <a:t>Hvordan jobbe videre fremover for et bedre tilbud til barn som pårørende</a:t>
            </a:r>
          </a:p>
          <a:p>
            <a:pPr marL="800100" lvl="1" indent="-342900" algn="l">
              <a:buFontTx/>
              <a:buChar char="-"/>
            </a:pPr>
            <a:r>
              <a:rPr lang="nb-NO" dirty="0"/>
              <a:t>Innledning til oppsummerende diskusjon</a:t>
            </a:r>
          </a:p>
          <a:p>
            <a:endParaRPr lang="nb-NO" dirty="0"/>
          </a:p>
          <a:p>
            <a:r>
              <a:rPr lang="nb-NO" dirty="0"/>
              <a:t>Trond Aarre</a:t>
            </a:r>
          </a:p>
          <a:p>
            <a:r>
              <a:rPr lang="nb-NO" dirty="0"/>
              <a:t>Thomas Vingen Vedeld</a:t>
            </a:r>
          </a:p>
        </p:txBody>
      </p:sp>
    </p:spTree>
    <p:extLst>
      <p:ext uri="{BB962C8B-B14F-4D97-AF65-F5344CB8AC3E}">
        <p14:creationId xmlns:p14="http://schemas.microsoft.com/office/powerpoint/2010/main" val="73628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Barn som pårørende – videre arbeid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84311" y="2074985"/>
            <a:ext cx="10018712" cy="3716215"/>
          </a:xfrm>
        </p:spPr>
        <p:txBody>
          <a:bodyPr>
            <a:normAutofit/>
          </a:bodyPr>
          <a:lstStyle/>
          <a:p>
            <a:r>
              <a:rPr lang="nb-NO" dirty="0"/>
              <a:t>Jobbe for et integrert perspektiv på pasienten og dennes familie – et helhetlig tilbud heller enn enkelttilbud til enkeltpersoner</a:t>
            </a:r>
          </a:p>
          <a:p>
            <a:r>
              <a:rPr lang="nb-NO" dirty="0"/>
              <a:t>Barn og familie som fast tema i all utredning behandling – bake dette inn i ordinære tjenester – ikke lage egne spesialopplegg</a:t>
            </a:r>
          </a:p>
          <a:p>
            <a:r>
              <a:rPr lang="nb-NO" dirty="0"/>
              <a:t>Familiekontakt? Formalisert rolle? </a:t>
            </a:r>
          </a:p>
          <a:p>
            <a:r>
              <a:rPr lang="nb-NO" dirty="0"/>
              <a:t>Videre fokus på prosedyrer og systemarbeid – «endringsvillige organisasjoner» med fokus på saken gjennom alle nivåene i organisasjonen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36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84310" y="659423"/>
            <a:ext cx="10018713" cy="1752599"/>
          </a:xfrm>
        </p:spPr>
        <p:txBody>
          <a:bodyPr/>
          <a:lstStyle/>
          <a:p>
            <a:r>
              <a:rPr lang="nb-NO" dirty="0"/>
              <a:t>Barn som pårørende – videre arbeid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84310" y="2215663"/>
            <a:ext cx="10018714" cy="3575538"/>
          </a:xfrm>
        </p:spPr>
        <p:txBody>
          <a:bodyPr>
            <a:normAutofit/>
          </a:bodyPr>
          <a:lstStyle/>
          <a:p>
            <a:r>
              <a:rPr lang="nb-NO" dirty="0"/>
              <a:t>Tverrfaglig samarbeid mellom helsetjenester, skole/barnehage, NAV m.fl. </a:t>
            </a:r>
            <a:endParaRPr lang="nn-NO" dirty="0"/>
          </a:p>
          <a:p>
            <a:r>
              <a:rPr lang="nb-NO" dirty="0"/>
              <a:t>Større grad av tilbud ute i hjemmene – ikke bare på behandlers kontor</a:t>
            </a:r>
            <a:endParaRPr lang="nn-NO" dirty="0"/>
          </a:p>
          <a:p>
            <a:r>
              <a:rPr lang="nb-NO" dirty="0"/>
              <a:t>«Familieplan» som en bredere utgave av eksisterende «individuell plan» </a:t>
            </a:r>
            <a:endParaRPr lang="nn-NO" dirty="0"/>
          </a:p>
          <a:p>
            <a:r>
              <a:rPr lang="nb-NO" dirty="0"/>
              <a:t>Sikre familiens grunnleggende behov for trygg økonomi og bosituasjon</a:t>
            </a:r>
            <a:endParaRPr lang="nn-NO" dirty="0"/>
          </a:p>
          <a:p>
            <a:r>
              <a:rPr lang="nb-NO" dirty="0"/>
              <a:t>Systematisk rapportering om temaet?</a:t>
            </a:r>
          </a:p>
          <a:p>
            <a:pPr lvl="1"/>
            <a:r>
              <a:rPr lang="nb-NO" dirty="0"/>
              <a:t>Rapporteringskrav? </a:t>
            </a:r>
          </a:p>
          <a:p>
            <a:pPr lvl="1"/>
            <a:r>
              <a:rPr lang="nb-NO" dirty="0"/>
              <a:t>Nasjonale statistikker?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88057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5400" dirty="0" smtClean="0"/>
              <a:t>Korleis skal me organisere oss?</a:t>
            </a:r>
            <a:endParaRPr lang="nn-NO" sz="5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47666" y="2666999"/>
            <a:ext cx="8855357" cy="3124201"/>
          </a:xfrm>
        </p:spPr>
        <p:txBody>
          <a:bodyPr>
            <a:normAutofit/>
          </a:bodyPr>
          <a:lstStyle/>
          <a:p>
            <a:r>
              <a:rPr lang="nn-NO" sz="4000" dirty="0"/>
              <a:t>f</a:t>
            </a:r>
            <a:r>
              <a:rPr lang="nn-NO" sz="4000" dirty="0" smtClean="0"/>
              <a:t>ast organisering?</a:t>
            </a:r>
          </a:p>
          <a:p>
            <a:r>
              <a:rPr lang="nn-NO" sz="4000" dirty="0"/>
              <a:t>ad hoc?</a:t>
            </a:r>
          </a:p>
          <a:p>
            <a:r>
              <a:rPr lang="nn-NO" sz="4000" dirty="0" smtClean="0"/>
              <a:t>improvisasjon?</a:t>
            </a:r>
          </a:p>
        </p:txBody>
      </p:sp>
    </p:spTree>
    <p:extLst>
      <p:ext uri="{BB962C8B-B14F-4D97-AF65-F5344CB8AC3E}">
        <p14:creationId xmlns:p14="http://schemas.microsoft.com/office/powerpoint/2010/main" val="271429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914400" y="433553"/>
            <a:ext cx="10363200" cy="1379482"/>
          </a:xfrm>
        </p:spPr>
        <p:txBody>
          <a:bodyPr>
            <a:noAutofit/>
          </a:bodyPr>
          <a:lstStyle/>
          <a:p>
            <a:r>
              <a:rPr lang="nb-NO" sz="6600" dirty="0" smtClean="0"/>
              <a:t> </a:t>
            </a:r>
            <a:br>
              <a:rPr lang="nb-NO" sz="6600" dirty="0" smtClean="0"/>
            </a:br>
            <a:r>
              <a:rPr lang="nb-NO" sz="6600" dirty="0" smtClean="0"/>
              <a:t>Who </a:t>
            </a:r>
            <a:r>
              <a:rPr lang="nb-NO" sz="6600" dirty="0" err="1" smtClean="0"/>
              <a:t>you</a:t>
            </a:r>
            <a:r>
              <a:rPr lang="nb-NO" sz="6600" dirty="0" smtClean="0"/>
              <a:t> </a:t>
            </a:r>
            <a:r>
              <a:rPr lang="nb-NO" sz="6600" dirty="0" err="1" smtClean="0"/>
              <a:t>gonna</a:t>
            </a:r>
            <a:r>
              <a:rPr lang="nb-NO" sz="6600" dirty="0" smtClean="0"/>
              <a:t> </a:t>
            </a:r>
            <a:r>
              <a:rPr lang="nb-NO" sz="6600" dirty="0" err="1" smtClean="0"/>
              <a:t>call</a:t>
            </a:r>
            <a:r>
              <a:rPr lang="nb-NO" sz="6600" dirty="0" smtClean="0"/>
              <a:t>?</a:t>
            </a:r>
            <a:endParaRPr lang="nb-NO" sz="6600" dirty="0"/>
          </a:p>
        </p:txBody>
      </p:sp>
    </p:spTree>
    <p:extLst>
      <p:ext uri="{BB962C8B-B14F-4D97-AF65-F5344CB8AC3E}">
        <p14:creationId xmlns:p14="http://schemas.microsoft.com/office/powerpoint/2010/main" val="375674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TM03457496[[fn=Parallakse]]</Template>
  <TotalTime>255</TotalTime>
  <Words>175</Words>
  <Application>Microsoft Office PowerPoint</Application>
  <PresentationFormat>Egendefinert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Parallakse</vt:lpstr>
      <vt:lpstr>Barn som pårørende – videre arbeid</vt:lpstr>
      <vt:lpstr>Barn som pårørende – videre arbeid</vt:lpstr>
      <vt:lpstr>Barn som pårørende – videre arbeid</vt:lpstr>
      <vt:lpstr>Korleis skal me organisere oss?</vt:lpstr>
      <vt:lpstr>  Who you gonna call?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 som pårørende – videre arbeid</dc:title>
  <dc:creator>Thomas Vingen Vedeld</dc:creator>
  <cp:lastModifiedBy>Trond Aarre</cp:lastModifiedBy>
  <cp:revision>7</cp:revision>
  <dcterms:created xsi:type="dcterms:W3CDTF">2016-10-16T17:51:45Z</dcterms:created>
  <dcterms:modified xsi:type="dcterms:W3CDTF">2016-11-03T17:26:51Z</dcterms:modified>
</cp:coreProperties>
</file>