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9" r:id="rId4"/>
    <p:sldId id="262" r:id="rId5"/>
    <p:sldId id="263" r:id="rId6"/>
    <p:sldId id="266" r:id="rId7"/>
    <p:sldId id="276" r:id="rId8"/>
    <p:sldId id="277" r:id="rId9"/>
    <p:sldId id="272" r:id="rId10"/>
    <p:sldId id="258" r:id="rId11"/>
    <p:sldId id="268" r:id="rId12"/>
    <p:sldId id="260" r:id="rId13"/>
    <p:sldId id="274" r:id="rId14"/>
    <p:sldId id="275" r:id="rId15"/>
    <p:sldId id="278" r:id="rId16"/>
    <p:sldId id="279" r:id="rId17"/>
    <p:sldId id="280" r:id="rId18"/>
    <p:sldId id="282" r:id="rId19"/>
    <p:sldId id="283" r:id="rId20"/>
    <p:sldId id="284" r:id="rId21"/>
    <p:sldId id="285" r:id="rId22"/>
  </p:sldIdLst>
  <p:sldSz cx="9144000" cy="6858000" type="screen4x3"/>
  <p:notesSz cx="6794500" cy="99314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D8FE0-CA1D-425F-BB7A-005D9920BACC}" type="datetimeFigureOut">
              <a:rPr lang="nb-NO" smtClean="0"/>
              <a:t>18.10.2016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40ACA-5439-4D3D-B128-42FA8455E9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3487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6CC1D-DA06-4992-ACD5-B60A35663629}" type="datetimeFigureOut">
              <a:rPr lang="nb-NO" smtClean="0"/>
              <a:t>18.10.2016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A8AD8-B862-45A0-99E6-F725268725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2397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48647" y="9433106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312C6BB-6F8F-4FE8-A4AF-0078337596A2}" type="slidenum">
              <a:rPr lang="en-AU" altLang="nb-NO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AU" altLang="nb-NO" sz="1200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34" y="4717415"/>
            <a:ext cx="4982633" cy="44691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56B1C-A417-4E66-AF23-C551ACF9C073}" type="slidenum">
              <a:rPr lang="nb-NO" smtClean="0">
                <a:solidFill>
                  <a:prstClr val="black"/>
                </a:solidFill>
              </a:rPr>
              <a:pPr/>
              <a:t>19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73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56B1C-A417-4E66-AF23-C551ACF9C073}" type="slidenum">
              <a:rPr lang="nb-NO" smtClean="0">
                <a:solidFill>
                  <a:prstClr val="black"/>
                </a:solidFill>
              </a:rPr>
              <a:pPr/>
              <a:t>5</a:t>
            </a:fld>
            <a:endParaRPr lang="nb-NO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56B1C-A417-4E66-AF23-C551ACF9C073}" type="slidenum">
              <a:rPr lang="nb-NO" smtClean="0">
                <a:solidFill>
                  <a:prstClr val="black"/>
                </a:solidFill>
              </a:rPr>
              <a:pPr/>
              <a:t>6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76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n-NO" dirty="0" smtClean="0"/>
              <a:t>C -  utrygg ambivalent</a:t>
            </a:r>
          </a:p>
          <a:p>
            <a:r>
              <a:rPr lang="nn-NO" dirty="0" smtClean="0"/>
              <a:t>Sterke følelsesuttrykk (</a:t>
            </a:r>
            <a:r>
              <a:rPr lang="nn-NO" dirty="0" err="1" smtClean="0"/>
              <a:t>max</a:t>
            </a:r>
            <a:r>
              <a:rPr lang="nn-NO" dirty="0" smtClean="0"/>
              <a:t> volum…)</a:t>
            </a:r>
          </a:p>
          <a:p>
            <a:r>
              <a:rPr lang="nn-NO" dirty="0" smtClean="0"/>
              <a:t>Svært opptatt  av å bevare relasjon til </a:t>
            </a:r>
            <a:r>
              <a:rPr lang="nn-NO" dirty="0" err="1" smtClean="0"/>
              <a:t>tilknytningsperson</a:t>
            </a:r>
            <a:r>
              <a:rPr lang="nn-NO" dirty="0" smtClean="0"/>
              <a:t>, og reagerer sterkt </a:t>
            </a:r>
            <a:r>
              <a:rPr lang="nn-NO" dirty="0" err="1" smtClean="0"/>
              <a:t>følelsesmessig</a:t>
            </a:r>
            <a:r>
              <a:rPr lang="nn-NO" dirty="0" smtClean="0"/>
              <a:t> viss noko forstyrrar relasjonen</a:t>
            </a:r>
          </a:p>
          <a:p>
            <a:r>
              <a:rPr lang="nn-NO" dirty="0" smtClean="0"/>
              <a:t>Barnet kan vere klamrande, klengete, men vanskeleg å roe</a:t>
            </a:r>
          </a:p>
          <a:p>
            <a:endParaRPr lang="nn-NO" dirty="0" smtClean="0"/>
          </a:p>
          <a:p>
            <a:r>
              <a:rPr lang="nn-NO" dirty="0" smtClean="0"/>
              <a:t>Viser samtidig mykje avvisning direkte mot </a:t>
            </a:r>
            <a:r>
              <a:rPr lang="nn-NO" dirty="0" err="1" smtClean="0"/>
              <a:t>tilknytningspersonen</a:t>
            </a:r>
            <a:endParaRPr lang="nn-NO" dirty="0" smtClean="0"/>
          </a:p>
          <a:p>
            <a:r>
              <a:rPr lang="nn-NO" dirty="0" err="1" smtClean="0"/>
              <a:t>Framstår</a:t>
            </a:r>
            <a:r>
              <a:rPr lang="nn-NO" dirty="0" smtClean="0"/>
              <a:t> mindre / yngre enn sin alder, og meir avhengig og usjølvstendig enn ein skulle forvente.</a:t>
            </a:r>
          </a:p>
          <a:p>
            <a:endParaRPr lang="nn-NO" dirty="0" smtClean="0"/>
          </a:p>
          <a:p>
            <a:endParaRPr lang="nn-NO" dirty="0" smtClean="0"/>
          </a:p>
          <a:p>
            <a:endParaRPr lang="nn-NO" dirty="0" smtClean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56B1C-A417-4E66-AF23-C551ACF9C073}" type="slidenum">
              <a:rPr lang="nb-NO">
                <a:solidFill>
                  <a:prstClr val="black"/>
                </a:solidFill>
              </a:rPr>
              <a:pPr/>
              <a:t>7</a:t>
            </a:fld>
            <a:endParaRPr lang="nb-NO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n-NO" dirty="0" smtClean="0"/>
              <a:t>A -  utrygg unnvikande</a:t>
            </a:r>
          </a:p>
          <a:p>
            <a:r>
              <a:rPr lang="nn-NO" dirty="0" smtClean="0"/>
              <a:t>Viser lite av sine emosjonelle behov</a:t>
            </a:r>
          </a:p>
          <a:p>
            <a:r>
              <a:rPr lang="nn-NO" dirty="0" smtClean="0"/>
              <a:t>Søker ikkje trøst og beskyttelse (unntatt når behovet er veldig sterkt)</a:t>
            </a:r>
          </a:p>
          <a:p>
            <a:r>
              <a:rPr lang="nn-NO" dirty="0" smtClean="0"/>
              <a:t>Trekker seg vekk frå nærleik og trøst som blir tilbydd</a:t>
            </a:r>
          </a:p>
          <a:p>
            <a:r>
              <a:rPr lang="nn-NO" dirty="0" smtClean="0"/>
              <a:t>Barnet </a:t>
            </a:r>
            <a:r>
              <a:rPr lang="nn-NO" dirty="0" err="1" smtClean="0"/>
              <a:t>framstår</a:t>
            </a:r>
            <a:r>
              <a:rPr lang="nn-NO" dirty="0" smtClean="0"/>
              <a:t> som uavhengig, sjølvstendig, ”vakse for alder”</a:t>
            </a:r>
          </a:p>
          <a:p>
            <a:endParaRPr lang="nn-NO" dirty="0" smtClean="0"/>
          </a:p>
          <a:p>
            <a:r>
              <a:rPr lang="nn-NO" dirty="0" smtClean="0"/>
              <a:t>Mia:</a:t>
            </a:r>
            <a:r>
              <a:rPr lang="nn-NO" baseline="0" dirty="0" smtClean="0"/>
              <a:t> Aldri en dårlig dag, alltid blid og et sosialt midtpunkt, aldri lei seg, søkte lite trøst, trengde ikkje trøst? Likevel bekymring </a:t>
            </a:r>
            <a:r>
              <a:rPr lang="nn-NO" baseline="0" dirty="0" err="1" smtClean="0"/>
              <a:t>utenom</a:t>
            </a:r>
            <a:r>
              <a:rPr lang="nn-NO" baseline="0" dirty="0" smtClean="0"/>
              <a:t> barnehagen. Arbeid over tid viste at mamma hadde egne </a:t>
            </a:r>
            <a:r>
              <a:rPr lang="nn-NO" baseline="0" dirty="0" err="1" smtClean="0"/>
              <a:t>erfaringer</a:t>
            </a:r>
            <a:r>
              <a:rPr lang="nn-NO" baseline="0" dirty="0" smtClean="0"/>
              <a:t> med å bli lite møtt på </a:t>
            </a:r>
            <a:r>
              <a:rPr lang="nn-NO" baseline="0" dirty="0" err="1" smtClean="0"/>
              <a:t>følelsesmessige</a:t>
            </a:r>
            <a:r>
              <a:rPr lang="nn-NO" baseline="0" dirty="0" smtClean="0"/>
              <a:t> behov, og hadde som strategi å undertrykke egne behov. Hadde aldri lært å møte </a:t>
            </a:r>
            <a:r>
              <a:rPr lang="nn-NO" baseline="0" dirty="0" err="1" smtClean="0"/>
              <a:t>følelsesmessige</a:t>
            </a:r>
            <a:r>
              <a:rPr lang="nn-NO" baseline="0" dirty="0" smtClean="0"/>
              <a:t> behov nede på sirkelen, og hadde gjort seg utilgjengelig. Mia hadde gjennom mors </a:t>
            </a:r>
            <a:r>
              <a:rPr lang="nn-NO" baseline="0" dirty="0" err="1" smtClean="0"/>
              <a:t>utilgjengelighet</a:t>
            </a:r>
            <a:r>
              <a:rPr lang="nn-NO" baseline="0" dirty="0" smtClean="0"/>
              <a:t> lært at mamma og eg har det best om eg klarer meg sjølv og </a:t>
            </a:r>
            <a:r>
              <a:rPr lang="nn-NO" baseline="0" dirty="0" err="1" smtClean="0"/>
              <a:t>later</a:t>
            </a:r>
            <a:r>
              <a:rPr lang="nn-NO" baseline="0" dirty="0" smtClean="0"/>
              <a:t> som om eg har det bra. </a:t>
            </a:r>
            <a:endParaRPr lang="nn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56B1C-A417-4E66-AF23-C551ACF9C073}" type="slidenum">
              <a:rPr lang="nb-NO">
                <a:solidFill>
                  <a:prstClr val="black"/>
                </a:solidFill>
              </a:rPr>
              <a:pPr/>
              <a:t>8</a:t>
            </a:fld>
            <a:endParaRPr lang="nb-NO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n-NO" dirty="0" smtClean="0"/>
              <a:t>For å trygge seg sjølv, vil barnet ofte ta kontroll </a:t>
            </a:r>
          </a:p>
          <a:p>
            <a:pPr lvl="1"/>
            <a:r>
              <a:rPr lang="nn-NO" dirty="0" smtClean="0"/>
              <a:t>Rollereversert </a:t>
            </a:r>
            <a:r>
              <a:rPr lang="nn-NO" dirty="0" err="1" smtClean="0"/>
              <a:t>atferd</a:t>
            </a:r>
            <a:endParaRPr lang="nn-NO" dirty="0" smtClean="0"/>
          </a:p>
          <a:p>
            <a:pPr lvl="1">
              <a:buNone/>
            </a:pPr>
            <a:r>
              <a:rPr lang="nn-NO" dirty="0" smtClean="0"/>
              <a:t>Dette kan vere </a:t>
            </a:r>
            <a:r>
              <a:rPr lang="nn-NO" dirty="0" err="1" smtClean="0"/>
              <a:t>kontrollerende</a:t>
            </a:r>
            <a:r>
              <a:rPr lang="nn-NO" dirty="0" smtClean="0"/>
              <a:t> </a:t>
            </a:r>
            <a:r>
              <a:rPr lang="nn-NO" dirty="0" err="1" smtClean="0"/>
              <a:t>straffende</a:t>
            </a:r>
            <a:r>
              <a:rPr lang="nn-NO" dirty="0" smtClean="0"/>
              <a:t> mønster, eller </a:t>
            </a:r>
            <a:r>
              <a:rPr lang="nn-NO" dirty="0" err="1" smtClean="0"/>
              <a:t>kontrollerende</a:t>
            </a:r>
            <a:r>
              <a:rPr lang="nn-NO" dirty="0" smtClean="0"/>
              <a:t> </a:t>
            </a:r>
            <a:r>
              <a:rPr lang="nn-NO" dirty="0" err="1" smtClean="0"/>
              <a:t>omsorgsgivende</a:t>
            </a:r>
            <a:r>
              <a:rPr lang="nn-NO" dirty="0" smtClean="0"/>
              <a:t> mønster.</a:t>
            </a:r>
          </a:p>
          <a:p>
            <a:pPr lvl="1">
              <a:buNone/>
            </a:pPr>
            <a:endParaRPr lang="nn-NO" dirty="0" smtClean="0"/>
          </a:p>
          <a:p>
            <a:pPr lvl="1">
              <a:buNone/>
            </a:pPr>
            <a:r>
              <a:rPr lang="nn-NO" dirty="0" smtClean="0"/>
              <a:t>Barnet vil ta med seg sine </a:t>
            </a:r>
            <a:r>
              <a:rPr lang="nn-NO" dirty="0" err="1" smtClean="0"/>
              <a:t>forventninger</a:t>
            </a:r>
            <a:r>
              <a:rPr lang="nn-NO" dirty="0" smtClean="0"/>
              <a:t> om omsorgsgjevarar inn i barnehagen, og handle slik ein forventar å bli møtt! Viktig at ein i barnehagen har kunnskap om dette!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56B1C-A417-4E66-AF23-C551ACF9C073}" type="slidenum">
              <a:rPr lang="nb-NO" smtClean="0">
                <a:solidFill>
                  <a:prstClr val="black"/>
                </a:solidFill>
              </a:rPr>
              <a:pPr/>
              <a:t>9</a:t>
            </a:fld>
            <a:endParaRPr lang="nb-NO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n-NO" dirty="0" smtClean="0"/>
              <a:t>C -  utrygg ambivalent</a:t>
            </a:r>
          </a:p>
          <a:p>
            <a:r>
              <a:rPr lang="nn-NO" dirty="0" smtClean="0"/>
              <a:t>Sterke følelsesuttrykk (</a:t>
            </a:r>
            <a:r>
              <a:rPr lang="nn-NO" dirty="0" err="1" smtClean="0"/>
              <a:t>max</a:t>
            </a:r>
            <a:r>
              <a:rPr lang="nn-NO" dirty="0" smtClean="0"/>
              <a:t> volum…)</a:t>
            </a:r>
          </a:p>
          <a:p>
            <a:r>
              <a:rPr lang="nn-NO" dirty="0" smtClean="0"/>
              <a:t>Svært opptatt  av å bevare relasjon til </a:t>
            </a:r>
            <a:r>
              <a:rPr lang="nn-NO" dirty="0" err="1" smtClean="0"/>
              <a:t>tilknytningsperson</a:t>
            </a:r>
            <a:r>
              <a:rPr lang="nn-NO" dirty="0" smtClean="0"/>
              <a:t>, og reagerer sterkt </a:t>
            </a:r>
            <a:r>
              <a:rPr lang="nn-NO" dirty="0" err="1" smtClean="0"/>
              <a:t>følelsesmessig</a:t>
            </a:r>
            <a:r>
              <a:rPr lang="nn-NO" dirty="0" smtClean="0"/>
              <a:t> viss noko forstyrrar relasjonen</a:t>
            </a:r>
          </a:p>
          <a:p>
            <a:r>
              <a:rPr lang="nn-NO" dirty="0" smtClean="0"/>
              <a:t>Barnet kan vere klamrande, klengete, men vanskeleg å roe</a:t>
            </a:r>
          </a:p>
          <a:p>
            <a:endParaRPr lang="nn-NO" dirty="0" smtClean="0"/>
          </a:p>
          <a:p>
            <a:r>
              <a:rPr lang="nn-NO" dirty="0" smtClean="0"/>
              <a:t>Viser samtidig mykje avvisning direkte mot </a:t>
            </a:r>
            <a:r>
              <a:rPr lang="nn-NO" dirty="0" err="1" smtClean="0"/>
              <a:t>tilknytningspersonen</a:t>
            </a:r>
            <a:endParaRPr lang="nn-NO" dirty="0" smtClean="0"/>
          </a:p>
          <a:p>
            <a:r>
              <a:rPr lang="nn-NO" dirty="0" err="1" smtClean="0"/>
              <a:t>Framstår</a:t>
            </a:r>
            <a:r>
              <a:rPr lang="nn-NO" dirty="0" smtClean="0"/>
              <a:t> mindre / yngre enn sin alder, og meir avhengig og usjølvstendig enn ein skulle forvente.</a:t>
            </a:r>
          </a:p>
          <a:p>
            <a:endParaRPr lang="nn-NO" dirty="0" smtClean="0"/>
          </a:p>
          <a:p>
            <a:endParaRPr lang="nn-NO" dirty="0" smtClean="0"/>
          </a:p>
          <a:p>
            <a:endParaRPr lang="nn-NO" dirty="0" smtClean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56B1C-A417-4E66-AF23-C551ACF9C073}" type="slidenum">
              <a:rPr lang="nb-NO">
                <a:solidFill>
                  <a:prstClr val="black"/>
                </a:solidFill>
              </a:rPr>
              <a:pPr/>
              <a:t>13</a:t>
            </a:fld>
            <a:endParaRPr lang="nb-NO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n-NO" dirty="0" smtClean="0"/>
              <a:t>A -  utrygg unnvikande</a:t>
            </a:r>
          </a:p>
          <a:p>
            <a:r>
              <a:rPr lang="nn-NO" dirty="0" smtClean="0"/>
              <a:t>Viser lite av sine emosjonelle behov</a:t>
            </a:r>
          </a:p>
          <a:p>
            <a:r>
              <a:rPr lang="nn-NO" dirty="0" smtClean="0"/>
              <a:t>Søker ikkje trøst og beskyttelse (unntatt når behovet er veldig sterkt)</a:t>
            </a:r>
          </a:p>
          <a:p>
            <a:r>
              <a:rPr lang="nn-NO" dirty="0" smtClean="0"/>
              <a:t>Trekker seg vekk frå nærleik og trøst som blir tilbydd</a:t>
            </a:r>
          </a:p>
          <a:p>
            <a:r>
              <a:rPr lang="nn-NO" dirty="0" smtClean="0"/>
              <a:t>Barnet </a:t>
            </a:r>
            <a:r>
              <a:rPr lang="nn-NO" dirty="0" err="1" smtClean="0"/>
              <a:t>framstår</a:t>
            </a:r>
            <a:r>
              <a:rPr lang="nn-NO" dirty="0" smtClean="0"/>
              <a:t> som uavhengig, sjølvstendig, ”vakse for alder”</a:t>
            </a:r>
          </a:p>
          <a:p>
            <a:endParaRPr lang="nn-NO" dirty="0" smtClean="0"/>
          </a:p>
          <a:p>
            <a:r>
              <a:rPr lang="nn-NO" dirty="0" smtClean="0"/>
              <a:t>Mia:</a:t>
            </a:r>
            <a:r>
              <a:rPr lang="nn-NO" baseline="0" dirty="0" smtClean="0"/>
              <a:t> Aldri en dårlig dag, alltid blid og et sosialt midtpunkt, aldri lei seg, søkte lite trøst, trengde ikkje trøst? Likevel bekymring </a:t>
            </a:r>
            <a:r>
              <a:rPr lang="nn-NO" baseline="0" dirty="0" err="1" smtClean="0"/>
              <a:t>utenom</a:t>
            </a:r>
            <a:r>
              <a:rPr lang="nn-NO" baseline="0" dirty="0" smtClean="0"/>
              <a:t> barnehagen. Arbeid over tid viste at mamma hadde egne </a:t>
            </a:r>
            <a:r>
              <a:rPr lang="nn-NO" baseline="0" dirty="0" err="1" smtClean="0"/>
              <a:t>erfaringer</a:t>
            </a:r>
            <a:r>
              <a:rPr lang="nn-NO" baseline="0" dirty="0" smtClean="0"/>
              <a:t> med å bli lite møtt på </a:t>
            </a:r>
            <a:r>
              <a:rPr lang="nn-NO" baseline="0" dirty="0" err="1" smtClean="0"/>
              <a:t>følelsesmessige</a:t>
            </a:r>
            <a:r>
              <a:rPr lang="nn-NO" baseline="0" dirty="0" smtClean="0"/>
              <a:t> behov, og hadde som strategi å undertrykke egne behov. Hadde aldri lært å møte </a:t>
            </a:r>
            <a:r>
              <a:rPr lang="nn-NO" baseline="0" dirty="0" err="1" smtClean="0"/>
              <a:t>følelsesmessige</a:t>
            </a:r>
            <a:r>
              <a:rPr lang="nn-NO" baseline="0" dirty="0" smtClean="0"/>
              <a:t> behov nede på sirkelen, og hadde gjort seg utilgjengelig. Mia hadde gjennom mors </a:t>
            </a:r>
            <a:r>
              <a:rPr lang="nn-NO" baseline="0" dirty="0" err="1" smtClean="0"/>
              <a:t>utilgjengelighet</a:t>
            </a:r>
            <a:r>
              <a:rPr lang="nn-NO" baseline="0" dirty="0" smtClean="0"/>
              <a:t> lært at mamma og eg har det best om eg klarer meg sjølv og </a:t>
            </a:r>
            <a:r>
              <a:rPr lang="nn-NO" baseline="0" dirty="0" err="1" smtClean="0"/>
              <a:t>later</a:t>
            </a:r>
            <a:r>
              <a:rPr lang="nn-NO" baseline="0" dirty="0" smtClean="0"/>
              <a:t> som om eg har det bra. </a:t>
            </a:r>
            <a:endParaRPr lang="nn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56B1C-A417-4E66-AF23-C551ACF9C073}" type="slidenum">
              <a:rPr lang="nb-NO">
                <a:solidFill>
                  <a:prstClr val="black"/>
                </a:solidFill>
              </a:rPr>
              <a:pPr/>
              <a:t>14</a:t>
            </a:fld>
            <a:endParaRPr lang="nb-NO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56B1C-A417-4E66-AF23-C551ACF9C073}" type="slidenum">
              <a:rPr lang="nb-NO" smtClean="0">
                <a:solidFill>
                  <a:prstClr val="black"/>
                </a:solidFill>
              </a:rPr>
              <a:pPr/>
              <a:t>18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8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87B2-013C-4D30-872F-31F6D0CE4510}" type="datetimeFigureOut">
              <a:rPr lang="nb-NO" smtClean="0"/>
              <a:pPr/>
              <a:t>18.10.2016</a:t>
            </a:fld>
            <a:endParaRPr lang="nb-N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BBC2-9EA9-4970-9000-65E902EBFA7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87B2-013C-4D30-872F-31F6D0CE4510}" type="datetimeFigureOut">
              <a:rPr lang="nb-NO" smtClean="0">
                <a:solidFill>
                  <a:srgbClr val="B13F9A"/>
                </a:solidFill>
              </a:rPr>
              <a:pPr/>
              <a:t>18.10.2016</a:t>
            </a:fld>
            <a:endParaRPr lang="nb-NO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BBC2-9EA9-4970-9000-65E902EBFA71}" type="slidenum">
              <a:rPr lang="nb-NO" smtClean="0">
                <a:solidFill>
                  <a:srgbClr val="B13F9A"/>
                </a:solidFill>
              </a:rPr>
              <a:pPr/>
              <a:t>‹#›</a:t>
            </a:fld>
            <a:endParaRPr lang="nb-NO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87B2-013C-4D30-872F-31F6D0CE4510}" type="datetimeFigureOut">
              <a:rPr lang="nb-NO" smtClean="0">
                <a:solidFill>
                  <a:srgbClr val="B13F9A"/>
                </a:solidFill>
              </a:rPr>
              <a:pPr/>
              <a:t>18.10.2016</a:t>
            </a:fld>
            <a:endParaRPr lang="nb-NO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BBC2-9EA9-4970-9000-65E902EBFA71}" type="slidenum">
              <a:rPr lang="nb-NO" smtClean="0">
                <a:solidFill>
                  <a:srgbClr val="B13F9A"/>
                </a:solidFill>
              </a:rPr>
              <a:pPr/>
              <a:t>‹#›</a:t>
            </a:fld>
            <a:endParaRPr lang="nb-NO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87B2-013C-4D30-872F-31F6D0CE4510}" type="datetimeFigureOut">
              <a:rPr lang="nb-NO" smtClean="0">
                <a:solidFill>
                  <a:srgbClr val="B13F9A"/>
                </a:solidFill>
              </a:rPr>
              <a:pPr/>
              <a:t>18.10.2016</a:t>
            </a:fld>
            <a:endParaRPr lang="nb-NO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BBC2-9EA9-4970-9000-65E902EBFA71}" type="slidenum">
              <a:rPr lang="nb-NO" smtClean="0">
                <a:solidFill>
                  <a:srgbClr val="B13F9A"/>
                </a:solidFill>
              </a:rPr>
              <a:pPr/>
              <a:t>‹#›</a:t>
            </a:fld>
            <a:endParaRPr lang="nb-NO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7971EB-8E55-46D7-B220-047E3F218AD1}" type="slidenum">
              <a:rPr lang="en-A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87B2-013C-4D30-872F-31F6D0CE4510}" type="datetimeFigureOut">
              <a:rPr lang="nb-NO" smtClean="0">
                <a:solidFill>
                  <a:srgbClr val="B13F9A"/>
                </a:solidFill>
              </a:rPr>
              <a:pPr/>
              <a:t>18.10.2016</a:t>
            </a:fld>
            <a:endParaRPr lang="nb-NO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BBC2-9EA9-4970-9000-65E902EBFA71}" type="slidenum">
              <a:rPr lang="nb-NO" smtClean="0">
                <a:solidFill>
                  <a:srgbClr val="B13F9A"/>
                </a:solidFill>
              </a:rPr>
              <a:pPr/>
              <a:t>‹#›</a:t>
            </a:fld>
            <a:endParaRPr lang="nb-NO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87B2-013C-4D30-872F-31F6D0CE4510}" type="datetimeFigureOut">
              <a:rPr lang="nb-NO" smtClean="0">
                <a:solidFill>
                  <a:srgbClr val="B13F9A"/>
                </a:solidFill>
              </a:rPr>
              <a:pPr/>
              <a:t>18.10.2016</a:t>
            </a:fld>
            <a:endParaRPr lang="nb-NO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BBC2-9EA9-4970-9000-65E902EBFA71}" type="slidenum">
              <a:rPr lang="nb-NO" smtClean="0">
                <a:solidFill>
                  <a:srgbClr val="B13F9A"/>
                </a:solidFill>
              </a:rPr>
              <a:pPr/>
              <a:t>‹#›</a:t>
            </a:fld>
            <a:endParaRPr lang="nb-NO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87B2-013C-4D30-872F-31F6D0CE4510}" type="datetimeFigureOut">
              <a:rPr lang="nb-NO" smtClean="0">
                <a:solidFill>
                  <a:srgbClr val="B13F9A"/>
                </a:solidFill>
              </a:rPr>
              <a:pPr/>
              <a:t>18.10.2016</a:t>
            </a:fld>
            <a:endParaRPr lang="nb-NO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BBC2-9EA9-4970-9000-65E902EBFA71}" type="slidenum">
              <a:rPr lang="nb-NO" smtClean="0">
                <a:solidFill>
                  <a:srgbClr val="B13F9A"/>
                </a:solidFill>
              </a:rPr>
              <a:pPr/>
              <a:t>‹#›</a:t>
            </a:fld>
            <a:endParaRPr lang="nb-NO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87B2-013C-4D30-872F-31F6D0CE4510}" type="datetimeFigureOut">
              <a:rPr lang="nb-NO" smtClean="0">
                <a:solidFill>
                  <a:srgbClr val="B13F9A"/>
                </a:solidFill>
              </a:rPr>
              <a:pPr/>
              <a:t>18.10.2016</a:t>
            </a:fld>
            <a:endParaRPr lang="nb-NO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BBC2-9EA9-4970-9000-65E902EBFA71}" type="slidenum">
              <a:rPr lang="nb-NO" smtClean="0">
                <a:solidFill>
                  <a:srgbClr val="B13F9A"/>
                </a:solidFill>
              </a:rPr>
              <a:pPr/>
              <a:t>‹#›</a:t>
            </a:fld>
            <a:endParaRPr lang="nb-NO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87B2-013C-4D30-872F-31F6D0CE4510}" type="datetimeFigureOut">
              <a:rPr lang="nb-NO" smtClean="0">
                <a:solidFill>
                  <a:srgbClr val="B13F9A"/>
                </a:solidFill>
              </a:rPr>
              <a:pPr/>
              <a:t>18.10.2016</a:t>
            </a:fld>
            <a:endParaRPr lang="nb-NO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BBC2-9EA9-4970-9000-65E902EBFA71}" type="slidenum">
              <a:rPr lang="nb-NO" smtClean="0">
                <a:solidFill>
                  <a:srgbClr val="B13F9A"/>
                </a:solidFill>
              </a:rPr>
              <a:pPr/>
              <a:t>‹#›</a:t>
            </a:fld>
            <a:endParaRPr lang="nb-NO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87B2-013C-4D30-872F-31F6D0CE4510}" type="datetimeFigureOut">
              <a:rPr lang="nb-NO" smtClean="0">
                <a:solidFill>
                  <a:srgbClr val="F4E7ED"/>
                </a:solidFill>
              </a:rPr>
              <a:pPr/>
              <a:t>18.10.2016</a:t>
            </a:fld>
            <a:endParaRPr lang="nb-NO">
              <a:solidFill>
                <a:srgbClr val="F4E7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4E7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71BBC2-9EA9-4970-9000-65E902EBFA71}" type="slidenum">
              <a:rPr lang="nb-NO" smtClean="0">
                <a:solidFill>
                  <a:srgbClr val="F4E7ED"/>
                </a:solidFill>
              </a:rPr>
              <a:pPr/>
              <a:t>‹#›</a:t>
            </a:fld>
            <a:endParaRPr lang="nb-NO">
              <a:solidFill>
                <a:srgbClr val="F4E7E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b-NO" smtClean="0"/>
              <a:t>Klikk ikonet for å legge til et bilde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7971EB-8E55-46D7-B220-047E3F218AD1}" type="slidenum">
              <a:rPr lang="en-A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1.png"/><Relationship Id="rId5" Type="http://schemas.openxmlformats.org/officeDocument/2006/relationships/image" Target="../media/image17.png"/><Relationship Id="rId10" Type="http://schemas.openxmlformats.org/officeDocument/2006/relationships/image" Target="../media/image30.png"/><Relationship Id="rId4" Type="http://schemas.openxmlformats.org/officeDocument/2006/relationships/image" Target="../media/image16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5.png"/><Relationship Id="rId5" Type="http://schemas.openxmlformats.org/officeDocument/2006/relationships/image" Target="../media/image18.png"/><Relationship Id="rId10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Barn som </a:t>
            </a:r>
            <a:r>
              <a:rPr lang="nb-NO" dirty="0" err="1" smtClean="0"/>
              <a:t>pårørande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sz="3800" dirty="0" smtClean="0"/>
              <a:t>Forståelse, reaksjoner, tilpasning og behov</a:t>
            </a:r>
          </a:p>
          <a:p>
            <a:endParaRPr lang="nb-NO" dirty="0" smtClean="0"/>
          </a:p>
          <a:p>
            <a:r>
              <a:rPr lang="nb-NO" dirty="0" smtClean="0"/>
              <a:t>Overlege Siri Sandvik</a:t>
            </a:r>
          </a:p>
          <a:p>
            <a:r>
              <a:rPr lang="nb-NO" dirty="0" smtClean="0"/>
              <a:t>Psykologspesialist Sigrid Vanberg </a:t>
            </a:r>
          </a:p>
          <a:p>
            <a:r>
              <a:rPr lang="nb-NO" dirty="0" smtClean="0"/>
              <a:t>18.10.2016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537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Ulike </a:t>
            </a:r>
            <a:r>
              <a:rPr lang="nb-NO" dirty="0" err="1" smtClean="0"/>
              <a:t>grunnar</a:t>
            </a:r>
            <a:r>
              <a:rPr lang="nb-NO" dirty="0" smtClean="0"/>
              <a:t> til at «hendene» på sirkelen </a:t>
            </a:r>
            <a:r>
              <a:rPr lang="nb-NO" dirty="0" err="1" smtClean="0"/>
              <a:t>manglar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Foreldre er fysisk </a:t>
            </a:r>
            <a:r>
              <a:rPr lang="nb-NO" dirty="0" err="1" smtClean="0"/>
              <a:t>utilgjengelege</a:t>
            </a:r>
            <a:endParaRPr lang="nb-NO" dirty="0" smtClean="0"/>
          </a:p>
          <a:p>
            <a:pPr lvl="1"/>
            <a:r>
              <a:rPr lang="nb-NO" dirty="0" smtClean="0"/>
              <a:t>T.d. </a:t>
            </a:r>
            <a:r>
              <a:rPr lang="nb-NO" dirty="0" err="1" smtClean="0"/>
              <a:t>Sjukehusinnleggelsar</a:t>
            </a:r>
            <a:r>
              <a:rPr lang="nb-NO" dirty="0" smtClean="0"/>
              <a:t> over tid</a:t>
            </a:r>
          </a:p>
          <a:p>
            <a:r>
              <a:rPr lang="nb-NO" dirty="0" smtClean="0"/>
              <a:t>Foreldre er emosjonelt </a:t>
            </a:r>
            <a:r>
              <a:rPr lang="nb-NO" dirty="0" err="1" smtClean="0"/>
              <a:t>utilgjengelege</a:t>
            </a:r>
            <a:r>
              <a:rPr lang="nb-NO" dirty="0" smtClean="0"/>
              <a:t> grunna t.d.</a:t>
            </a:r>
          </a:p>
          <a:p>
            <a:pPr lvl="1"/>
            <a:r>
              <a:rPr lang="nb-NO" dirty="0" smtClean="0"/>
              <a:t>Rus</a:t>
            </a:r>
          </a:p>
          <a:p>
            <a:pPr lvl="1"/>
            <a:r>
              <a:rPr lang="nb-NO" dirty="0" smtClean="0"/>
              <a:t>Depresjon</a:t>
            </a:r>
          </a:p>
          <a:p>
            <a:pPr lvl="1"/>
            <a:r>
              <a:rPr lang="nb-NO" dirty="0" smtClean="0"/>
              <a:t>Psykisk sjukdom </a:t>
            </a:r>
          </a:p>
          <a:p>
            <a:pPr lvl="1"/>
            <a:r>
              <a:rPr lang="nb-NO" dirty="0" smtClean="0"/>
              <a:t>Fysisk sjukdom</a:t>
            </a:r>
          </a:p>
          <a:p>
            <a:pPr lvl="1"/>
            <a:r>
              <a:rPr lang="nb-NO" dirty="0" smtClean="0"/>
              <a:t>Bekymring</a:t>
            </a:r>
          </a:p>
          <a:p>
            <a:pPr lvl="1"/>
            <a:r>
              <a:rPr lang="nb-NO" dirty="0" smtClean="0"/>
              <a:t>Sorg</a:t>
            </a:r>
          </a:p>
          <a:p>
            <a:pPr lvl="1"/>
            <a:r>
              <a:rPr lang="nb-NO" dirty="0"/>
              <a:t>R</a:t>
            </a:r>
            <a:r>
              <a:rPr lang="nb-NO" dirty="0" smtClean="0"/>
              <a:t>edsel</a:t>
            </a:r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marL="457200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28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Kva betyr dette for barnet?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Den som skal beskytte kan </a:t>
            </a:r>
            <a:r>
              <a:rPr lang="nb-NO" dirty="0" err="1" smtClean="0"/>
              <a:t>vere</a:t>
            </a:r>
            <a:r>
              <a:rPr lang="nb-NO" dirty="0" smtClean="0"/>
              <a:t> ute av stand til det</a:t>
            </a:r>
          </a:p>
          <a:p>
            <a:r>
              <a:rPr lang="nb-NO" dirty="0" smtClean="0"/>
              <a:t>Den trygge er redd / </a:t>
            </a:r>
            <a:r>
              <a:rPr lang="nb-NO" dirty="0" err="1" smtClean="0"/>
              <a:t>engsteleg</a:t>
            </a:r>
            <a:endParaRPr lang="nb-NO" dirty="0" smtClean="0"/>
          </a:p>
          <a:p>
            <a:r>
              <a:rPr lang="nb-NO" dirty="0" smtClean="0"/>
              <a:t>Når mamma er redd blir </a:t>
            </a:r>
            <a:r>
              <a:rPr lang="nb-NO" dirty="0" err="1" smtClean="0"/>
              <a:t>eg</a:t>
            </a:r>
            <a:r>
              <a:rPr lang="nb-NO" dirty="0" smtClean="0"/>
              <a:t> redd</a:t>
            </a:r>
          </a:p>
          <a:p>
            <a:r>
              <a:rPr lang="nb-NO" dirty="0" smtClean="0"/>
              <a:t>Når mamma er sjuk blir pappa redd</a:t>
            </a:r>
          </a:p>
          <a:p>
            <a:r>
              <a:rPr lang="nb-NO" dirty="0" smtClean="0"/>
              <a:t>Barnet merker stemning, fordi barnets verden avhenger av den trygge </a:t>
            </a:r>
            <a:r>
              <a:rPr lang="nb-NO" dirty="0" err="1" smtClean="0"/>
              <a:t>vaksne</a:t>
            </a:r>
            <a:r>
              <a:rPr lang="nb-NO" dirty="0" smtClean="0"/>
              <a:t>.</a:t>
            </a:r>
          </a:p>
          <a:p>
            <a:r>
              <a:rPr lang="nb-NO" dirty="0" smtClean="0"/>
              <a:t>Kanskje påverkar det </a:t>
            </a:r>
            <a:r>
              <a:rPr lang="nb-NO" dirty="0" err="1" smtClean="0"/>
              <a:t>kvardagen</a:t>
            </a:r>
            <a:r>
              <a:rPr lang="nb-NO" dirty="0" smtClean="0"/>
              <a:t> i form av at rutiner må </a:t>
            </a:r>
            <a:r>
              <a:rPr lang="nb-NO" dirty="0" err="1" smtClean="0"/>
              <a:t>endrast</a:t>
            </a:r>
            <a:r>
              <a:rPr lang="nb-NO" dirty="0" smtClean="0"/>
              <a:t> og barnets behov kjem i andre rekke i høve forelderens behov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89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Dersom hendene mangler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Kan </a:t>
            </a:r>
            <a:r>
              <a:rPr lang="nb-NO" dirty="0" err="1" smtClean="0"/>
              <a:t>gje</a:t>
            </a:r>
            <a:r>
              <a:rPr lang="nb-NO" dirty="0" smtClean="0"/>
              <a:t> ei oppleving av at verden er uforutsigbar / utrygg. Kaos og behov for kontroll.</a:t>
            </a:r>
          </a:p>
          <a:p>
            <a:r>
              <a:rPr lang="nb-NO" dirty="0" smtClean="0"/>
              <a:t>Det trygge kan plutselig bli utrygt</a:t>
            </a:r>
          </a:p>
          <a:p>
            <a:r>
              <a:rPr lang="nb-NO" dirty="0" smtClean="0"/>
              <a:t>Ingen kan hjelpe meg når </a:t>
            </a:r>
            <a:r>
              <a:rPr lang="nb-NO" dirty="0" err="1" smtClean="0"/>
              <a:t>eg</a:t>
            </a:r>
            <a:r>
              <a:rPr lang="nb-NO" dirty="0" smtClean="0"/>
              <a:t> treng det</a:t>
            </a:r>
          </a:p>
          <a:p>
            <a:r>
              <a:rPr lang="nb-NO" dirty="0" err="1" smtClean="0"/>
              <a:t>Eg</a:t>
            </a:r>
            <a:r>
              <a:rPr lang="nb-NO" dirty="0" smtClean="0"/>
              <a:t> må </a:t>
            </a:r>
            <a:r>
              <a:rPr lang="nb-NO" dirty="0" err="1" smtClean="0"/>
              <a:t>sjølv</a:t>
            </a:r>
            <a:r>
              <a:rPr lang="nb-NO" dirty="0" smtClean="0"/>
              <a:t> passe på at </a:t>
            </a:r>
            <a:r>
              <a:rPr lang="nb-NO" dirty="0" err="1" smtClean="0"/>
              <a:t>nokon</a:t>
            </a:r>
            <a:r>
              <a:rPr lang="nb-NO" dirty="0" smtClean="0"/>
              <a:t> kan ivareta meg</a:t>
            </a:r>
          </a:p>
          <a:p>
            <a:r>
              <a:rPr lang="nb-NO" dirty="0" smtClean="0"/>
              <a:t>Mangler strategier / </a:t>
            </a:r>
            <a:r>
              <a:rPr lang="nb-NO" dirty="0" err="1" smtClean="0"/>
              <a:t>vekslande</a:t>
            </a:r>
            <a:r>
              <a:rPr lang="nb-NO" dirty="0" smtClean="0"/>
              <a:t> strategier</a:t>
            </a:r>
          </a:p>
          <a:p>
            <a:r>
              <a:rPr lang="nb-NO" dirty="0" err="1" smtClean="0"/>
              <a:t>overtilpassing</a:t>
            </a:r>
            <a:endParaRPr lang="nb-NO" dirty="0" smtClean="0"/>
          </a:p>
          <a:p>
            <a:r>
              <a:rPr lang="nb-NO" dirty="0" smtClean="0"/>
              <a:t>Ulike </a:t>
            </a:r>
            <a:r>
              <a:rPr lang="nb-NO" dirty="0" err="1" smtClean="0"/>
              <a:t>måtar</a:t>
            </a:r>
            <a:r>
              <a:rPr lang="nb-NO" dirty="0" smtClean="0"/>
              <a:t> å ta kontroll</a:t>
            </a:r>
          </a:p>
          <a:p>
            <a:pPr lvl="1"/>
            <a:r>
              <a:rPr lang="nb-NO" dirty="0" smtClean="0"/>
              <a:t>Atferd</a:t>
            </a:r>
          </a:p>
          <a:p>
            <a:pPr lvl="1"/>
            <a:r>
              <a:rPr lang="nb-NO" dirty="0" smtClean="0"/>
              <a:t>Bli usynlig, forstrekke seg</a:t>
            </a:r>
          </a:p>
        </p:txBody>
      </p:sp>
    </p:spTree>
    <p:extLst>
      <p:ext uri="{BB962C8B-B14F-4D97-AF65-F5344CB8AC3E}">
        <p14:creationId xmlns:p14="http://schemas.microsoft.com/office/powerpoint/2010/main" val="128300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34189"/>
            <a:ext cx="74866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077072"/>
            <a:ext cx="2139950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154876"/>
            <a:ext cx="2962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41" y="3576464"/>
            <a:ext cx="156686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985" y="3081164"/>
            <a:ext cx="6667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34064"/>
            <a:ext cx="326231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13" y="1481882"/>
            <a:ext cx="3932237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343" y="1270389"/>
            <a:ext cx="1822450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791" y="1769889"/>
            <a:ext cx="13589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755576" y="404664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dirty="0" err="1" smtClean="0">
                <a:solidFill>
                  <a:prstClr val="black"/>
                </a:solidFill>
              </a:rPr>
              <a:t>Meistringsstrategiar</a:t>
            </a:r>
            <a:endParaRPr lang="nb-NO" sz="4000" b="1" dirty="0">
              <a:solidFill>
                <a:prstClr val="black"/>
              </a:solidFill>
            </a:endParaRPr>
          </a:p>
          <a:p>
            <a:pPr algn="ctr"/>
            <a:r>
              <a:rPr lang="nb-NO" sz="2400" dirty="0">
                <a:solidFill>
                  <a:prstClr val="black"/>
                </a:solidFill>
              </a:rPr>
              <a:t>Barnet sender feilsignal / </a:t>
            </a:r>
            <a:r>
              <a:rPr lang="nb-NO" sz="2400" dirty="0" err="1">
                <a:solidFill>
                  <a:prstClr val="black"/>
                </a:solidFill>
              </a:rPr>
              <a:t>villedande</a:t>
            </a:r>
            <a:r>
              <a:rPr lang="nb-NO" sz="2400" dirty="0">
                <a:solidFill>
                  <a:prstClr val="black"/>
                </a:solidFill>
              </a:rPr>
              <a:t> signal</a:t>
            </a:r>
          </a:p>
        </p:txBody>
      </p:sp>
      <p:sp>
        <p:nvSpPr>
          <p:cNvPr id="3" name="Rektangel 2"/>
          <p:cNvSpPr/>
          <p:nvPr/>
        </p:nvSpPr>
        <p:spPr>
          <a:xfrm>
            <a:off x="4305921" y="6108899"/>
            <a:ext cx="4324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© Cooper, Hoffman, Marvin, &amp; Powell, 1999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6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2282900"/>
            <a:ext cx="776763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47" y="2740808"/>
            <a:ext cx="29622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82900"/>
            <a:ext cx="156686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11" y="2852936"/>
            <a:ext cx="2139950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53670"/>
            <a:ext cx="71278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2709863"/>
            <a:ext cx="26035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597" y="4082802"/>
            <a:ext cx="4224337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48" y="4797152"/>
            <a:ext cx="2043113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941168"/>
            <a:ext cx="14446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ktangel 2"/>
          <p:cNvSpPr/>
          <p:nvPr/>
        </p:nvSpPr>
        <p:spPr>
          <a:xfrm>
            <a:off x="221829" y="6289240"/>
            <a:ext cx="4324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© Cooper, Hoffman, Marvin, &amp; Powell, 1999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1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Barns strategier for å mestre </a:t>
            </a:r>
            <a:r>
              <a:rPr lang="nb-NO" dirty="0" err="1" smtClean="0"/>
              <a:t>pårøranderolla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Kan handle om at </a:t>
            </a:r>
            <a:r>
              <a:rPr lang="nb-NO" dirty="0" err="1" smtClean="0"/>
              <a:t>dei</a:t>
            </a:r>
            <a:r>
              <a:rPr lang="nb-NO" dirty="0" smtClean="0"/>
              <a:t> </a:t>
            </a:r>
            <a:r>
              <a:rPr lang="nb-NO" dirty="0" err="1" smtClean="0"/>
              <a:t>ikkje</a:t>
            </a:r>
            <a:r>
              <a:rPr lang="nb-NO" dirty="0" smtClean="0"/>
              <a:t> vil belaste foreldre som </a:t>
            </a:r>
            <a:r>
              <a:rPr lang="nb-NO" dirty="0" err="1" smtClean="0"/>
              <a:t>allereie</a:t>
            </a:r>
            <a:r>
              <a:rPr lang="nb-NO" dirty="0" smtClean="0"/>
              <a:t> er belasta</a:t>
            </a:r>
          </a:p>
          <a:p>
            <a:r>
              <a:rPr lang="nb-NO" dirty="0" smtClean="0"/>
              <a:t>Redde for å </a:t>
            </a:r>
            <a:r>
              <a:rPr lang="nb-NO" dirty="0" err="1" smtClean="0"/>
              <a:t>vere</a:t>
            </a:r>
            <a:r>
              <a:rPr lang="nb-NO" dirty="0" smtClean="0"/>
              <a:t> grunnen til at mamma eller pappa blir sjuke, lei seg eller redde</a:t>
            </a:r>
          </a:p>
          <a:p>
            <a:r>
              <a:rPr lang="nb-NO" dirty="0" smtClean="0"/>
              <a:t>Opplevelse av å </a:t>
            </a:r>
            <a:r>
              <a:rPr lang="nb-NO" dirty="0" err="1" smtClean="0"/>
              <a:t>ikkje</a:t>
            </a:r>
            <a:r>
              <a:rPr lang="nb-NO" dirty="0" smtClean="0"/>
              <a:t> nå fram, foreldre kan ha lite kapasitet til å </a:t>
            </a:r>
            <a:r>
              <a:rPr lang="nb-NO" dirty="0" err="1" smtClean="0"/>
              <a:t>vere</a:t>
            </a:r>
            <a:r>
              <a:rPr lang="nb-NO" dirty="0" smtClean="0"/>
              <a:t> emosjonelt </a:t>
            </a:r>
            <a:r>
              <a:rPr lang="nb-NO" dirty="0" err="1" smtClean="0"/>
              <a:t>tilgjengelege</a:t>
            </a:r>
            <a:endParaRPr lang="nb-NO" dirty="0" smtClean="0"/>
          </a:p>
          <a:p>
            <a:r>
              <a:rPr lang="nb-NO" dirty="0" smtClean="0"/>
              <a:t>Ivaretar eigne behov, viser </a:t>
            </a:r>
            <a:r>
              <a:rPr lang="nb-NO" dirty="0" err="1" smtClean="0"/>
              <a:t>villedande</a:t>
            </a:r>
            <a:r>
              <a:rPr lang="nb-NO" dirty="0" smtClean="0"/>
              <a:t> signal på eigne behov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976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Fare for </a:t>
            </a:r>
            <a:r>
              <a:rPr lang="nb-NO" dirty="0" err="1" smtClean="0"/>
              <a:t>overtilpasning</a:t>
            </a:r>
            <a:endParaRPr lang="nb-NO" dirty="0" smtClean="0"/>
          </a:p>
          <a:p>
            <a:r>
              <a:rPr lang="nb-NO" dirty="0" smtClean="0"/>
              <a:t>Fare for å forstrekke seg for å ivareta</a:t>
            </a:r>
          </a:p>
          <a:p>
            <a:r>
              <a:rPr lang="nb-NO" dirty="0" smtClean="0"/>
              <a:t>rollereversering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847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Kva treng barn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Tilstrebe en normal tilværelse. Barnet treng </a:t>
            </a:r>
            <a:r>
              <a:rPr lang="nb-NO" dirty="0" err="1" smtClean="0"/>
              <a:t>noko</a:t>
            </a:r>
            <a:r>
              <a:rPr lang="nb-NO" dirty="0" smtClean="0"/>
              <a:t> normalitet. At </a:t>
            </a:r>
            <a:r>
              <a:rPr lang="nb-NO" dirty="0" err="1" smtClean="0"/>
              <a:t>vaksne</a:t>
            </a:r>
            <a:r>
              <a:rPr lang="nb-NO" dirty="0" smtClean="0"/>
              <a:t> tar ansvar.</a:t>
            </a:r>
          </a:p>
          <a:p>
            <a:r>
              <a:rPr lang="nb-NO" dirty="0" smtClean="0"/>
              <a:t>At foreldre får «hente seg inn». Praktisk hjelp til </a:t>
            </a:r>
            <a:r>
              <a:rPr lang="nb-NO" dirty="0" err="1" smtClean="0"/>
              <a:t>daglege</a:t>
            </a:r>
            <a:r>
              <a:rPr lang="nb-NO" dirty="0" smtClean="0"/>
              <a:t> </a:t>
            </a:r>
            <a:r>
              <a:rPr lang="nb-NO" dirty="0" err="1" smtClean="0"/>
              <a:t>oppgåver</a:t>
            </a:r>
            <a:r>
              <a:rPr lang="nb-NO" dirty="0" smtClean="0"/>
              <a:t>, så foreldre har </a:t>
            </a:r>
            <a:r>
              <a:rPr lang="nb-NO" dirty="0" err="1" smtClean="0"/>
              <a:t>meir</a:t>
            </a:r>
            <a:r>
              <a:rPr lang="nb-NO" dirty="0" smtClean="0"/>
              <a:t> overskudd til å </a:t>
            </a:r>
            <a:r>
              <a:rPr lang="nb-NO" dirty="0" err="1" smtClean="0"/>
              <a:t>vere</a:t>
            </a:r>
            <a:r>
              <a:rPr lang="nb-NO" dirty="0" smtClean="0"/>
              <a:t> foreldre. (Kvar er husmorvikaren?)</a:t>
            </a:r>
          </a:p>
          <a:p>
            <a:r>
              <a:rPr lang="nb-NO" dirty="0" smtClean="0"/>
              <a:t>Avlastning / besøksheim ved behov. </a:t>
            </a:r>
          </a:p>
          <a:p>
            <a:r>
              <a:rPr lang="nb-NO" dirty="0" smtClean="0"/>
              <a:t>Sleppe å </a:t>
            </a:r>
            <a:r>
              <a:rPr lang="nb-NO" dirty="0" err="1" smtClean="0"/>
              <a:t>vere</a:t>
            </a:r>
            <a:r>
              <a:rPr lang="nb-NO" dirty="0" smtClean="0"/>
              <a:t> eksponert for bekymring heile tida. </a:t>
            </a:r>
          </a:p>
          <a:p>
            <a:r>
              <a:rPr lang="nb-NO" dirty="0" smtClean="0"/>
              <a:t>Informasjon om realiteten. </a:t>
            </a:r>
            <a:r>
              <a:rPr lang="nb-NO" dirty="0"/>
              <a:t>Barn føler </a:t>
            </a:r>
            <a:r>
              <a:rPr lang="nb-NO" dirty="0" smtClean="0"/>
              <a:t>på frykt for </a:t>
            </a:r>
            <a:r>
              <a:rPr lang="nb-NO" dirty="0"/>
              <a:t>å miste viktige </a:t>
            </a:r>
            <a:r>
              <a:rPr lang="nb-NO" dirty="0" smtClean="0"/>
              <a:t>andre. Fantasien overgår ofte realiteten</a:t>
            </a:r>
            <a:endParaRPr lang="nb-NO" dirty="0"/>
          </a:p>
          <a:p>
            <a:r>
              <a:rPr lang="nb-NO" dirty="0" smtClean="0"/>
              <a:t>«Vere med» barnet i følelsen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827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Å vere saman med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3568" y="1837453"/>
            <a:ext cx="8229600" cy="4389120"/>
          </a:xfrm>
        </p:spPr>
        <p:txBody>
          <a:bodyPr/>
          <a:lstStyle/>
          <a:p>
            <a:r>
              <a:rPr lang="nn-NO" dirty="0" smtClean="0"/>
              <a:t>         Å møte barnet på barnets følelse, og</a:t>
            </a:r>
          </a:p>
          <a:p>
            <a:pPr>
              <a:buNone/>
            </a:pPr>
            <a:r>
              <a:rPr lang="nn-NO" dirty="0" smtClean="0"/>
              <a:t>               vere saman med barnet i følelsen</a:t>
            </a:r>
            <a:endParaRPr lang="nn-NO" dirty="0"/>
          </a:p>
        </p:txBody>
      </p:sp>
      <p:sp>
        <p:nvSpPr>
          <p:cNvPr id="4" name="Pil høyre 3"/>
          <p:cNvSpPr/>
          <p:nvPr/>
        </p:nvSpPr>
        <p:spPr>
          <a:xfrm rot="2642545">
            <a:off x="899592" y="20608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>
              <a:solidFill>
                <a:prstClr val="white"/>
              </a:solidFill>
            </a:endParaRPr>
          </a:p>
        </p:txBody>
      </p:sp>
      <p:sp>
        <p:nvSpPr>
          <p:cNvPr id="5" name="Pil høyre 4"/>
          <p:cNvSpPr/>
          <p:nvPr/>
        </p:nvSpPr>
        <p:spPr>
          <a:xfrm rot="2327785">
            <a:off x="727463" y="2961973"/>
            <a:ext cx="978408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>
              <a:solidFill>
                <a:prstClr val="white"/>
              </a:solidFill>
            </a:endParaRPr>
          </a:p>
        </p:txBody>
      </p:sp>
      <p:sp>
        <p:nvSpPr>
          <p:cNvPr id="6" name="Pil høyre 5"/>
          <p:cNvSpPr/>
          <p:nvPr/>
        </p:nvSpPr>
        <p:spPr>
          <a:xfrm rot="2512569">
            <a:off x="2016516" y="297358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>
              <a:solidFill>
                <a:prstClr val="white"/>
              </a:solidFill>
            </a:endParaRPr>
          </a:p>
        </p:txBody>
      </p:sp>
      <p:sp>
        <p:nvSpPr>
          <p:cNvPr id="7" name="Pil høyre 6"/>
          <p:cNvSpPr/>
          <p:nvPr/>
        </p:nvSpPr>
        <p:spPr>
          <a:xfrm rot="2410064">
            <a:off x="2020638" y="3975433"/>
            <a:ext cx="978408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>
              <a:solidFill>
                <a:prstClr val="white"/>
              </a:solidFill>
            </a:endParaRPr>
          </a:p>
        </p:txBody>
      </p:sp>
      <p:sp>
        <p:nvSpPr>
          <p:cNvPr id="8" name="Pil høyre 7"/>
          <p:cNvSpPr/>
          <p:nvPr/>
        </p:nvSpPr>
        <p:spPr>
          <a:xfrm rot="19306505">
            <a:off x="6921298" y="245560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>
              <a:solidFill>
                <a:prstClr val="white"/>
              </a:solidFill>
            </a:endParaRPr>
          </a:p>
        </p:txBody>
      </p:sp>
      <p:sp>
        <p:nvSpPr>
          <p:cNvPr id="9" name="Pil høyre 8"/>
          <p:cNvSpPr/>
          <p:nvPr/>
        </p:nvSpPr>
        <p:spPr>
          <a:xfrm rot="2435332">
            <a:off x="3243802" y="4913124"/>
            <a:ext cx="978408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>
              <a:solidFill>
                <a:prstClr val="white"/>
              </a:solidFill>
            </a:endParaRPr>
          </a:p>
        </p:txBody>
      </p:sp>
      <p:sp>
        <p:nvSpPr>
          <p:cNvPr id="10" name="Pil høyre 9"/>
          <p:cNvSpPr/>
          <p:nvPr/>
        </p:nvSpPr>
        <p:spPr>
          <a:xfrm rot="19250463">
            <a:off x="7279435" y="3107432"/>
            <a:ext cx="978408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>
              <a:solidFill>
                <a:prstClr val="white"/>
              </a:solidFill>
            </a:endParaRPr>
          </a:p>
        </p:txBody>
      </p:sp>
      <p:sp>
        <p:nvSpPr>
          <p:cNvPr id="11" name="Pil høyre 10"/>
          <p:cNvSpPr/>
          <p:nvPr/>
        </p:nvSpPr>
        <p:spPr>
          <a:xfrm rot="19288672">
            <a:off x="6128619" y="4040989"/>
            <a:ext cx="978408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>
              <a:solidFill>
                <a:prstClr val="white"/>
              </a:solidFill>
            </a:endParaRPr>
          </a:p>
        </p:txBody>
      </p:sp>
      <p:sp>
        <p:nvSpPr>
          <p:cNvPr id="12" name="Pil høyre 11"/>
          <p:cNvSpPr/>
          <p:nvPr/>
        </p:nvSpPr>
        <p:spPr>
          <a:xfrm rot="2453516">
            <a:off x="3243083" y="397814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>
              <a:solidFill>
                <a:prstClr val="white"/>
              </a:solidFill>
            </a:endParaRPr>
          </a:p>
        </p:txBody>
      </p:sp>
      <p:sp>
        <p:nvSpPr>
          <p:cNvPr id="13" name="Pil høyre 12"/>
          <p:cNvSpPr/>
          <p:nvPr/>
        </p:nvSpPr>
        <p:spPr>
          <a:xfrm rot="19303472">
            <a:off x="4616942" y="403998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>
              <a:solidFill>
                <a:prstClr val="white"/>
              </a:solidFill>
            </a:endParaRPr>
          </a:p>
        </p:txBody>
      </p:sp>
      <p:sp>
        <p:nvSpPr>
          <p:cNvPr id="14" name="Pil høyre 13"/>
          <p:cNvSpPr/>
          <p:nvPr/>
        </p:nvSpPr>
        <p:spPr>
          <a:xfrm rot="19270918">
            <a:off x="5777631" y="329424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>
              <a:solidFill>
                <a:prstClr val="white"/>
              </a:solidFill>
            </a:endParaRPr>
          </a:p>
        </p:txBody>
      </p:sp>
      <p:sp>
        <p:nvSpPr>
          <p:cNvPr id="15" name="Pil høyre 14"/>
          <p:cNvSpPr/>
          <p:nvPr/>
        </p:nvSpPr>
        <p:spPr>
          <a:xfrm rot="19459658">
            <a:off x="4755307" y="4914162"/>
            <a:ext cx="978408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1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23907" y="2141129"/>
            <a:ext cx="8229600" cy="4389120"/>
          </a:xfrm>
        </p:spPr>
        <p:txBody>
          <a:bodyPr/>
          <a:lstStyle/>
          <a:p>
            <a:r>
              <a:rPr lang="nn-NO" dirty="0" smtClean="0"/>
              <a:t>Forsøk på å ”presse” barnet til å føle seg bra </a:t>
            </a:r>
          </a:p>
          <a:p>
            <a:pPr>
              <a:buNone/>
            </a:pPr>
            <a:r>
              <a:rPr lang="nn-NO" dirty="0" smtClean="0"/>
              <a:t>                igjen.</a:t>
            </a:r>
            <a:endParaRPr lang="nn-NO" dirty="0"/>
          </a:p>
        </p:txBody>
      </p:sp>
      <p:sp>
        <p:nvSpPr>
          <p:cNvPr id="4" name="Pil høyre 3"/>
          <p:cNvSpPr/>
          <p:nvPr/>
        </p:nvSpPr>
        <p:spPr>
          <a:xfrm rot="2146105">
            <a:off x="683568" y="22048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>
              <a:solidFill>
                <a:prstClr val="white"/>
              </a:solidFill>
            </a:endParaRPr>
          </a:p>
        </p:txBody>
      </p:sp>
      <p:sp>
        <p:nvSpPr>
          <p:cNvPr id="5" name="Pil høyre 4"/>
          <p:cNvSpPr/>
          <p:nvPr/>
        </p:nvSpPr>
        <p:spPr>
          <a:xfrm rot="2251011">
            <a:off x="1810077" y="30287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>
              <a:solidFill>
                <a:prstClr val="white"/>
              </a:solidFill>
            </a:endParaRPr>
          </a:p>
        </p:txBody>
      </p:sp>
      <p:sp>
        <p:nvSpPr>
          <p:cNvPr id="6" name="Pil høyre 5"/>
          <p:cNvSpPr/>
          <p:nvPr/>
        </p:nvSpPr>
        <p:spPr>
          <a:xfrm rot="2090330">
            <a:off x="3038568" y="37370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>
              <a:solidFill>
                <a:prstClr val="white"/>
              </a:solidFill>
            </a:endParaRPr>
          </a:p>
        </p:txBody>
      </p:sp>
      <p:sp>
        <p:nvSpPr>
          <p:cNvPr id="7" name="Pil høyre 6"/>
          <p:cNvSpPr/>
          <p:nvPr/>
        </p:nvSpPr>
        <p:spPr>
          <a:xfrm rot="20463764">
            <a:off x="4408137" y="37186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>
              <a:solidFill>
                <a:prstClr val="white"/>
              </a:solidFill>
            </a:endParaRPr>
          </a:p>
        </p:txBody>
      </p:sp>
      <p:sp>
        <p:nvSpPr>
          <p:cNvPr id="8" name="Pil høyre 7"/>
          <p:cNvSpPr/>
          <p:nvPr/>
        </p:nvSpPr>
        <p:spPr>
          <a:xfrm rot="16424599">
            <a:off x="2843808" y="4797152"/>
            <a:ext cx="978408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>
              <a:solidFill>
                <a:prstClr val="white"/>
              </a:solidFill>
            </a:endParaRPr>
          </a:p>
        </p:txBody>
      </p:sp>
      <p:sp>
        <p:nvSpPr>
          <p:cNvPr id="9" name="Pil høyre 8"/>
          <p:cNvSpPr/>
          <p:nvPr/>
        </p:nvSpPr>
        <p:spPr>
          <a:xfrm rot="976614">
            <a:off x="5700428" y="37724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>
              <a:solidFill>
                <a:prstClr val="white"/>
              </a:solidFill>
            </a:endParaRPr>
          </a:p>
        </p:txBody>
      </p:sp>
      <p:sp>
        <p:nvSpPr>
          <p:cNvPr id="10" name="Pil høyre 9"/>
          <p:cNvSpPr/>
          <p:nvPr/>
        </p:nvSpPr>
        <p:spPr>
          <a:xfrm rot="17789103">
            <a:off x="3941786" y="5028755"/>
            <a:ext cx="978408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>
              <a:solidFill>
                <a:prstClr val="white"/>
              </a:solidFill>
            </a:endParaRPr>
          </a:p>
        </p:txBody>
      </p:sp>
      <p:sp>
        <p:nvSpPr>
          <p:cNvPr id="11" name="Pil høyre 10"/>
          <p:cNvSpPr/>
          <p:nvPr/>
        </p:nvSpPr>
        <p:spPr>
          <a:xfrm rot="20482691">
            <a:off x="7076433" y="37075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>
              <a:solidFill>
                <a:prstClr val="white"/>
              </a:solidFill>
            </a:endParaRPr>
          </a:p>
        </p:txBody>
      </p:sp>
      <p:sp>
        <p:nvSpPr>
          <p:cNvPr id="12" name="Pil høyre 11"/>
          <p:cNvSpPr/>
          <p:nvPr/>
        </p:nvSpPr>
        <p:spPr>
          <a:xfrm rot="15673880">
            <a:off x="5476976" y="5003254"/>
            <a:ext cx="978408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>
              <a:solidFill>
                <a:prstClr val="white"/>
              </a:solidFill>
            </a:endParaRPr>
          </a:p>
        </p:txBody>
      </p:sp>
      <p:sp>
        <p:nvSpPr>
          <p:cNvPr id="13" name="Pil høyre 12"/>
          <p:cNvSpPr/>
          <p:nvPr/>
        </p:nvSpPr>
        <p:spPr>
          <a:xfrm rot="16200000">
            <a:off x="6989408" y="5188056"/>
            <a:ext cx="978408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" name="Pil høyre 13"/>
          <p:cNvSpPr/>
          <p:nvPr/>
        </p:nvSpPr>
        <p:spPr>
          <a:xfrm rot="17952613">
            <a:off x="572597" y="3587916"/>
            <a:ext cx="978408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>
              <a:solidFill>
                <a:srgbClr val="FF0000"/>
              </a:solidFill>
            </a:endParaRPr>
          </a:p>
        </p:txBody>
      </p:sp>
      <p:sp>
        <p:nvSpPr>
          <p:cNvPr id="15" name="Pil høyre 14"/>
          <p:cNvSpPr/>
          <p:nvPr/>
        </p:nvSpPr>
        <p:spPr>
          <a:xfrm rot="16943356">
            <a:off x="1619672" y="4221088"/>
            <a:ext cx="978408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Barns behov i relasjon til viktige andre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28800"/>
            <a:ext cx="4042792" cy="4497363"/>
          </a:xfrm>
        </p:spPr>
        <p:txBody>
          <a:bodyPr>
            <a:normAutofit/>
          </a:bodyPr>
          <a:lstStyle/>
          <a:p>
            <a:r>
              <a:rPr lang="nb-NO" dirty="0" smtClean="0"/>
              <a:t>Asymmetrisk. Den </a:t>
            </a:r>
            <a:r>
              <a:rPr lang="nb-NO" dirty="0" err="1" smtClean="0"/>
              <a:t>vaksne</a:t>
            </a:r>
            <a:r>
              <a:rPr lang="nb-NO" dirty="0" smtClean="0"/>
              <a:t> er den som skal ivareta, beskytte</a:t>
            </a:r>
          </a:p>
          <a:p>
            <a:r>
              <a:rPr lang="nb-NO" dirty="0" smtClean="0"/>
              <a:t>Barnets trygghet, utvikling, vekst og trivsel er avhengig av trygg relasjon til </a:t>
            </a:r>
            <a:r>
              <a:rPr lang="nb-NO" dirty="0" err="1" smtClean="0"/>
              <a:t>vaksne</a:t>
            </a:r>
            <a:r>
              <a:rPr lang="nb-NO" dirty="0" smtClean="0"/>
              <a:t> </a:t>
            </a:r>
          </a:p>
          <a:p>
            <a:r>
              <a:rPr lang="nb-NO" dirty="0" smtClean="0"/>
              <a:t>For at barnet skal ha det bra, må den </a:t>
            </a:r>
            <a:r>
              <a:rPr lang="nb-NO" dirty="0" err="1" smtClean="0"/>
              <a:t>vaksne</a:t>
            </a:r>
            <a:r>
              <a:rPr lang="nb-NO" dirty="0" smtClean="0"/>
              <a:t> ha det bra.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 descr="C:\Users\siva3683\AppData\Local\Microsoft\Windows\Temporary Internet Files\Content.Outlook\5VNGHMVJ\20160920_1239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99942" y="2548930"/>
            <a:ext cx="4535487" cy="255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36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Setje</a:t>
            </a:r>
            <a:r>
              <a:rPr lang="nb-NO" dirty="0" smtClean="0"/>
              <a:t> ord på barnets situasjon / engstelse / redsel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Trygge</a:t>
            </a:r>
          </a:p>
          <a:p>
            <a:r>
              <a:rPr lang="nb-NO" dirty="0" smtClean="0"/>
              <a:t>Viss mamma / pappa er ute av stand til å beskytte </a:t>
            </a:r>
            <a:r>
              <a:rPr lang="nb-NO" dirty="0" err="1" smtClean="0"/>
              <a:t>pga</a:t>
            </a:r>
            <a:r>
              <a:rPr lang="nb-NO" dirty="0" smtClean="0"/>
              <a:t> sjukdom / søskens sjukdom – kven skal då ta vare på meg?</a:t>
            </a:r>
          </a:p>
          <a:p>
            <a:r>
              <a:rPr lang="nb-NO" dirty="0" smtClean="0"/>
              <a:t>Skape </a:t>
            </a:r>
            <a:r>
              <a:rPr lang="nb-NO" dirty="0" err="1" smtClean="0"/>
              <a:t>eit</a:t>
            </a:r>
            <a:r>
              <a:rPr lang="nb-NO" dirty="0" smtClean="0"/>
              <a:t> hierarki av omsorgspersoner som trygger barnet på at en </a:t>
            </a:r>
            <a:r>
              <a:rPr lang="nb-NO" dirty="0" err="1" smtClean="0"/>
              <a:t>vaksen</a:t>
            </a:r>
            <a:r>
              <a:rPr lang="nb-NO" dirty="0" smtClean="0"/>
              <a:t> har ansvar og omsorg for barnet uansett kva som skjer. </a:t>
            </a:r>
          </a:p>
        </p:txBody>
      </p:sp>
    </p:spTree>
    <p:extLst>
      <p:ext uri="{BB962C8B-B14F-4D97-AF65-F5344CB8AC3E}">
        <p14:creationId xmlns:p14="http://schemas.microsoft.com/office/powerpoint/2010/main" val="413450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Kriser påvirker heile familiesystemet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Kasus.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78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1835150" y="260350"/>
            <a:ext cx="58324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n-NO" altLang="nb-NO">
              <a:solidFill>
                <a:srgbClr val="000000"/>
              </a:solidFill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755650" y="765175"/>
            <a:ext cx="7704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nb-NO" sz="2400">
              <a:solidFill>
                <a:srgbClr val="000000"/>
              </a:solidFill>
              <a:latin typeface="Times New Roman" pitchFamily="18" charset="0"/>
              <a:ea typeface="ＭＳ Ｐゴシック" pitchFamily="1" charset="-128"/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001069" y="269407"/>
            <a:ext cx="648114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b-NO" sz="4000" b="1" dirty="0" err="1" smtClean="0">
                <a:solidFill>
                  <a:srgbClr val="000000"/>
                </a:solidFill>
                <a:ea typeface="ＭＳ Ｐゴシック" pitchFamily="1" charset="-128"/>
              </a:rPr>
              <a:t>Trygghetssirkelen</a:t>
            </a:r>
            <a:endParaRPr lang="en-US" altLang="nb-NO" sz="4000" b="1" dirty="0">
              <a:solidFill>
                <a:srgbClr val="000000"/>
              </a:solidFill>
              <a:ea typeface="ＭＳ Ｐゴシック" pitchFamily="1" charset="-128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AU" altLang="nb-NO" sz="2000" b="1" dirty="0">
                <a:solidFill>
                  <a:srgbClr val="000000"/>
                </a:solidFill>
                <a:ea typeface="ＭＳ Ｐゴシック" pitchFamily="1" charset="-128"/>
              </a:rPr>
              <a:t> </a:t>
            </a:r>
            <a:r>
              <a:rPr lang="en-AU" altLang="nb-NO" b="1" dirty="0" err="1" smtClean="0">
                <a:solidFill>
                  <a:srgbClr val="000000"/>
                </a:solidFill>
              </a:rPr>
              <a:t>Omsorgsgjevar</a:t>
            </a:r>
            <a:r>
              <a:rPr lang="en-AU" altLang="nb-NO" b="1" dirty="0" smtClean="0">
                <a:solidFill>
                  <a:srgbClr val="000000"/>
                </a:solidFill>
              </a:rPr>
              <a:t> </a:t>
            </a:r>
            <a:r>
              <a:rPr lang="en-AU" altLang="nb-NO" b="1" dirty="0" err="1">
                <a:solidFill>
                  <a:srgbClr val="000000"/>
                </a:solidFill>
              </a:rPr>
              <a:t>er</a:t>
            </a:r>
            <a:r>
              <a:rPr lang="en-AU" altLang="nb-NO" b="1" dirty="0">
                <a:solidFill>
                  <a:srgbClr val="000000"/>
                </a:solidFill>
              </a:rPr>
              <a:t> </a:t>
            </a:r>
            <a:r>
              <a:rPr lang="en-AU" altLang="nb-NO" b="1" dirty="0" err="1" smtClean="0">
                <a:solidFill>
                  <a:srgbClr val="000000"/>
                </a:solidFill>
              </a:rPr>
              <a:t>merksam</a:t>
            </a:r>
            <a:r>
              <a:rPr lang="en-AU" altLang="nb-NO" b="1" dirty="0" smtClean="0">
                <a:solidFill>
                  <a:srgbClr val="000000"/>
                </a:solidFill>
              </a:rPr>
              <a:t> </a:t>
            </a:r>
            <a:r>
              <a:rPr lang="en-AU" altLang="nb-NO" b="1" dirty="0" err="1">
                <a:solidFill>
                  <a:srgbClr val="000000"/>
                </a:solidFill>
              </a:rPr>
              <a:t>på</a:t>
            </a:r>
            <a:r>
              <a:rPr lang="en-AU" altLang="nb-NO" b="1" dirty="0">
                <a:solidFill>
                  <a:srgbClr val="000000"/>
                </a:solidFill>
              </a:rPr>
              <a:t> </a:t>
            </a:r>
            <a:r>
              <a:rPr lang="en-AU" altLang="nb-NO" b="1" dirty="0" err="1">
                <a:solidFill>
                  <a:srgbClr val="000000"/>
                </a:solidFill>
              </a:rPr>
              <a:t>barnet</a:t>
            </a:r>
            <a:r>
              <a:rPr lang="en-AU" altLang="nb-NO" b="1" dirty="0">
                <a:solidFill>
                  <a:srgbClr val="000000"/>
                </a:solidFill>
              </a:rPr>
              <a:t> sine </a:t>
            </a:r>
            <a:r>
              <a:rPr lang="en-AU" altLang="nb-NO" b="1" dirty="0" err="1">
                <a:solidFill>
                  <a:srgbClr val="000000"/>
                </a:solidFill>
              </a:rPr>
              <a:t>behov</a:t>
            </a:r>
            <a:r>
              <a:rPr lang="en-AU" altLang="nb-NO" dirty="0">
                <a:solidFill>
                  <a:srgbClr val="000000"/>
                </a:solidFill>
              </a:rPr>
              <a:t> </a:t>
            </a:r>
            <a:endParaRPr lang="en-AU" altLang="nb-NO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AU" altLang="nb-NO" sz="2000" b="1" dirty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grpSp>
        <p:nvGrpSpPr>
          <p:cNvPr id="74758" name="Group 6"/>
          <p:cNvGrpSpPr>
            <a:grpSpLocks/>
          </p:cNvGrpSpPr>
          <p:nvPr/>
        </p:nvGrpSpPr>
        <p:grpSpPr bwMode="auto">
          <a:xfrm>
            <a:off x="684213" y="2420938"/>
            <a:ext cx="8004175" cy="2259012"/>
            <a:chOff x="1177" y="4896"/>
            <a:chExt cx="12975" cy="3582"/>
          </a:xfrm>
        </p:grpSpPr>
        <p:sp>
          <p:nvSpPr>
            <p:cNvPr id="74759" name="Oval 7"/>
            <p:cNvSpPr>
              <a:spLocks noChangeArrowheads="1"/>
            </p:cNvSpPr>
            <p:nvPr/>
          </p:nvSpPr>
          <p:spPr bwMode="auto">
            <a:xfrm>
              <a:off x="1728" y="4896"/>
              <a:ext cx="12424" cy="358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n-NO" altLang="nb-NO">
                <a:solidFill>
                  <a:srgbClr val="000000"/>
                </a:solidFill>
              </a:endParaRPr>
            </a:p>
          </p:txBody>
        </p:sp>
        <p:graphicFrame>
          <p:nvGraphicFramePr>
            <p:cNvPr id="74760" name="Object 8"/>
            <p:cNvGraphicFramePr>
              <a:graphicFrameLocks noChangeAspect="1"/>
            </p:cNvGraphicFramePr>
            <p:nvPr/>
          </p:nvGraphicFramePr>
          <p:xfrm>
            <a:off x="1177" y="5583"/>
            <a:ext cx="4578" cy="2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4" name="Picture" r:id="rId4" imgW="2926080" imgH="1347216" progId="Word.Picture.8">
                    <p:embed/>
                  </p:oleObj>
                </mc:Choice>
                <mc:Fallback>
                  <p:oleObj name="Picture" r:id="rId4" imgW="2926080" imgH="1347216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7" y="5583"/>
                          <a:ext cx="4578" cy="21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761" name="WordArt 9"/>
            <p:cNvSpPr>
              <a:spLocks noChangeArrowheads="1" noChangeShapeType="1" noTextEdit="1"/>
            </p:cNvSpPr>
            <p:nvPr/>
          </p:nvSpPr>
          <p:spPr bwMode="auto">
            <a:xfrm rot="3121385">
              <a:off x="2732" y="5985"/>
              <a:ext cx="1914" cy="274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b-NO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/>
                </a:rPr>
                <a:t>Trygg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b-NO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/>
                </a:rPr>
                <a:t>      hamn</a:t>
              </a:r>
            </a:p>
          </p:txBody>
        </p:sp>
        <p:sp>
          <p:nvSpPr>
            <p:cNvPr id="74762" name="WordArt 10"/>
            <p:cNvSpPr>
              <a:spLocks noChangeArrowheads="1" noChangeShapeType="1" noTextEdit="1"/>
            </p:cNvSpPr>
            <p:nvPr/>
          </p:nvSpPr>
          <p:spPr bwMode="auto">
            <a:xfrm rot="526836">
              <a:off x="2415" y="4965"/>
              <a:ext cx="2166" cy="187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1116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b-NO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/>
                </a:rPr>
                <a:t>   Trygg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b-NO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/>
                </a:rPr>
                <a:t>Base</a:t>
              </a:r>
            </a:p>
          </p:txBody>
        </p:sp>
      </p:grpSp>
      <p:grpSp>
        <p:nvGrpSpPr>
          <p:cNvPr id="74763" name="Group 11"/>
          <p:cNvGrpSpPr>
            <a:grpSpLocks/>
          </p:cNvGrpSpPr>
          <p:nvPr/>
        </p:nvGrpSpPr>
        <p:grpSpPr bwMode="auto">
          <a:xfrm>
            <a:off x="4643438" y="3716338"/>
            <a:ext cx="2820987" cy="1714500"/>
            <a:chOff x="7534" y="6849"/>
            <a:chExt cx="4250" cy="2718"/>
          </a:xfrm>
        </p:grpSpPr>
        <p:sp>
          <p:nvSpPr>
            <p:cNvPr id="74764" name="Text Box 12"/>
            <p:cNvSpPr txBox="1">
              <a:spLocks noChangeArrowheads="1"/>
            </p:cNvSpPr>
            <p:nvPr/>
          </p:nvSpPr>
          <p:spPr bwMode="auto">
            <a:xfrm>
              <a:off x="7534" y="8559"/>
              <a:ext cx="2277" cy="10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AU" altLang="nb-NO" sz="1400">
                  <a:solidFill>
                    <a:srgbClr val="000000"/>
                  </a:solidFill>
                  <a:latin typeface="Comic Sans MS" pitchFamily="66" charset="0"/>
                  <a:ea typeface="ＭＳ Ｐゴシック" pitchFamily="1" charset="-128"/>
                </a:rPr>
                <a:t>Ta i mot meg når eg vil til deg </a:t>
              </a:r>
              <a:endParaRPr lang="en-AU" altLang="nb-NO" sz="2400">
                <a:solidFill>
                  <a:srgbClr val="000000"/>
                </a:solidFill>
                <a:latin typeface="Times New Roman" pitchFamily="18" charset="0"/>
                <a:ea typeface="ＭＳ Ｐゴシック" pitchFamily="1" charset="-128"/>
              </a:endParaRPr>
            </a:p>
          </p:txBody>
        </p:sp>
        <p:sp>
          <p:nvSpPr>
            <p:cNvPr id="74765" name="AutoShape 13"/>
            <p:cNvSpPr>
              <a:spLocks noChangeArrowheads="1"/>
            </p:cNvSpPr>
            <p:nvPr/>
          </p:nvSpPr>
          <p:spPr bwMode="auto">
            <a:xfrm>
              <a:off x="10344" y="6849"/>
              <a:ext cx="1440" cy="1008"/>
            </a:xfrm>
            <a:prstGeom prst="wedgeEllipseCallout">
              <a:avLst>
                <a:gd name="adj1" fmla="val -65625"/>
                <a:gd name="adj2" fmla="val 2986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AU" altLang="nb-NO" sz="1100">
                  <a:solidFill>
                    <a:srgbClr val="000000"/>
                  </a:solidFill>
                  <a:latin typeface="Times New Roman" pitchFamily="18" charset="0"/>
                  <a:ea typeface="ＭＳ Ｐゴシック" pitchFamily="1" charset="-128"/>
                </a:rPr>
                <a:t>Eg treng deg til å </a:t>
              </a:r>
            </a:p>
          </p:txBody>
        </p:sp>
        <p:grpSp>
          <p:nvGrpSpPr>
            <p:cNvPr id="74766" name="Group 14"/>
            <p:cNvGrpSpPr>
              <a:grpSpLocks/>
            </p:cNvGrpSpPr>
            <p:nvPr/>
          </p:nvGrpSpPr>
          <p:grpSpPr bwMode="auto">
            <a:xfrm flipH="1">
              <a:off x="9535" y="7487"/>
              <a:ext cx="1097" cy="1966"/>
              <a:chOff x="2401" y="872"/>
              <a:chExt cx="1097" cy="1966"/>
            </a:xfrm>
          </p:grpSpPr>
          <p:sp>
            <p:nvSpPr>
              <p:cNvPr id="74767" name="Freeform 15"/>
              <p:cNvSpPr>
                <a:spLocks/>
              </p:cNvSpPr>
              <p:nvPr/>
            </p:nvSpPr>
            <p:spPr bwMode="auto">
              <a:xfrm>
                <a:off x="2401" y="872"/>
                <a:ext cx="1097" cy="1966"/>
              </a:xfrm>
              <a:custGeom>
                <a:avLst/>
                <a:gdLst>
                  <a:gd name="T0" fmla="*/ 763 w 1097"/>
                  <a:gd name="T1" fmla="*/ 5 h 1966"/>
                  <a:gd name="T2" fmla="*/ 843 w 1097"/>
                  <a:gd name="T3" fmla="*/ 35 h 1966"/>
                  <a:gd name="T4" fmla="*/ 939 w 1097"/>
                  <a:gd name="T5" fmla="*/ 114 h 1966"/>
                  <a:gd name="T6" fmla="*/ 1004 w 1097"/>
                  <a:gd name="T7" fmla="*/ 236 h 1966"/>
                  <a:gd name="T8" fmla="*/ 924 w 1097"/>
                  <a:gd name="T9" fmla="*/ 389 h 1966"/>
                  <a:gd name="T10" fmla="*/ 901 w 1097"/>
                  <a:gd name="T11" fmla="*/ 459 h 1966"/>
                  <a:gd name="T12" fmla="*/ 849 w 1097"/>
                  <a:gd name="T13" fmla="*/ 518 h 1966"/>
                  <a:gd name="T14" fmla="*/ 779 w 1097"/>
                  <a:gd name="T15" fmla="*/ 544 h 1966"/>
                  <a:gd name="T16" fmla="*/ 823 w 1097"/>
                  <a:gd name="T17" fmla="*/ 565 h 1966"/>
                  <a:gd name="T18" fmla="*/ 869 w 1097"/>
                  <a:gd name="T19" fmla="*/ 683 h 1966"/>
                  <a:gd name="T20" fmla="*/ 918 w 1097"/>
                  <a:gd name="T21" fmla="*/ 749 h 1966"/>
                  <a:gd name="T22" fmla="*/ 970 w 1097"/>
                  <a:gd name="T23" fmla="*/ 744 h 1966"/>
                  <a:gd name="T24" fmla="*/ 1013 w 1097"/>
                  <a:gd name="T25" fmla="*/ 703 h 1966"/>
                  <a:gd name="T26" fmla="*/ 1021 w 1097"/>
                  <a:gd name="T27" fmla="*/ 743 h 1966"/>
                  <a:gd name="T28" fmla="*/ 1056 w 1097"/>
                  <a:gd name="T29" fmla="*/ 762 h 1966"/>
                  <a:gd name="T30" fmla="*/ 1087 w 1097"/>
                  <a:gd name="T31" fmla="*/ 817 h 1966"/>
                  <a:gd name="T32" fmla="*/ 1045 w 1097"/>
                  <a:gd name="T33" fmla="*/ 850 h 1966"/>
                  <a:gd name="T34" fmla="*/ 1077 w 1097"/>
                  <a:gd name="T35" fmla="*/ 898 h 1966"/>
                  <a:gd name="T36" fmla="*/ 1029 w 1097"/>
                  <a:gd name="T37" fmla="*/ 910 h 1966"/>
                  <a:gd name="T38" fmla="*/ 933 w 1097"/>
                  <a:gd name="T39" fmla="*/ 954 h 1966"/>
                  <a:gd name="T40" fmla="*/ 839 w 1097"/>
                  <a:gd name="T41" fmla="*/ 950 h 1966"/>
                  <a:gd name="T42" fmla="*/ 750 w 1097"/>
                  <a:gd name="T43" fmla="*/ 911 h 1966"/>
                  <a:gd name="T44" fmla="*/ 671 w 1097"/>
                  <a:gd name="T45" fmla="*/ 1075 h 1966"/>
                  <a:gd name="T46" fmla="*/ 619 w 1097"/>
                  <a:gd name="T47" fmla="*/ 1341 h 1966"/>
                  <a:gd name="T48" fmla="*/ 452 w 1097"/>
                  <a:gd name="T49" fmla="*/ 1700 h 1966"/>
                  <a:gd name="T50" fmla="*/ 381 w 1097"/>
                  <a:gd name="T51" fmla="*/ 1808 h 1966"/>
                  <a:gd name="T52" fmla="*/ 414 w 1097"/>
                  <a:gd name="T53" fmla="*/ 1832 h 1966"/>
                  <a:gd name="T54" fmla="*/ 459 w 1097"/>
                  <a:gd name="T55" fmla="*/ 1853 h 1966"/>
                  <a:gd name="T56" fmla="*/ 481 w 1097"/>
                  <a:gd name="T57" fmla="*/ 1900 h 1966"/>
                  <a:gd name="T58" fmla="*/ 476 w 1097"/>
                  <a:gd name="T59" fmla="*/ 1953 h 1966"/>
                  <a:gd name="T60" fmla="*/ 410 w 1097"/>
                  <a:gd name="T61" fmla="*/ 1962 h 1966"/>
                  <a:gd name="T62" fmla="*/ 326 w 1097"/>
                  <a:gd name="T63" fmla="*/ 1961 h 1966"/>
                  <a:gd name="T64" fmla="*/ 243 w 1097"/>
                  <a:gd name="T65" fmla="*/ 1958 h 1966"/>
                  <a:gd name="T66" fmla="*/ 257 w 1097"/>
                  <a:gd name="T67" fmla="*/ 1822 h 1966"/>
                  <a:gd name="T68" fmla="*/ 234 w 1097"/>
                  <a:gd name="T69" fmla="*/ 1660 h 1966"/>
                  <a:gd name="T70" fmla="*/ 189 w 1097"/>
                  <a:gd name="T71" fmla="*/ 1642 h 1966"/>
                  <a:gd name="T72" fmla="*/ 142 w 1097"/>
                  <a:gd name="T73" fmla="*/ 1625 h 1966"/>
                  <a:gd name="T74" fmla="*/ 131 w 1097"/>
                  <a:gd name="T75" fmla="*/ 1504 h 1966"/>
                  <a:gd name="T76" fmla="*/ 174 w 1097"/>
                  <a:gd name="T77" fmla="*/ 1423 h 1966"/>
                  <a:gd name="T78" fmla="*/ 254 w 1097"/>
                  <a:gd name="T79" fmla="*/ 1353 h 1966"/>
                  <a:gd name="T80" fmla="*/ 263 w 1097"/>
                  <a:gd name="T81" fmla="*/ 1262 h 1966"/>
                  <a:gd name="T82" fmla="*/ 187 w 1097"/>
                  <a:gd name="T83" fmla="*/ 1070 h 1966"/>
                  <a:gd name="T84" fmla="*/ 266 w 1097"/>
                  <a:gd name="T85" fmla="*/ 928 h 1966"/>
                  <a:gd name="T86" fmla="*/ 314 w 1097"/>
                  <a:gd name="T87" fmla="*/ 884 h 1966"/>
                  <a:gd name="T88" fmla="*/ 365 w 1097"/>
                  <a:gd name="T89" fmla="*/ 827 h 1966"/>
                  <a:gd name="T90" fmla="*/ 280 w 1097"/>
                  <a:gd name="T91" fmla="*/ 715 h 1966"/>
                  <a:gd name="T92" fmla="*/ 236 w 1097"/>
                  <a:gd name="T93" fmla="*/ 860 h 1966"/>
                  <a:gd name="T94" fmla="*/ 193 w 1097"/>
                  <a:gd name="T95" fmla="*/ 951 h 1966"/>
                  <a:gd name="T96" fmla="*/ 125 w 1097"/>
                  <a:gd name="T97" fmla="*/ 1005 h 1966"/>
                  <a:gd name="T98" fmla="*/ 66 w 1097"/>
                  <a:gd name="T99" fmla="*/ 1026 h 1966"/>
                  <a:gd name="T100" fmla="*/ 29 w 1097"/>
                  <a:gd name="T101" fmla="*/ 988 h 1966"/>
                  <a:gd name="T102" fmla="*/ 30 w 1097"/>
                  <a:gd name="T103" fmla="*/ 919 h 1966"/>
                  <a:gd name="T104" fmla="*/ 92 w 1097"/>
                  <a:gd name="T105" fmla="*/ 838 h 1966"/>
                  <a:gd name="T106" fmla="*/ 141 w 1097"/>
                  <a:gd name="T107" fmla="*/ 690 h 1966"/>
                  <a:gd name="T108" fmla="*/ 290 w 1097"/>
                  <a:gd name="T109" fmla="*/ 545 h 1966"/>
                  <a:gd name="T110" fmla="*/ 443 w 1097"/>
                  <a:gd name="T111" fmla="*/ 459 h 1966"/>
                  <a:gd name="T112" fmla="*/ 566 w 1097"/>
                  <a:gd name="T113" fmla="*/ 451 h 1966"/>
                  <a:gd name="T114" fmla="*/ 566 w 1097"/>
                  <a:gd name="T115" fmla="*/ 425 h 1966"/>
                  <a:gd name="T116" fmla="*/ 511 w 1097"/>
                  <a:gd name="T117" fmla="*/ 379 h 1966"/>
                  <a:gd name="T118" fmla="*/ 473 w 1097"/>
                  <a:gd name="T119" fmla="*/ 304 h 1966"/>
                  <a:gd name="T120" fmla="*/ 506 w 1097"/>
                  <a:gd name="T121" fmla="*/ 139 h 1966"/>
                  <a:gd name="T122" fmla="*/ 566 w 1097"/>
                  <a:gd name="T123" fmla="*/ 73 h 1966"/>
                  <a:gd name="T124" fmla="*/ 636 w 1097"/>
                  <a:gd name="T125" fmla="*/ 31 h 196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97"/>
                  <a:gd name="T190" fmla="*/ 0 h 1966"/>
                  <a:gd name="T191" fmla="*/ 1097 w 1097"/>
                  <a:gd name="T192" fmla="*/ 1966 h 196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97" h="1966">
                    <a:moveTo>
                      <a:pt x="677" y="2"/>
                    </a:moveTo>
                    <a:lnTo>
                      <a:pt x="682" y="2"/>
                    </a:lnTo>
                    <a:lnTo>
                      <a:pt x="690" y="1"/>
                    </a:lnTo>
                    <a:lnTo>
                      <a:pt x="702" y="1"/>
                    </a:lnTo>
                    <a:lnTo>
                      <a:pt x="714" y="0"/>
                    </a:lnTo>
                    <a:lnTo>
                      <a:pt x="727" y="0"/>
                    </a:lnTo>
                    <a:lnTo>
                      <a:pt x="738" y="0"/>
                    </a:lnTo>
                    <a:lnTo>
                      <a:pt x="749" y="1"/>
                    </a:lnTo>
                    <a:lnTo>
                      <a:pt x="756" y="2"/>
                    </a:lnTo>
                    <a:lnTo>
                      <a:pt x="763" y="5"/>
                    </a:lnTo>
                    <a:lnTo>
                      <a:pt x="773" y="9"/>
                    </a:lnTo>
                    <a:lnTo>
                      <a:pt x="784" y="15"/>
                    </a:lnTo>
                    <a:lnTo>
                      <a:pt x="796" y="20"/>
                    </a:lnTo>
                    <a:lnTo>
                      <a:pt x="807" y="24"/>
                    </a:lnTo>
                    <a:lnTo>
                      <a:pt x="817" y="28"/>
                    </a:lnTo>
                    <a:lnTo>
                      <a:pt x="823" y="31"/>
                    </a:lnTo>
                    <a:lnTo>
                      <a:pt x="826" y="32"/>
                    </a:lnTo>
                    <a:lnTo>
                      <a:pt x="828" y="32"/>
                    </a:lnTo>
                    <a:lnTo>
                      <a:pt x="834" y="34"/>
                    </a:lnTo>
                    <a:lnTo>
                      <a:pt x="843" y="35"/>
                    </a:lnTo>
                    <a:lnTo>
                      <a:pt x="855" y="39"/>
                    </a:lnTo>
                    <a:lnTo>
                      <a:pt x="867" y="43"/>
                    </a:lnTo>
                    <a:lnTo>
                      <a:pt x="879" y="47"/>
                    </a:lnTo>
                    <a:lnTo>
                      <a:pt x="890" y="52"/>
                    </a:lnTo>
                    <a:lnTo>
                      <a:pt x="899" y="58"/>
                    </a:lnTo>
                    <a:lnTo>
                      <a:pt x="907" y="67"/>
                    </a:lnTo>
                    <a:lnTo>
                      <a:pt x="915" y="77"/>
                    </a:lnTo>
                    <a:lnTo>
                      <a:pt x="923" y="90"/>
                    </a:lnTo>
                    <a:lnTo>
                      <a:pt x="932" y="102"/>
                    </a:lnTo>
                    <a:lnTo>
                      <a:pt x="939" y="114"/>
                    </a:lnTo>
                    <a:lnTo>
                      <a:pt x="945" y="127"/>
                    </a:lnTo>
                    <a:lnTo>
                      <a:pt x="949" y="137"/>
                    </a:lnTo>
                    <a:lnTo>
                      <a:pt x="951" y="146"/>
                    </a:lnTo>
                    <a:lnTo>
                      <a:pt x="954" y="154"/>
                    </a:lnTo>
                    <a:lnTo>
                      <a:pt x="961" y="166"/>
                    </a:lnTo>
                    <a:lnTo>
                      <a:pt x="970" y="181"/>
                    </a:lnTo>
                    <a:lnTo>
                      <a:pt x="979" y="197"/>
                    </a:lnTo>
                    <a:lnTo>
                      <a:pt x="989" y="211"/>
                    </a:lnTo>
                    <a:lnTo>
                      <a:pt x="998" y="225"/>
                    </a:lnTo>
                    <a:lnTo>
                      <a:pt x="1004" y="236"/>
                    </a:lnTo>
                    <a:lnTo>
                      <a:pt x="1007" y="242"/>
                    </a:lnTo>
                    <a:lnTo>
                      <a:pt x="1005" y="256"/>
                    </a:lnTo>
                    <a:lnTo>
                      <a:pt x="997" y="276"/>
                    </a:lnTo>
                    <a:lnTo>
                      <a:pt x="988" y="293"/>
                    </a:lnTo>
                    <a:lnTo>
                      <a:pt x="984" y="301"/>
                    </a:lnTo>
                    <a:lnTo>
                      <a:pt x="966" y="339"/>
                    </a:lnTo>
                    <a:lnTo>
                      <a:pt x="925" y="374"/>
                    </a:lnTo>
                    <a:lnTo>
                      <a:pt x="925" y="376"/>
                    </a:lnTo>
                    <a:lnTo>
                      <a:pt x="925" y="382"/>
                    </a:lnTo>
                    <a:lnTo>
                      <a:pt x="924" y="389"/>
                    </a:lnTo>
                    <a:lnTo>
                      <a:pt x="919" y="397"/>
                    </a:lnTo>
                    <a:lnTo>
                      <a:pt x="916" y="406"/>
                    </a:lnTo>
                    <a:lnTo>
                      <a:pt x="916" y="414"/>
                    </a:lnTo>
                    <a:lnTo>
                      <a:pt x="918" y="419"/>
                    </a:lnTo>
                    <a:lnTo>
                      <a:pt x="919" y="421"/>
                    </a:lnTo>
                    <a:lnTo>
                      <a:pt x="901" y="423"/>
                    </a:lnTo>
                    <a:lnTo>
                      <a:pt x="901" y="426"/>
                    </a:lnTo>
                    <a:lnTo>
                      <a:pt x="902" y="436"/>
                    </a:lnTo>
                    <a:lnTo>
                      <a:pt x="902" y="447"/>
                    </a:lnTo>
                    <a:lnTo>
                      <a:pt x="901" y="459"/>
                    </a:lnTo>
                    <a:lnTo>
                      <a:pt x="899" y="468"/>
                    </a:lnTo>
                    <a:lnTo>
                      <a:pt x="895" y="476"/>
                    </a:lnTo>
                    <a:lnTo>
                      <a:pt x="889" y="482"/>
                    </a:lnTo>
                    <a:lnTo>
                      <a:pt x="882" y="491"/>
                    </a:lnTo>
                    <a:lnTo>
                      <a:pt x="878" y="495"/>
                    </a:lnTo>
                    <a:lnTo>
                      <a:pt x="872" y="500"/>
                    </a:lnTo>
                    <a:lnTo>
                      <a:pt x="867" y="504"/>
                    </a:lnTo>
                    <a:lnTo>
                      <a:pt x="861" y="509"/>
                    </a:lnTo>
                    <a:lnTo>
                      <a:pt x="856" y="514"/>
                    </a:lnTo>
                    <a:lnTo>
                      <a:pt x="849" y="518"/>
                    </a:lnTo>
                    <a:lnTo>
                      <a:pt x="843" y="522"/>
                    </a:lnTo>
                    <a:lnTo>
                      <a:pt x="838" y="526"/>
                    </a:lnTo>
                    <a:lnTo>
                      <a:pt x="832" y="529"/>
                    </a:lnTo>
                    <a:lnTo>
                      <a:pt x="822" y="532"/>
                    </a:lnTo>
                    <a:lnTo>
                      <a:pt x="813" y="535"/>
                    </a:lnTo>
                    <a:lnTo>
                      <a:pt x="803" y="538"/>
                    </a:lnTo>
                    <a:lnTo>
                      <a:pt x="793" y="541"/>
                    </a:lnTo>
                    <a:lnTo>
                      <a:pt x="786" y="542"/>
                    </a:lnTo>
                    <a:lnTo>
                      <a:pt x="781" y="544"/>
                    </a:lnTo>
                    <a:lnTo>
                      <a:pt x="779" y="544"/>
                    </a:lnTo>
                    <a:lnTo>
                      <a:pt x="777" y="555"/>
                    </a:lnTo>
                    <a:lnTo>
                      <a:pt x="778" y="555"/>
                    </a:lnTo>
                    <a:lnTo>
                      <a:pt x="781" y="555"/>
                    </a:lnTo>
                    <a:lnTo>
                      <a:pt x="786" y="555"/>
                    </a:lnTo>
                    <a:lnTo>
                      <a:pt x="791" y="556"/>
                    </a:lnTo>
                    <a:lnTo>
                      <a:pt x="799" y="556"/>
                    </a:lnTo>
                    <a:lnTo>
                      <a:pt x="805" y="558"/>
                    </a:lnTo>
                    <a:lnTo>
                      <a:pt x="811" y="559"/>
                    </a:lnTo>
                    <a:lnTo>
                      <a:pt x="817" y="561"/>
                    </a:lnTo>
                    <a:lnTo>
                      <a:pt x="823" y="565"/>
                    </a:lnTo>
                    <a:lnTo>
                      <a:pt x="831" y="571"/>
                    </a:lnTo>
                    <a:lnTo>
                      <a:pt x="838" y="578"/>
                    </a:lnTo>
                    <a:lnTo>
                      <a:pt x="845" y="588"/>
                    </a:lnTo>
                    <a:lnTo>
                      <a:pt x="853" y="599"/>
                    </a:lnTo>
                    <a:lnTo>
                      <a:pt x="858" y="611"/>
                    </a:lnTo>
                    <a:lnTo>
                      <a:pt x="861" y="624"/>
                    </a:lnTo>
                    <a:lnTo>
                      <a:pt x="861" y="637"/>
                    </a:lnTo>
                    <a:lnTo>
                      <a:pt x="861" y="652"/>
                    </a:lnTo>
                    <a:lnTo>
                      <a:pt x="865" y="668"/>
                    </a:lnTo>
                    <a:lnTo>
                      <a:pt x="869" y="683"/>
                    </a:lnTo>
                    <a:lnTo>
                      <a:pt x="875" y="699"/>
                    </a:lnTo>
                    <a:lnTo>
                      <a:pt x="882" y="713"/>
                    </a:lnTo>
                    <a:lnTo>
                      <a:pt x="888" y="724"/>
                    </a:lnTo>
                    <a:lnTo>
                      <a:pt x="892" y="731"/>
                    </a:lnTo>
                    <a:lnTo>
                      <a:pt x="893" y="734"/>
                    </a:lnTo>
                    <a:lnTo>
                      <a:pt x="894" y="735"/>
                    </a:lnTo>
                    <a:lnTo>
                      <a:pt x="898" y="737"/>
                    </a:lnTo>
                    <a:lnTo>
                      <a:pt x="905" y="740"/>
                    </a:lnTo>
                    <a:lnTo>
                      <a:pt x="912" y="743"/>
                    </a:lnTo>
                    <a:lnTo>
                      <a:pt x="918" y="749"/>
                    </a:lnTo>
                    <a:lnTo>
                      <a:pt x="925" y="754"/>
                    </a:lnTo>
                    <a:lnTo>
                      <a:pt x="931" y="758"/>
                    </a:lnTo>
                    <a:lnTo>
                      <a:pt x="934" y="763"/>
                    </a:lnTo>
                    <a:lnTo>
                      <a:pt x="937" y="766"/>
                    </a:lnTo>
                    <a:lnTo>
                      <a:pt x="942" y="766"/>
                    </a:lnTo>
                    <a:lnTo>
                      <a:pt x="948" y="763"/>
                    </a:lnTo>
                    <a:lnTo>
                      <a:pt x="954" y="760"/>
                    </a:lnTo>
                    <a:lnTo>
                      <a:pt x="961" y="755"/>
                    </a:lnTo>
                    <a:lnTo>
                      <a:pt x="966" y="750"/>
                    </a:lnTo>
                    <a:lnTo>
                      <a:pt x="970" y="744"/>
                    </a:lnTo>
                    <a:lnTo>
                      <a:pt x="972" y="739"/>
                    </a:lnTo>
                    <a:lnTo>
                      <a:pt x="974" y="735"/>
                    </a:lnTo>
                    <a:lnTo>
                      <a:pt x="977" y="729"/>
                    </a:lnTo>
                    <a:lnTo>
                      <a:pt x="980" y="724"/>
                    </a:lnTo>
                    <a:lnTo>
                      <a:pt x="986" y="718"/>
                    </a:lnTo>
                    <a:lnTo>
                      <a:pt x="990" y="713"/>
                    </a:lnTo>
                    <a:lnTo>
                      <a:pt x="995" y="709"/>
                    </a:lnTo>
                    <a:lnTo>
                      <a:pt x="1000" y="706"/>
                    </a:lnTo>
                    <a:lnTo>
                      <a:pt x="1004" y="704"/>
                    </a:lnTo>
                    <a:lnTo>
                      <a:pt x="1013" y="703"/>
                    </a:lnTo>
                    <a:lnTo>
                      <a:pt x="1019" y="702"/>
                    </a:lnTo>
                    <a:lnTo>
                      <a:pt x="1023" y="705"/>
                    </a:lnTo>
                    <a:lnTo>
                      <a:pt x="1025" y="713"/>
                    </a:lnTo>
                    <a:lnTo>
                      <a:pt x="1023" y="726"/>
                    </a:lnTo>
                    <a:lnTo>
                      <a:pt x="1019" y="737"/>
                    </a:lnTo>
                    <a:lnTo>
                      <a:pt x="1015" y="747"/>
                    </a:lnTo>
                    <a:lnTo>
                      <a:pt x="1013" y="751"/>
                    </a:lnTo>
                    <a:lnTo>
                      <a:pt x="1014" y="750"/>
                    </a:lnTo>
                    <a:lnTo>
                      <a:pt x="1017" y="748"/>
                    </a:lnTo>
                    <a:lnTo>
                      <a:pt x="1021" y="743"/>
                    </a:lnTo>
                    <a:lnTo>
                      <a:pt x="1026" y="739"/>
                    </a:lnTo>
                    <a:lnTo>
                      <a:pt x="1031" y="736"/>
                    </a:lnTo>
                    <a:lnTo>
                      <a:pt x="1037" y="733"/>
                    </a:lnTo>
                    <a:lnTo>
                      <a:pt x="1041" y="731"/>
                    </a:lnTo>
                    <a:lnTo>
                      <a:pt x="1045" y="731"/>
                    </a:lnTo>
                    <a:lnTo>
                      <a:pt x="1051" y="734"/>
                    </a:lnTo>
                    <a:lnTo>
                      <a:pt x="1055" y="737"/>
                    </a:lnTo>
                    <a:lnTo>
                      <a:pt x="1058" y="743"/>
                    </a:lnTo>
                    <a:lnTo>
                      <a:pt x="1059" y="751"/>
                    </a:lnTo>
                    <a:lnTo>
                      <a:pt x="1056" y="762"/>
                    </a:lnTo>
                    <a:lnTo>
                      <a:pt x="1050" y="776"/>
                    </a:lnTo>
                    <a:lnTo>
                      <a:pt x="1043" y="787"/>
                    </a:lnTo>
                    <a:lnTo>
                      <a:pt x="1040" y="792"/>
                    </a:lnTo>
                    <a:lnTo>
                      <a:pt x="1089" y="789"/>
                    </a:lnTo>
                    <a:lnTo>
                      <a:pt x="1091" y="790"/>
                    </a:lnTo>
                    <a:lnTo>
                      <a:pt x="1094" y="794"/>
                    </a:lnTo>
                    <a:lnTo>
                      <a:pt x="1097" y="802"/>
                    </a:lnTo>
                    <a:lnTo>
                      <a:pt x="1095" y="810"/>
                    </a:lnTo>
                    <a:lnTo>
                      <a:pt x="1092" y="814"/>
                    </a:lnTo>
                    <a:lnTo>
                      <a:pt x="1087" y="817"/>
                    </a:lnTo>
                    <a:lnTo>
                      <a:pt x="1082" y="820"/>
                    </a:lnTo>
                    <a:lnTo>
                      <a:pt x="1077" y="823"/>
                    </a:lnTo>
                    <a:lnTo>
                      <a:pt x="1071" y="827"/>
                    </a:lnTo>
                    <a:lnTo>
                      <a:pt x="1066" y="829"/>
                    </a:lnTo>
                    <a:lnTo>
                      <a:pt x="1062" y="831"/>
                    </a:lnTo>
                    <a:lnTo>
                      <a:pt x="1057" y="833"/>
                    </a:lnTo>
                    <a:lnTo>
                      <a:pt x="1051" y="837"/>
                    </a:lnTo>
                    <a:lnTo>
                      <a:pt x="1046" y="840"/>
                    </a:lnTo>
                    <a:lnTo>
                      <a:pt x="1044" y="844"/>
                    </a:lnTo>
                    <a:lnTo>
                      <a:pt x="1045" y="850"/>
                    </a:lnTo>
                    <a:lnTo>
                      <a:pt x="1051" y="859"/>
                    </a:lnTo>
                    <a:lnTo>
                      <a:pt x="1058" y="867"/>
                    </a:lnTo>
                    <a:lnTo>
                      <a:pt x="1067" y="873"/>
                    </a:lnTo>
                    <a:lnTo>
                      <a:pt x="1074" y="876"/>
                    </a:lnTo>
                    <a:lnTo>
                      <a:pt x="1079" y="881"/>
                    </a:lnTo>
                    <a:lnTo>
                      <a:pt x="1080" y="888"/>
                    </a:lnTo>
                    <a:lnTo>
                      <a:pt x="1080" y="894"/>
                    </a:lnTo>
                    <a:lnTo>
                      <a:pt x="1080" y="897"/>
                    </a:lnTo>
                    <a:lnTo>
                      <a:pt x="1079" y="897"/>
                    </a:lnTo>
                    <a:lnTo>
                      <a:pt x="1077" y="898"/>
                    </a:lnTo>
                    <a:lnTo>
                      <a:pt x="1074" y="899"/>
                    </a:lnTo>
                    <a:lnTo>
                      <a:pt x="1070" y="900"/>
                    </a:lnTo>
                    <a:lnTo>
                      <a:pt x="1065" y="901"/>
                    </a:lnTo>
                    <a:lnTo>
                      <a:pt x="1059" y="902"/>
                    </a:lnTo>
                    <a:lnTo>
                      <a:pt x="1053" y="903"/>
                    </a:lnTo>
                    <a:lnTo>
                      <a:pt x="1048" y="903"/>
                    </a:lnTo>
                    <a:lnTo>
                      <a:pt x="1043" y="903"/>
                    </a:lnTo>
                    <a:lnTo>
                      <a:pt x="1038" y="906"/>
                    </a:lnTo>
                    <a:lnTo>
                      <a:pt x="1033" y="908"/>
                    </a:lnTo>
                    <a:lnTo>
                      <a:pt x="1029" y="910"/>
                    </a:lnTo>
                    <a:lnTo>
                      <a:pt x="1024" y="913"/>
                    </a:lnTo>
                    <a:lnTo>
                      <a:pt x="1019" y="917"/>
                    </a:lnTo>
                    <a:lnTo>
                      <a:pt x="1014" y="920"/>
                    </a:lnTo>
                    <a:lnTo>
                      <a:pt x="1007" y="923"/>
                    </a:lnTo>
                    <a:lnTo>
                      <a:pt x="996" y="929"/>
                    </a:lnTo>
                    <a:lnTo>
                      <a:pt x="988" y="936"/>
                    </a:lnTo>
                    <a:lnTo>
                      <a:pt x="983" y="940"/>
                    </a:lnTo>
                    <a:lnTo>
                      <a:pt x="980" y="941"/>
                    </a:lnTo>
                    <a:lnTo>
                      <a:pt x="934" y="953"/>
                    </a:lnTo>
                    <a:lnTo>
                      <a:pt x="933" y="954"/>
                    </a:lnTo>
                    <a:lnTo>
                      <a:pt x="928" y="956"/>
                    </a:lnTo>
                    <a:lnTo>
                      <a:pt x="922" y="959"/>
                    </a:lnTo>
                    <a:lnTo>
                      <a:pt x="914" y="962"/>
                    </a:lnTo>
                    <a:lnTo>
                      <a:pt x="906" y="966"/>
                    </a:lnTo>
                    <a:lnTo>
                      <a:pt x="896" y="969"/>
                    </a:lnTo>
                    <a:lnTo>
                      <a:pt x="887" y="971"/>
                    </a:lnTo>
                    <a:lnTo>
                      <a:pt x="879" y="973"/>
                    </a:lnTo>
                    <a:lnTo>
                      <a:pt x="868" y="971"/>
                    </a:lnTo>
                    <a:lnTo>
                      <a:pt x="855" y="963"/>
                    </a:lnTo>
                    <a:lnTo>
                      <a:pt x="839" y="950"/>
                    </a:lnTo>
                    <a:lnTo>
                      <a:pt x="821" y="935"/>
                    </a:lnTo>
                    <a:lnTo>
                      <a:pt x="806" y="918"/>
                    </a:lnTo>
                    <a:lnTo>
                      <a:pt x="792" y="901"/>
                    </a:lnTo>
                    <a:lnTo>
                      <a:pt x="782" y="886"/>
                    </a:lnTo>
                    <a:lnTo>
                      <a:pt x="777" y="874"/>
                    </a:lnTo>
                    <a:lnTo>
                      <a:pt x="770" y="865"/>
                    </a:lnTo>
                    <a:lnTo>
                      <a:pt x="763" y="873"/>
                    </a:lnTo>
                    <a:lnTo>
                      <a:pt x="757" y="889"/>
                    </a:lnTo>
                    <a:lnTo>
                      <a:pt x="753" y="903"/>
                    </a:lnTo>
                    <a:lnTo>
                      <a:pt x="750" y="911"/>
                    </a:lnTo>
                    <a:lnTo>
                      <a:pt x="744" y="920"/>
                    </a:lnTo>
                    <a:lnTo>
                      <a:pt x="737" y="933"/>
                    </a:lnTo>
                    <a:lnTo>
                      <a:pt x="729" y="946"/>
                    </a:lnTo>
                    <a:lnTo>
                      <a:pt x="720" y="961"/>
                    </a:lnTo>
                    <a:lnTo>
                      <a:pt x="711" y="975"/>
                    </a:lnTo>
                    <a:lnTo>
                      <a:pt x="703" y="990"/>
                    </a:lnTo>
                    <a:lnTo>
                      <a:pt x="698" y="1002"/>
                    </a:lnTo>
                    <a:lnTo>
                      <a:pt x="687" y="1028"/>
                    </a:lnTo>
                    <a:lnTo>
                      <a:pt x="678" y="1055"/>
                    </a:lnTo>
                    <a:lnTo>
                      <a:pt x="671" y="1075"/>
                    </a:lnTo>
                    <a:lnTo>
                      <a:pt x="668" y="1083"/>
                    </a:lnTo>
                    <a:lnTo>
                      <a:pt x="665" y="1085"/>
                    </a:lnTo>
                    <a:lnTo>
                      <a:pt x="660" y="1092"/>
                    </a:lnTo>
                    <a:lnTo>
                      <a:pt x="655" y="1103"/>
                    </a:lnTo>
                    <a:lnTo>
                      <a:pt x="653" y="1119"/>
                    </a:lnTo>
                    <a:lnTo>
                      <a:pt x="651" y="1138"/>
                    </a:lnTo>
                    <a:lnTo>
                      <a:pt x="646" y="1177"/>
                    </a:lnTo>
                    <a:lnTo>
                      <a:pt x="637" y="1228"/>
                    </a:lnTo>
                    <a:lnTo>
                      <a:pt x="628" y="1285"/>
                    </a:lnTo>
                    <a:lnTo>
                      <a:pt x="619" y="1341"/>
                    </a:lnTo>
                    <a:lnTo>
                      <a:pt x="610" y="1389"/>
                    </a:lnTo>
                    <a:lnTo>
                      <a:pt x="604" y="1424"/>
                    </a:lnTo>
                    <a:lnTo>
                      <a:pt x="601" y="1440"/>
                    </a:lnTo>
                    <a:lnTo>
                      <a:pt x="594" y="1453"/>
                    </a:lnTo>
                    <a:lnTo>
                      <a:pt x="577" y="1485"/>
                    </a:lnTo>
                    <a:lnTo>
                      <a:pt x="553" y="1526"/>
                    </a:lnTo>
                    <a:lnTo>
                      <a:pt x="525" y="1575"/>
                    </a:lnTo>
                    <a:lnTo>
                      <a:pt x="497" y="1624"/>
                    </a:lnTo>
                    <a:lnTo>
                      <a:pt x="472" y="1668"/>
                    </a:lnTo>
                    <a:lnTo>
                      <a:pt x="452" y="1700"/>
                    </a:lnTo>
                    <a:lnTo>
                      <a:pt x="441" y="1717"/>
                    </a:lnTo>
                    <a:lnTo>
                      <a:pt x="435" y="1727"/>
                    </a:lnTo>
                    <a:lnTo>
                      <a:pt x="425" y="1740"/>
                    </a:lnTo>
                    <a:lnTo>
                      <a:pt x="416" y="1755"/>
                    </a:lnTo>
                    <a:lnTo>
                      <a:pt x="407" y="1769"/>
                    </a:lnTo>
                    <a:lnTo>
                      <a:pt x="397" y="1783"/>
                    </a:lnTo>
                    <a:lnTo>
                      <a:pt x="390" y="1795"/>
                    </a:lnTo>
                    <a:lnTo>
                      <a:pt x="385" y="1803"/>
                    </a:lnTo>
                    <a:lnTo>
                      <a:pt x="383" y="1806"/>
                    </a:lnTo>
                    <a:lnTo>
                      <a:pt x="381" y="1808"/>
                    </a:lnTo>
                    <a:lnTo>
                      <a:pt x="378" y="1814"/>
                    </a:lnTo>
                    <a:lnTo>
                      <a:pt x="377" y="1821"/>
                    </a:lnTo>
                    <a:lnTo>
                      <a:pt x="383" y="1829"/>
                    </a:lnTo>
                    <a:lnTo>
                      <a:pt x="388" y="1832"/>
                    </a:lnTo>
                    <a:lnTo>
                      <a:pt x="392" y="1833"/>
                    </a:lnTo>
                    <a:lnTo>
                      <a:pt x="396" y="1834"/>
                    </a:lnTo>
                    <a:lnTo>
                      <a:pt x="400" y="1834"/>
                    </a:lnTo>
                    <a:lnTo>
                      <a:pt x="405" y="1833"/>
                    </a:lnTo>
                    <a:lnTo>
                      <a:pt x="410" y="1833"/>
                    </a:lnTo>
                    <a:lnTo>
                      <a:pt x="414" y="1832"/>
                    </a:lnTo>
                    <a:lnTo>
                      <a:pt x="420" y="1832"/>
                    </a:lnTo>
                    <a:lnTo>
                      <a:pt x="426" y="1832"/>
                    </a:lnTo>
                    <a:lnTo>
                      <a:pt x="433" y="1831"/>
                    </a:lnTo>
                    <a:lnTo>
                      <a:pt x="438" y="1831"/>
                    </a:lnTo>
                    <a:lnTo>
                      <a:pt x="443" y="1831"/>
                    </a:lnTo>
                    <a:lnTo>
                      <a:pt x="447" y="1832"/>
                    </a:lnTo>
                    <a:lnTo>
                      <a:pt x="450" y="1833"/>
                    </a:lnTo>
                    <a:lnTo>
                      <a:pt x="453" y="1836"/>
                    </a:lnTo>
                    <a:lnTo>
                      <a:pt x="456" y="1841"/>
                    </a:lnTo>
                    <a:lnTo>
                      <a:pt x="459" y="1853"/>
                    </a:lnTo>
                    <a:lnTo>
                      <a:pt x="458" y="1862"/>
                    </a:lnTo>
                    <a:lnTo>
                      <a:pt x="457" y="1869"/>
                    </a:lnTo>
                    <a:lnTo>
                      <a:pt x="456" y="1872"/>
                    </a:lnTo>
                    <a:lnTo>
                      <a:pt x="458" y="1872"/>
                    </a:lnTo>
                    <a:lnTo>
                      <a:pt x="462" y="1872"/>
                    </a:lnTo>
                    <a:lnTo>
                      <a:pt x="468" y="1874"/>
                    </a:lnTo>
                    <a:lnTo>
                      <a:pt x="473" y="1879"/>
                    </a:lnTo>
                    <a:lnTo>
                      <a:pt x="477" y="1886"/>
                    </a:lnTo>
                    <a:lnTo>
                      <a:pt x="479" y="1894"/>
                    </a:lnTo>
                    <a:lnTo>
                      <a:pt x="481" y="1900"/>
                    </a:lnTo>
                    <a:lnTo>
                      <a:pt x="481" y="1902"/>
                    </a:lnTo>
                    <a:lnTo>
                      <a:pt x="481" y="1905"/>
                    </a:lnTo>
                    <a:lnTo>
                      <a:pt x="480" y="1909"/>
                    </a:lnTo>
                    <a:lnTo>
                      <a:pt x="480" y="1916"/>
                    </a:lnTo>
                    <a:lnTo>
                      <a:pt x="481" y="1922"/>
                    </a:lnTo>
                    <a:lnTo>
                      <a:pt x="483" y="1928"/>
                    </a:lnTo>
                    <a:lnTo>
                      <a:pt x="483" y="1934"/>
                    </a:lnTo>
                    <a:lnTo>
                      <a:pt x="481" y="1940"/>
                    </a:lnTo>
                    <a:lnTo>
                      <a:pt x="479" y="1946"/>
                    </a:lnTo>
                    <a:lnTo>
                      <a:pt x="476" y="1953"/>
                    </a:lnTo>
                    <a:lnTo>
                      <a:pt x="470" y="1961"/>
                    </a:lnTo>
                    <a:lnTo>
                      <a:pt x="462" y="1965"/>
                    </a:lnTo>
                    <a:lnTo>
                      <a:pt x="450" y="1966"/>
                    </a:lnTo>
                    <a:lnTo>
                      <a:pt x="444" y="1965"/>
                    </a:lnTo>
                    <a:lnTo>
                      <a:pt x="438" y="1964"/>
                    </a:lnTo>
                    <a:lnTo>
                      <a:pt x="433" y="1963"/>
                    </a:lnTo>
                    <a:lnTo>
                      <a:pt x="426" y="1962"/>
                    </a:lnTo>
                    <a:lnTo>
                      <a:pt x="421" y="1961"/>
                    </a:lnTo>
                    <a:lnTo>
                      <a:pt x="415" y="1961"/>
                    </a:lnTo>
                    <a:lnTo>
                      <a:pt x="410" y="1962"/>
                    </a:lnTo>
                    <a:lnTo>
                      <a:pt x="404" y="1964"/>
                    </a:lnTo>
                    <a:lnTo>
                      <a:pt x="397" y="1965"/>
                    </a:lnTo>
                    <a:lnTo>
                      <a:pt x="391" y="1966"/>
                    </a:lnTo>
                    <a:lnTo>
                      <a:pt x="385" y="1965"/>
                    </a:lnTo>
                    <a:lnTo>
                      <a:pt x="379" y="1964"/>
                    </a:lnTo>
                    <a:lnTo>
                      <a:pt x="371" y="1963"/>
                    </a:lnTo>
                    <a:lnTo>
                      <a:pt x="362" y="1962"/>
                    </a:lnTo>
                    <a:lnTo>
                      <a:pt x="352" y="1961"/>
                    </a:lnTo>
                    <a:lnTo>
                      <a:pt x="339" y="1961"/>
                    </a:lnTo>
                    <a:lnTo>
                      <a:pt x="326" y="1961"/>
                    </a:lnTo>
                    <a:lnTo>
                      <a:pt x="315" y="1962"/>
                    </a:lnTo>
                    <a:lnTo>
                      <a:pt x="306" y="1962"/>
                    </a:lnTo>
                    <a:lnTo>
                      <a:pt x="299" y="1963"/>
                    </a:lnTo>
                    <a:lnTo>
                      <a:pt x="291" y="1964"/>
                    </a:lnTo>
                    <a:lnTo>
                      <a:pt x="284" y="1964"/>
                    </a:lnTo>
                    <a:lnTo>
                      <a:pt x="277" y="1964"/>
                    </a:lnTo>
                    <a:lnTo>
                      <a:pt x="268" y="1964"/>
                    </a:lnTo>
                    <a:lnTo>
                      <a:pt x="260" y="1963"/>
                    </a:lnTo>
                    <a:lnTo>
                      <a:pt x="252" y="1961"/>
                    </a:lnTo>
                    <a:lnTo>
                      <a:pt x="243" y="1958"/>
                    </a:lnTo>
                    <a:lnTo>
                      <a:pt x="236" y="1953"/>
                    </a:lnTo>
                    <a:lnTo>
                      <a:pt x="230" y="1948"/>
                    </a:lnTo>
                    <a:lnTo>
                      <a:pt x="225" y="1942"/>
                    </a:lnTo>
                    <a:lnTo>
                      <a:pt x="221" y="1933"/>
                    </a:lnTo>
                    <a:lnTo>
                      <a:pt x="219" y="1922"/>
                    </a:lnTo>
                    <a:lnTo>
                      <a:pt x="219" y="1898"/>
                    </a:lnTo>
                    <a:lnTo>
                      <a:pt x="224" y="1875"/>
                    </a:lnTo>
                    <a:lnTo>
                      <a:pt x="232" y="1857"/>
                    </a:lnTo>
                    <a:lnTo>
                      <a:pt x="246" y="1843"/>
                    </a:lnTo>
                    <a:lnTo>
                      <a:pt x="257" y="1822"/>
                    </a:lnTo>
                    <a:lnTo>
                      <a:pt x="262" y="1786"/>
                    </a:lnTo>
                    <a:lnTo>
                      <a:pt x="263" y="1753"/>
                    </a:lnTo>
                    <a:lnTo>
                      <a:pt x="263" y="1738"/>
                    </a:lnTo>
                    <a:lnTo>
                      <a:pt x="265" y="1656"/>
                    </a:lnTo>
                    <a:lnTo>
                      <a:pt x="263" y="1655"/>
                    </a:lnTo>
                    <a:lnTo>
                      <a:pt x="258" y="1654"/>
                    </a:lnTo>
                    <a:lnTo>
                      <a:pt x="251" y="1654"/>
                    </a:lnTo>
                    <a:lnTo>
                      <a:pt x="242" y="1656"/>
                    </a:lnTo>
                    <a:lnTo>
                      <a:pt x="238" y="1658"/>
                    </a:lnTo>
                    <a:lnTo>
                      <a:pt x="234" y="1660"/>
                    </a:lnTo>
                    <a:lnTo>
                      <a:pt x="230" y="1662"/>
                    </a:lnTo>
                    <a:lnTo>
                      <a:pt x="226" y="1663"/>
                    </a:lnTo>
                    <a:lnTo>
                      <a:pt x="221" y="1664"/>
                    </a:lnTo>
                    <a:lnTo>
                      <a:pt x="215" y="1663"/>
                    </a:lnTo>
                    <a:lnTo>
                      <a:pt x="210" y="1662"/>
                    </a:lnTo>
                    <a:lnTo>
                      <a:pt x="204" y="1659"/>
                    </a:lnTo>
                    <a:lnTo>
                      <a:pt x="199" y="1656"/>
                    </a:lnTo>
                    <a:lnTo>
                      <a:pt x="195" y="1651"/>
                    </a:lnTo>
                    <a:lnTo>
                      <a:pt x="191" y="1647"/>
                    </a:lnTo>
                    <a:lnTo>
                      <a:pt x="189" y="1642"/>
                    </a:lnTo>
                    <a:lnTo>
                      <a:pt x="186" y="1637"/>
                    </a:lnTo>
                    <a:lnTo>
                      <a:pt x="183" y="1635"/>
                    </a:lnTo>
                    <a:lnTo>
                      <a:pt x="178" y="1633"/>
                    </a:lnTo>
                    <a:lnTo>
                      <a:pt x="172" y="1633"/>
                    </a:lnTo>
                    <a:lnTo>
                      <a:pt x="164" y="1634"/>
                    </a:lnTo>
                    <a:lnTo>
                      <a:pt x="158" y="1634"/>
                    </a:lnTo>
                    <a:lnTo>
                      <a:pt x="153" y="1633"/>
                    </a:lnTo>
                    <a:lnTo>
                      <a:pt x="148" y="1632"/>
                    </a:lnTo>
                    <a:lnTo>
                      <a:pt x="145" y="1629"/>
                    </a:lnTo>
                    <a:lnTo>
                      <a:pt x="142" y="1625"/>
                    </a:lnTo>
                    <a:lnTo>
                      <a:pt x="141" y="1620"/>
                    </a:lnTo>
                    <a:lnTo>
                      <a:pt x="140" y="1612"/>
                    </a:lnTo>
                    <a:lnTo>
                      <a:pt x="142" y="1591"/>
                    </a:lnTo>
                    <a:lnTo>
                      <a:pt x="148" y="1563"/>
                    </a:lnTo>
                    <a:lnTo>
                      <a:pt x="153" y="1539"/>
                    </a:lnTo>
                    <a:lnTo>
                      <a:pt x="155" y="1528"/>
                    </a:lnTo>
                    <a:lnTo>
                      <a:pt x="153" y="1526"/>
                    </a:lnTo>
                    <a:lnTo>
                      <a:pt x="147" y="1522"/>
                    </a:lnTo>
                    <a:lnTo>
                      <a:pt x="138" y="1514"/>
                    </a:lnTo>
                    <a:lnTo>
                      <a:pt x="131" y="1504"/>
                    </a:lnTo>
                    <a:lnTo>
                      <a:pt x="129" y="1497"/>
                    </a:lnTo>
                    <a:lnTo>
                      <a:pt x="128" y="1488"/>
                    </a:lnTo>
                    <a:lnTo>
                      <a:pt x="129" y="1475"/>
                    </a:lnTo>
                    <a:lnTo>
                      <a:pt x="132" y="1463"/>
                    </a:lnTo>
                    <a:lnTo>
                      <a:pt x="136" y="1451"/>
                    </a:lnTo>
                    <a:lnTo>
                      <a:pt x="142" y="1441"/>
                    </a:lnTo>
                    <a:lnTo>
                      <a:pt x="148" y="1433"/>
                    </a:lnTo>
                    <a:lnTo>
                      <a:pt x="155" y="1428"/>
                    </a:lnTo>
                    <a:lnTo>
                      <a:pt x="163" y="1426"/>
                    </a:lnTo>
                    <a:lnTo>
                      <a:pt x="174" y="1423"/>
                    </a:lnTo>
                    <a:lnTo>
                      <a:pt x="185" y="1420"/>
                    </a:lnTo>
                    <a:lnTo>
                      <a:pt x="196" y="1417"/>
                    </a:lnTo>
                    <a:lnTo>
                      <a:pt x="206" y="1415"/>
                    </a:lnTo>
                    <a:lnTo>
                      <a:pt x="214" y="1413"/>
                    </a:lnTo>
                    <a:lnTo>
                      <a:pt x="220" y="1411"/>
                    </a:lnTo>
                    <a:lnTo>
                      <a:pt x="222" y="1411"/>
                    </a:lnTo>
                    <a:lnTo>
                      <a:pt x="242" y="1370"/>
                    </a:lnTo>
                    <a:lnTo>
                      <a:pt x="243" y="1368"/>
                    </a:lnTo>
                    <a:lnTo>
                      <a:pt x="249" y="1362"/>
                    </a:lnTo>
                    <a:lnTo>
                      <a:pt x="254" y="1353"/>
                    </a:lnTo>
                    <a:lnTo>
                      <a:pt x="262" y="1342"/>
                    </a:lnTo>
                    <a:lnTo>
                      <a:pt x="270" y="1331"/>
                    </a:lnTo>
                    <a:lnTo>
                      <a:pt x="279" y="1320"/>
                    </a:lnTo>
                    <a:lnTo>
                      <a:pt x="286" y="1312"/>
                    </a:lnTo>
                    <a:lnTo>
                      <a:pt x="292" y="1306"/>
                    </a:lnTo>
                    <a:lnTo>
                      <a:pt x="294" y="1301"/>
                    </a:lnTo>
                    <a:lnTo>
                      <a:pt x="291" y="1292"/>
                    </a:lnTo>
                    <a:lnTo>
                      <a:pt x="285" y="1283"/>
                    </a:lnTo>
                    <a:lnTo>
                      <a:pt x="275" y="1273"/>
                    </a:lnTo>
                    <a:lnTo>
                      <a:pt x="263" y="1262"/>
                    </a:lnTo>
                    <a:lnTo>
                      <a:pt x="252" y="1251"/>
                    </a:lnTo>
                    <a:lnTo>
                      <a:pt x="241" y="1241"/>
                    </a:lnTo>
                    <a:lnTo>
                      <a:pt x="233" y="1233"/>
                    </a:lnTo>
                    <a:lnTo>
                      <a:pt x="225" y="1222"/>
                    </a:lnTo>
                    <a:lnTo>
                      <a:pt x="213" y="1204"/>
                    </a:lnTo>
                    <a:lnTo>
                      <a:pt x="201" y="1181"/>
                    </a:lnTo>
                    <a:lnTo>
                      <a:pt x="189" y="1154"/>
                    </a:lnTo>
                    <a:lnTo>
                      <a:pt x="182" y="1126"/>
                    </a:lnTo>
                    <a:lnTo>
                      <a:pt x="180" y="1097"/>
                    </a:lnTo>
                    <a:lnTo>
                      <a:pt x="187" y="1070"/>
                    </a:lnTo>
                    <a:lnTo>
                      <a:pt x="204" y="1044"/>
                    </a:lnTo>
                    <a:lnTo>
                      <a:pt x="224" y="1020"/>
                    </a:lnTo>
                    <a:lnTo>
                      <a:pt x="239" y="999"/>
                    </a:lnTo>
                    <a:lnTo>
                      <a:pt x="251" y="979"/>
                    </a:lnTo>
                    <a:lnTo>
                      <a:pt x="258" y="963"/>
                    </a:lnTo>
                    <a:lnTo>
                      <a:pt x="262" y="948"/>
                    </a:lnTo>
                    <a:lnTo>
                      <a:pt x="264" y="938"/>
                    </a:lnTo>
                    <a:lnTo>
                      <a:pt x="265" y="932"/>
                    </a:lnTo>
                    <a:lnTo>
                      <a:pt x="265" y="929"/>
                    </a:lnTo>
                    <a:lnTo>
                      <a:pt x="266" y="928"/>
                    </a:lnTo>
                    <a:lnTo>
                      <a:pt x="269" y="925"/>
                    </a:lnTo>
                    <a:lnTo>
                      <a:pt x="274" y="921"/>
                    </a:lnTo>
                    <a:lnTo>
                      <a:pt x="279" y="916"/>
                    </a:lnTo>
                    <a:lnTo>
                      <a:pt x="284" y="912"/>
                    </a:lnTo>
                    <a:lnTo>
                      <a:pt x="289" y="908"/>
                    </a:lnTo>
                    <a:lnTo>
                      <a:pt x="293" y="905"/>
                    </a:lnTo>
                    <a:lnTo>
                      <a:pt x="298" y="903"/>
                    </a:lnTo>
                    <a:lnTo>
                      <a:pt x="304" y="899"/>
                    </a:lnTo>
                    <a:lnTo>
                      <a:pt x="310" y="891"/>
                    </a:lnTo>
                    <a:lnTo>
                      <a:pt x="314" y="884"/>
                    </a:lnTo>
                    <a:lnTo>
                      <a:pt x="315" y="880"/>
                    </a:lnTo>
                    <a:lnTo>
                      <a:pt x="316" y="879"/>
                    </a:lnTo>
                    <a:lnTo>
                      <a:pt x="318" y="877"/>
                    </a:lnTo>
                    <a:lnTo>
                      <a:pt x="321" y="874"/>
                    </a:lnTo>
                    <a:lnTo>
                      <a:pt x="327" y="871"/>
                    </a:lnTo>
                    <a:lnTo>
                      <a:pt x="333" y="867"/>
                    </a:lnTo>
                    <a:lnTo>
                      <a:pt x="339" y="861"/>
                    </a:lnTo>
                    <a:lnTo>
                      <a:pt x="346" y="855"/>
                    </a:lnTo>
                    <a:lnTo>
                      <a:pt x="354" y="847"/>
                    </a:lnTo>
                    <a:lnTo>
                      <a:pt x="365" y="827"/>
                    </a:lnTo>
                    <a:lnTo>
                      <a:pt x="370" y="797"/>
                    </a:lnTo>
                    <a:lnTo>
                      <a:pt x="371" y="769"/>
                    </a:lnTo>
                    <a:lnTo>
                      <a:pt x="371" y="749"/>
                    </a:lnTo>
                    <a:lnTo>
                      <a:pt x="371" y="730"/>
                    </a:lnTo>
                    <a:lnTo>
                      <a:pt x="372" y="710"/>
                    </a:lnTo>
                    <a:lnTo>
                      <a:pt x="373" y="693"/>
                    </a:lnTo>
                    <a:lnTo>
                      <a:pt x="373" y="687"/>
                    </a:lnTo>
                    <a:lnTo>
                      <a:pt x="289" y="702"/>
                    </a:lnTo>
                    <a:lnTo>
                      <a:pt x="286" y="706"/>
                    </a:lnTo>
                    <a:lnTo>
                      <a:pt x="280" y="715"/>
                    </a:lnTo>
                    <a:lnTo>
                      <a:pt x="273" y="729"/>
                    </a:lnTo>
                    <a:lnTo>
                      <a:pt x="268" y="742"/>
                    </a:lnTo>
                    <a:lnTo>
                      <a:pt x="267" y="757"/>
                    </a:lnTo>
                    <a:lnTo>
                      <a:pt x="267" y="772"/>
                    </a:lnTo>
                    <a:lnTo>
                      <a:pt x="266" y="789"/>
                    </a:lnTo>
                    <a:lnTo>
                      <a:pt x="265" y="807"/>
                    </a:lnTo>
                    <a:lnTo>
                      <a:pt x="260" y="824"/>
                    </a:lnTo>
                    <a:lnTo>
                      <a:pt x="250" y="842"/>
                    </a:lnTo>
                    <a:lnTo>
                      <a:pt x="240" y="855"/>
                    </a:lnTo>
                    <a:lnTo>
                      <a:pt x="236" y="860"/>
                    </a:lnTo>
                    <a:lnTo>
                      <a:pt x="234" y="862"/>
                    </a:lnTo>
                    <a:lnTo>
                      <a:pt x="228" y="867"/>
                    </a:lnTo>
                    <a:lnTo>
                      <a:pt x="222" y="876"/>
                    </a:lnTo>
                    <a:lnTo>
                      <a:pt x="216" y="891"/>
                    </a:lnTo>
                    <a:lnTo>
                      <a:pt x="213" y="908"/>
                    </a:lnTo>
                    <a:lnTo>
                      <a:pt x="211" y="920"/>
                    </a:lnTo>
                    <a:lnTo>
                      <a:pt x="209" y="932"/>
                    </a:lnTo>
                    <a:lnTo>
                      <a:pt x="204" y="941"/>
                    </a:lnTo>
                    <a:lnTo>
                      <a:pt x="200" y="946"/>
                    </a:lnTo>
                    <a:lnTo>
                      <a:pt x="193" y="951"/>
                    </a:lnTo>
                    <a:lnTo>
                      <a:pt x="184" y="956"/>
                    </a:lnTo>
                    <a:lnTo>
                      <a:pt x="175" y="962"/>
                    </a:lnTo>
                    <a:lnTo>
                      <a:pt x="167" y="967"/>
                    </a:lnTo>
                    <a:lnTo>
                      <a:pt x="157" y="971"/>
                    </a:lnTo>
                    <a:lnTo>
                      <a:pt x="151" y="974"/>
                    </a:lnTo>
                    <a:lnTo>
                      <a:pt x="146" y="976"/>
                    </a:lnTo>
                    <a:lnTo>
                      <a:pt x="142" y="979"/>
                    </a:lnTo>
                    <a:lnTo>
                      <a:pt x="137" y="987"/>
                    </a:lnTo>
                    <a:lnTo>
                      <a:pt x="131" y="995"/>
                    </a:lnTo>
                    <a:lnTo>
                      <a:pt x="125" y="1005"/>
                    </a:lnTo>
                    <a:lnTo>
                      <a:pt x="118" y="1016"/>
                    </a:lnTo>
                    <a:lnTo>
                      <a:pt x="111" y="1026"/>
                    </a:lnTo>
                    <a:lnTo>
                      <a:pt x="105" y="1033"/>
                    </a:lnTo>
                    <a:lnTo>
                      <a:pt x="99" y="1038"/>
                    </a:lnTo>
                    <a:lnTo>
                      <a:pt x="93" y="1039"/>
                    </a:lnTo>
                    <a:lnTo>
                      <a:pt x="87" y="1038"/>
                    </a:lnTo>
                    <a:lnTo>
                      <a:pt x="80" y="1035"/>
                    </a:lnTo>
                    <a:lnTo>
                      <a:pt x="75" y="1032"/>
                    </a:lnTo>
                    <a:lnTo>
                      <a:pt x="70" y="1029"/>
                    </a:lnTo>
                    <a:lnTo>
                      <a:pt x="66" y="1026"/>
                    </a:lnTo>
                    <a:lnTo>
                      <a:pt x="63" y="1024"/>
                    </a:lnTo>
                    <a:lnTo>
                      <a:pt x="62" y="1023"/>
                    </a:lnTo>
                    <a:lnTo>
                      <a:pt x="59" y="1023"/>
                    </a:lnTo>
                    <a:lnTo>
                      <a:pt x="53" y="1023"/>
                    </a:lnTo>
                    <a:lnTo>
                      <a:pt x="45" y="1022"/>
                    </a:lnTo>
                    <a:lnTo>
                      <a:pt x="38" y="1017"/>
                    </a:lnTo>
                    <a:lnTo>
                      <a:pt x="32" y="1008"/>
                    </a:lnTo>
                    <a:lnTo>
                      <a:pt x="30" y="999"/>
                    </a:lnTo>
                    <a:lnTo>
                      <a:pt x="29" y="991"/>
                    </a:lnTo>
                    <a:lnTo>
                      <a:pt x="29" y="988"/>
                    </a:lnTo>
                    <a:lnTo>
                      <a:pt x="9" y="976"/>
                    </a:lnTo>
                    <a:lnTo>
                      <a:pt x="12" y="955"/>
                    </a:lnTo>
                    <a:lnTo>
                      <a:pt x="9" y="954"/>
                    </a:lnTo>
                    <a:lnTo>
                      <a:pt x="4" y="950"/>
                    </a:lnTo>
                    <a:lnTo>
                      <a:pt x="0" y="944"/>
                    </a:lnTo>
                    <a:lnTo>
                      <a:pt x="2" y="936"/>
                    </a:lnTo>
                    <a:lnTo>
                      <a:pt x="8" y="932"/>
                    </a:lnTo>
                    <a:lnTo>
                      <a:pt x="14" y="926"/>
                    </a:lnTo>
                    <a:lnTo>
                      <a:pt x="22" y="922"/>
                    </a:lnTo>
                    <a:lnTo>
                      <a:pt x="30" y="919"/>
                    </a:lnTo>
                    <a:lnTo>
                      <a:pt x="40" y="915"/>
                    </a:lnTo>
                    <a:lnTo>
                      <a:pt x="48" y="913"/>
                    </a:lnTo>
                    <a:lnTo>
                      <a:pt x="55" y="910"/>
                    </a:lnTo>
                    <a:lnTo>
                      <a:pt x="62" y="909"/>
                    </a:lnTo>
                    <a:lnTo>
                      <a:pt x="68" y="900"/>
                    </a:lnTo>
                    <a:lnTo>
                      <a:pt x="72" y="882"/>
                    </a:lnTo>
                    <a:lnTo>
                      <a:pt x="75" y="862"/>
                    </a:lnTo>
                    <a:lnTo>
                      <a:pt x="81" y="847"/>
                    </a:lnTo>
                    <a:lnTo>
                      <a:pt x="87" y="843"/>
                    </a:lnTo>
                    <a:lnTo>
                      <a:pt x="92" y="838"/>
                    </a:lnTo>
                    <a:lnTo>
                      <a:pt x="99" y="833"/>
                    </a:lnTo>
                    <a:lnTo>
                      <a:pt x="105" y="829"/>
                    </a:lnTo>
                    <a:lnTo>
                      <a:pt x="110" y="824"/>
                    </a:lnTo>
                    <a:lnTo>
                      <a:pt x="116" y="821"/>
                    </a:lnTo>
                    <a:lnTo>
                      <a:pt x="119" y="819"/>
                    </a:lnTo>
                    <a:lnTo>
                      <a:pt x="120" y="818"/>
                    </a:lnTo>
                    <a:lnTo>
                      <a:pt x="125" y="771"/>
                    </a:lnTo>
                    <a:lnTo>
                      <a:pt x="127" y="758"/>
                    </a:lnTo>
                    <a:lnTo>
                      <a:pt x="132" y="726"/>
                    </a:lnTo>
                    <a:lnTo>
                      <a:pt x="141" y="690"/>
                    </a:lnTo>
                    <a:lnTo>
                      <a:pt x="149" y="666"/>
                    </a:lnTo>
                    <a:lnTo>
                      <a:pt x="154" y="658"/>
                    </a:lnTo>
                    <a:lnTo>
                      <a:pt x="161" y="646"/>
                    </a:lnTo>
                    <a:lnTo>
                      <a:pt x="171" y="632"/>
                    </a:lnTo>
                    <a:lnTo>
                      <a:pt x="184" y="616"/>
                    </a:lnTo>
                    <a:lnTo>
                      <a:pt x="201" y="599"/>
                    </a:lnTo>
                    <a:lnTo>
                      <a:pt x="221" y="582"/>
                    </a:lnTo>
                    <a:lnTo>
                      <a:pt x="246" y="567"/>
                    </a:lnTo>
                    <a:lnTo>
                      <a:pt x="275" y="552"/>
                    </a:lnTo>
                    <a:lnTo>
                      <a:pt x="290" y="545"/>
                    </a:lnTo>
                    <a:lnTo>
                      <a:pt x="307" y="538"/>
                    </a:lnTo>
                    <a:lnTo>
                      <a:pt x="322" y="528"/>
                    </a:lnTo>
                    <a:lnTo>
                      <a:pt x="338" y="520"/>
                    </a:lnTo>
                    <a:lnTo>
                      <a:pt x="355" y="511"/>
                    </a:lnTo>
                    <a:lnTo>
                      <a:pt x="370" y="501"/>
                    </a:lnTo>
                    <a:lnTo>
                      <a:pt x="386" y="492"/>
                    </a:lnTo>
                    <a:lnTo>
                      <a:pt x="400" y="482"/>
                    </a:lnTo>
                    <a:lnTo>
                      <a:pt x="415" y="474"/>
                    </a:lnTo>
                    <a:lnTo>
                      <a:pt x="430" y="466"/>
                    </a:lnTo>
                    <a:lnTo>
                      <a:pt x="443" y="459"/>
                    </a:lnTo>
                    <a:lnTo>
                      <a:pt x="457" y="452"/>
                    </a:lnTo>
                    <a:lnTo>
                      <a:pt x="469" y="447"/>
                    </a:lnTo>
                    <a:lnTo>
                      <a:pt x="481" y="444"/>
                    </a:lnTo>
                    <a:lnTo>
                      <a:pt x="492" y="441"/>
                    </a:lnTo>
                    <a:lnTo>
                      <a:pt x="502" y="441"/>
                    </a:lnTo>
                    <a:lnTo>
                      <a:pt x="521" y="442"/>
                    </a:lnTo>
                    <a:lnTo>
                      <a:pt x="536" y="444"/>
                    </a:lnTo>
                    <a:lnTo>
                      <a:pt x="549" y="447"/>
                    </a:lnTo>
                    <a:lnTo>
                      <a:pt x="558" y="449"/>
                    </a:lnTo>
                    <a:lnTo>
                      <a:pt x="566" y="451"/>
                    </a:lnTo>
                    <a:lnTo>
                      <a:pt x="571" y="453"/>
                    </a:lnTo>
                    <a:lnTo>
                      <a:pt x="574" y="455"/>
                    </a:lnTo>
                    <a:lnTo>
                      <a:pt x="575" y="455"/>
                    </a:lnTo>
                    <a:lnTo>
                      <a:pt x="573" y="436"/>
                    </a:lnTo>
                    <a:lnTo>
                      <a:pt x="590" y="426"/>
                    </a:lnTo>
                    <a:lnTo>
                      <a:pt x="589" y="426"/>
                    </a:lnTo>
                    <a:lnTo>
                      <a:pt x="584" y="426"/>
                    </a:lnTo>
                    <a:lnTo>
                      <a:pt x="579" y="426"/>
                    </a:lnTo>
                    <a:lnTo>
                      <a:pt x="573" y="426"/>
                    </a:lnTo>
                    <a:lnTo>
                      <a:pt x="566" y="425"/>
                    </a:lnTo>
                    <a:lnTo>
                      <a:pt x="558" y="425"/>
                    </a:lnTo>
                    <a:lnTo>
                      <a:pt x="550" y="424"/>
                    </a:lnTo>
                    <a:lnTo>
                      <a:pt x="544" y="423"/>
                    </a:lnTo>
                    <a:lnTo>
                      <a:pt x="538" y="421"/>
                    </a:lnTo>
                    <a:lnTo>
                      <a:pt x="531" y="416"/>
                    </a:lnTo>
                    <a:lnTo>
                      <a:pt x="526" y="409"/>
                    </a:lnTo>
                    <a:lnTo>
                      <a:pt x="521" y="401"/>
                    </a:lnTo>
                    <a:lnTo>
                      <a:pt x="517" y="393"/>
                    </a:lnTo>
                    <a:lnTo>
                      <a:pt x="513" y="385"/>
                    </a:lnTo>
                    <a:lnTo>
                      <a:pt x="511" y="379"/>
                    </a:lnTo>
                    <a:lnTo>
                      <a:pt x="509" y="374"/>
                    </a:lnTo>
                    <a:lnTo>
                      <a:pt x="506" y="370"/>
                    </a:lnTo>
                    <a:lnTo>
                      <a:pt x="503" y="366"/>
                    </a:lnTo>
                    <a:lnTo>
                      <a:pt x="498" y="360"/>
                    </a:lnTo>
                    <a:lnTo>
                      <a:pt x="493" y="354"/>
                    </a:lnTo>
                    <a:lnTo>
                      <a:pt x="488" y="347"/>
                    </a:lnTo>
                    <a:lnTo>
                      <a:pt x="484" y="340"/>
                    </a:lnTo>
                    <a:lnTo>
                      <a:pt x="479" y="332"/>
                    </a:lnTo>
                    <a:lnTo>
                      <a:pt x="476" y="324"/>
                    </a:lnTo>
                    <a:lnTo>
                      <a:pt x="473" y="304"/>
                    </a:lnTo>
                    <a:lnTo>
                      <a:pt x="472" y="277"/>
                    </a:lnTo>
                    <a:lnTo>
                      <a:pt x="475" y="253"/>
                    </a:lnTo>
                    <a:lnTo>
                      <a:pt x="481" y="239"/>
                    </a:lnTo>
                    <a:lnTo>
                      <a:pt x="489" y="229"/>
                    </a:lnTo>
                    <a:lnTo>
                      <a:pt x="491" y="210"/>
                    </a:lnTo>
                    <a:lnTo>
                      <a:pt x="493" y="188"/>
                    </a:lnTo>
                    <a:lnTo>
                      <a:pt x="494" y="170"/>
                    </a:lnTo>
                    <a:lnTo>
                      <a:pt x="496" y="161"/>
                    </a:lnTo>
                    <a:lnTo>
                      <a:pt x="500" y="151"/>
                    </a:lnTo>
                    <a:lnTo>
                      <a:pt x="506" y="139"/>
                    </a:lnTo>
                    <a:lnTo>
                      <a:pt x="513" y="128"/>
                    </a:lnTo>
                    <a:lnTo>
                      <a:pt x="520" y="118"/>
                    </a:lnTo>
                    <a:lnTo>
                      <a:pt x="527" y="108"/>
                    </a:lnTo>
                    <a:lnTo>
                      <a:pt x="535" y="101"/>
                    </a:lnTo>
                    <a:lnTo>
                      <a:pt x="541" y="96"/>
                    </a:lnTo>
                    <a:lnTo>
                      <a:pt x="546" y="92"/>
                    </a:lnTo>
                    <a:lnTo>
                      <a:pt x="550" y="87"/>
                    </a:lnTo>
                    <a:lnTo>
                      <a:pt x="555" y="82"/>
                    </a:lnTo>
                    <a:lnTo>
                      <a:pt x="559" y="77"/>
                    </a:lnTo>
                    <a:lnTo>
                      <a:pt x="566" y="73"/>
                    </a:lnTo>
                    <a:lnTo>
                      <a:pt x="572" y="68"/>
                    </a:lnTo>
                    <a:lnTo>
                      <a:pt x="580" y="65"/>
                    </a:lnTo>
                    <a:lnTo>
                      <a:pt x="590" y="61"/>
                    </a:lnTo>
                    <a:lnTo>
                      <a:pt x="600" y="58"/>
                    </a:lnTo>
                    <a:lnTo>
                      <a:pt x="608" y="55"/>
                    </a:lnTo>
                    <a:lnTo>
                      <a:pt x="615" y="51"/>
                    </a:lnTo>
                    <a:lnTo>
                      <a:pt x="621" y="47"/>
                    </a:lnTo>
                    <a:lnTo>
                      <a:pt x="626" y="42"/>
                    </a:lnTo>
                    <a:lnTo>
                      <a:pt x="631" y="37"/>
                    </a:lnTo>
                    <a:lnTo>
                      <a:pt x="636" y="31"/>
                    </a:lnTo>
                    <a:lnTo>
                      <a:pt x="642" y="26"/>
                    </a:lnTo>
                    <a:lnTo>
                      <a:pt x="647" y="21"/>
                    </a:lnTo>
                    <a:lnTo>
                      <a:pt x="653" y="16"/>
                    </a:lnTo>
                    <a:lnTo>
                      <a:pt x="659" y="13"/>
                    </a:lnTo>
                    <a:lnTo>
                      <a:pt x="664" y="8"/>
                    </a:lnTo>
                    <a:lnTo>
                      <a:pt x="670" y="6"/>
                    </a:lnTo>
                    <a:lnTo>
                      <a:pt x="674" y="4"/>
                    </a:lnTo>
                    <a:lnTo>
                      <a:pt x="676" y="2"/>
                    </a:lnTo>
                    <a:lnTo>
                      <a:pt x="677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nn-NO" altLang="nb-NO">
                  <a:solidFill>
                    <a:srgbClr val="000000"/>
                  </a:solidFill>
                </a:endParaRPr>
              </a:p>
            </p:txBody>
          </p:sp>
          <p:sp>
            <p:nvSpPr>
              <p:cNvPr id="74768" name="Freeform 16"/>
              <p:cNvSpPr>
                <a:spLocks/>
              </p:cNvSpPr>
              <p:nvPr/>
            </p:nvSpPr>
            <p:spPr bwMode="auto">
              <a:xfrm>
                <a:off x="2882" y="887"/>
                <a:ext cx="506" cy="463"/>
              </a:xfrm>
              <a:custGeom>
                <a:avLst/>
                <a:gdLst>
                  <a:gd name="T0" fmla="*/ 336 w 506"/>
                  <a:gd name="T1" fmla="*/ 24 h 463"/>
                  <a:gd name="T2" fmla="*/ 360 w 506"/>
                  <a:gd name="T3" fmla="*/ 31 h 463"/>
                  <a:gd name="T4" fmla="*/ 385 w 506"/>
                  <a:gd name="T5" fmla="*/ 37 h 463"/>
                  <a:gd name="T6" fmla="*/ 415 w 506"/>
                  <a:gd name="T7" fmla="*/ 54 h 463"/>
                  <a:gd name="T8" fmla="*/ 432 w 506"/>
                  <a:gd name="T9" fmla="*/ 84 h 463"/>
                  <a:gd name="T10" fmla="*/ 452 w 506"/>
                  <a:gd name="T11" fmla="*/ 123 h 463"/>
                  <a:gd name="T12" fmla="*/ 469 w 506"/>
                  <a:gd name="T13" fmla="*/ 165 h 463"/>
                  <a:gd name="T14" fmla="*/ 498 w 506"/>
                  <a:gd name="T15" fmla="*/ 210 h 463"/>
                  <a:gd name="T16" fmla="*/ 505 w 506"/>
                  <a:gd name="T17" fmla="*/ 257 h 463"/>
                  <a:gd name="T18" fmla="*/ 486 w 506"/>
                  <a:gd name="T19" fmla="*/ 291 h 463"/>
                  <a:gd name="T20" fmla="*/ 464 w 506"/>
                  <a:gd name="T21" fmla="*/ 323 h 463"/>
                  <a:gd name="T22" fmla="*/ 437 w 506"/>
                  <a:gd name="T23" fmla="*/ 305 h 463"/>
                  <a:gd name="T24" fmla="*/ 414 w 506"/>
                  <a:gd name="T25" fmla="*/ 328 h 463"/>
                  <a:gd name="T26" fmla="*/ 424 w 506"/>
                  <a:gd name="T27" fmla="*/ 348 h 463"/>
                  <a:gd name="T28" fmla="*/ 403 w 506"/>
                  <a:gd name="T29" fmla="*/ 355 h 463"/>
                  <a:gd name="T30" fmla="*/ 377 w 506"/>
                  <a:gd name="T31" fmla="*/ 351 h 463"/>
                  <a:gd name="T32" fmla="*/ 359 w 506"/>
                  <a:gd name="T33" fmla="*/ 342 h 463"/>
                  <a:gd name="T34" fmla="*/ 344 w 506"/>
                  <a:gd name="T35" fmla="*/ 326 h 463"/>
                  <a:gd name="T36" fmla="*/ 318 w 506"/>
                  <a:gd name="T37" fmla="*/ 336 h 463"/>
                  <a:gd name="T38" fmla="*/ 288 w 506"/>
                  <a:gd name="T39" fmla="*/ 375 h 463"/>
                  <a:gd name="T40" fmla="*/ 295 w 506"/>
                  <a:gd name="T41" fmla="*/ 412 h 463"/>
                  <a:gd name="T42" fmla="*/ 316 w 506"/>
                  <a:gd name="T43" fmla="*/ 428 h 463"/>
                  <a:gd name="T44" fmla="*/ 307 w 506"/>
                  <a:gd name="T45" fmla="*/ 444 h 463"/>
                  <a:gd name="T46" fmla="*/ 292 w 506"/>
                  <a:gd name="T47" fmla="*/ 451 h 463"/>
                  <a:gd name="T48" fmla="*/ 269 w 506"/>
                  <a:gd name="T49" fmla="*/ 453 h 463"/>
                  <a:gd name="T50" fmla="*/ 246 w 506"/>
                  <a:gd name="T51" fmla="*/ 449 h 463"/>
                  <a:gd name="T52" fmla="*/ 222 w 506"/>
                  <a:gd name="T53" fmla="*/ 459 h 463"/>
                  <a:gd name="T54" fmla="*/ 198 w 506"/>
                  <a:gd name="T55" fmla="*/ 462 h 463"/>
                  <a:gd name="T56" fmla="*/ 173 w 506"/>
                  <a:gd name="T57" fmla="*/ 446 h 463"/>
                  <a:gd name="T58" fmla="*/ 160 w 506"/>
                  <a:gd name="T59" fmla="*/ 433 h 463"/>
                  <a:gd name="T60" fmla="*/ 137 w 506"/>
                  <a:gd name="T61" fmla="*/ 429 h 463"/>
                  <a:gd name="T62" fmla="*/ 122 w 506"/>
                  <a:gd name="T63" fmla="*/ 411 h 463"/>
                  <a:gd name="T64" fmla="*/ 119 w 506"/>
                  <a:gd name="T65" fmla="*/ 393 h 463"/>
                  <a:gd name="T66" fmla="*/ 86 w 506"/>
                  <a:gd name="T67" fmla="*/ 391 h 463"/>
                  <a:gd name="T68" fmla="*/ 61 w 506"/>
                  <a:gd name="T69" fmla="*/ 384 h 463"/>
                  <a:gd name="T70" fmla="*/ 40 w 506"/>
                  <a:gd name="T71" fmla="*/ 344 h 463"/>
                  <a:gd name="T72" fmla="*/ 11 w 506"/>
                  <a:gd name="T73" fmla="*/ 308 h 463"/>
                  <a:gd name="T74" fmla="*/ 2 w 506"/>
                  <a:gd name="T75" fmla="*/ 271 h 463"/>
                  <a:gd name="T76" fmla="*/ 29 w 506"/>
                  <a:gd name="T77" fmla="*/ 217 h 463"/>
                  <a:gd name="T78" fmla="*/ 36 w 506"/>
                  <a:gd name="T79" fmla="*/ 151 h 463"/>
                  <a:gd name="T80" fmla="*/ 55 w 506"/>
                  <a:gd name="T81" fmla="*/ 105 h 463"/>
                  <a:gd name="T82" fmla="*/ 84 w 506"/>
                  <a:gd name="T83" fmla="*/ 80 h 463"/>
                  <a:gd name="T84" fmla="*/ 112 w 506"/>
                  <a:gd name="T85" fmla="*/ 57 h 463"/>
                  <a:gd name="T86" fmla="*/ 133 w 506"/>
                  <a:gd name="T87" fmla="*/ 51 h 463"/>
                  <a:gd name="T88" fmla="*/ 153 w 506"/>
                  <a:gd name="T89" fmla="*/ 47 h 463"/>
                  <a:gd name="T90" fmla="*/ 184 w 506"/>
                  <a:gd name="T91" fmla="*/ 28 h 463"/>
                  <a:gd name="T92" fmla="*/ 200 w 506"/>
                  <a:gd name="T93" fmla="*/ 5 h 463"/>
                  <a:gd name="T94" fmla="*/ 241 w 506"/>
                  <a:gd name="T95" fmla="*/ 2 h 463"/>
                  <a:gd name="T96" fmla="*/ 312 w 506"/>
                  <a:gd name="T97" fmla="*/ 16 h 4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06"/>
                  <a:gd name="T148" fmla="*/ 0 h 463"/>
                  <a:gd name="T149" fmla="*/ 506 w 506"/>
                  <a:gd name="T150" fmla="*/ 463 h 4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06" h="463">
                    <a:moveTo>
                      <a:pt x="327" y="19"/>
                    </a:moveTo>
                    <a:lnTo>
                      <a:pt x="328" y="20"/>
                    </a:lnTo>
                    <a:lnTo>
                      <a:pt x="331" y="22"/>
                    </a:lnTo>
                    <a:lnTo>
                      <a:pt x="336" y="24"/>
                    </a:lnTo>
                    <a:lnTo>
                      <a:pt x="341" y="26"/>
                    </a:lnTo>
                    <a:lnTo>
                      <a:pt x="348" y="28"/>
                    </a:lnTo>
                    <a:lnTo>
                      <a:pt x="355" y="30"/>
                    </a:lnTo>
                    <a:lnTo>
                      <a:pt x="360" y="31"/>
                    </a:lnTo>
                    <a:lnTo>
                      <a:pt x="365" y="32"/>
                    </a:lnTo>
                    <a:lnTo>
                      <a:pt x="371" y="33"/>
                    </a:lnTo>
                    <a:lnTo>
                      <a:pt x="378" y="34"/>
                    </a:lnTo>
                    <a:lnTo>
                      <a:pt x="385" y="37"/>
                    </a:lnTo>
                    <a:lnTo>
                      <a:pt x="393" y="40"/>
                    </a:lnTo>
                    <a:lnTo>
                      <a:pt x="402" y="44"/>
                    </a:lnTo>
                    <a:lnTo>
                      <a:pt x="409" y="49"/>
                    </a:lnTo>
                    <a:lnTo>
                      <a:pt x="415" y="54"/>
                    </a:lnTo>
                    <a:lnTo>
                      <a:pt x="418" y="58"/>
                    </a:lnTo>
                    <a:lnTo>
                      <a:pt x="421" y="64"/>
                    </a:lnTo>
                    <a:lnTo>
                      <a:pt x="426" y="73"/>
                    </a:lnTo>
                    <a:lnTo>
                      <a:pt x="432" y="84"/>
                    </a:lnTo>
                    <a:lnTo>
                      <a:pt x="437" y="96"/>
                    </a:lnTo>
                    <a:lnTo>
                      <a:pt x="443" y="107"/>
                    </a:lnTo>
                    <a:lnTo>
                      <a:pt x="448" y="116"/>
                    </a:lnTo>
                    <a:lnTo>
                      <a:pt x="452" y="123"/>
                    </a:lnTo>
                    <a:lnTo>
                      <a:pt x="453" y="125"/>
                    </a:lnTo>
                    <a:lnTo>
                      <a:pt x="455" y="133"/>
                    </a:lnTo>
                    <a:lnTo>
                      <a:pt x="461" y="148"/>
                    </a:lnTo>
                    <a:lnTo>
                      <a:pt x="469" y="165"/>
                    </a:lnTo>
                    <a:lnTo>
                      <a:pt x="477" y="174"/>
                    </a:lnTo>
                    <a:lnTo>
                      <a:pt x="484" y="183"/>
                    </a:lnTo>
                    <a:lnTo>
                      <a:pt x="491" y="196"/>
                    </a:lnTo>
                    <a:lnTo>
                      <a:pt x="498" y="210"/>
                    </a:lnTo>
                    <a:lnTo>
                      <a:pt x="503" y="221"/>
                    </a:lnTo>
                    <a:lnTo>
                      <a:pt x="505" y="233"/>
                    </a:lnTo>
                    <a:lnTo>
                      <a:pt x="506" y="245"/>
                    </a:lnTo>
                    <a:lnTo>
                      <a:pt x="505" y="257"/>
                    </a:lnTo>
                    <a:lnTo>
                      <a:pt x="499" y="268"/>
                    </a:lnTo>
                    <a:lnTo>
                      <a:pt x="495" y="274"/>
                    </a:lnTo>
                    <a:lnTo>
                      <a:pt x="491" y="281"/>
                    </a:lnTo>
                    <a:lnTo>
                      <a:pt x="486" y="291"/>
                    </a:lnTo>
                    <a:lnTo>
                      <a:pt x="481" y="300"/>
                    </a:lnTo>
                    <a:lnTo>
                      <a:pt x="474" y="308"/>
                    </a:lnTo>
                    <a:lnTo>
                      <a:pt x="469" y="317"/>
                    </a:lnTo>
                    <a:lnTo>
                      <a:pt x="464" y="323"/>
                    </a:lnTo>
                    <a:lnTo>
                      <a:pt x="459" y="327"/>
                    </a:lnTo>
                    <a:lnTo>
                      <a:pt x="452" y="325"/>
                    </a:lnTo>
                    <a:lnTo>
                      <a:pt x="444" y="315"/>
                    </a:lnTo>
                    <a:lnTo>
                      <a:pt x="437" y="305"/>
                    </a:lnTo>
                    <a:lnTo>
                      <a:pt x="430" y="303"/>
                    </a:lnTo>
                    <a:lnTo>
                      <a:pt x="421" y="310"/>
                    </a:lnTo>
                    <a:lnTo>
                      <a:pt x="416" y="319"/>
                    </a:lnTo>
                    <a:lnTo>
                      <a:pt x="414" y="328"/>
                    </a:lnTo>
                    <a:lnTo>
                      <a:pt x="418" y="332"/>
                    </a:lnTo>
                    <a:lnTo>
                      <a:pt x="424" y="336"/>
                    </a:lnTo>
                    <a:lnTo>
                      <a:pt x="425" y="342"/>
                    </a:lnTo>
                    <a:lnTo>
                      <a:pt x="424" y="348"/>
                    </a:lnTo>
                    <a:lnTo>
                      <a:pt x="418" y="353"/>
                    </a:lnTo>
                    <a:lnTo>
                      <a:pt x="414" y="355"/>
                    </a:lnTo>
                    <a:lnTo>
                      <a:pt x="409" y="355"/>
                    </a:lnTo>
                    <a:lnTo>
                      <a:pt x="403" y="355"/>
                    </a:lnTo>
                    <a:lnTo>
                      <a:pt x="395" y="355"/>
                    </a:lnTo>
                    <a:lnTo>
                      <a:pt x="389" y="354"/>
                    </a:lnTo>
                    <a:lnTo>
                      <a:pt x="382" y="353"/>
                    </a:lnTo>
                    <a:lnTo>
                      <a:pt x="377" y="351"/>
                    </a:lnTo>
                    <a:lnTo>
                      <a:pt x="372" y="350"/>
                    </a:lnTo>
                    <a:lnTo>
                      <a:pt x="367" y="348"/>
                    </a:lnTo>
                    <a:lnTo>
                      <a:pt x="363" y="345"/>
                    </a:lnTo>
                    <a:lnTo>
                      <a:pt x="359" y="342"/>
                    </a:lnTo>
                    <a:lnTo>
                      <a:pt x="355" y="336"/>
                    </a:lnTo>
                    <a:lnTo>
                      <a:pt x="351" y="332"/>
                    </a:lnTo>
                    <a:lnTo>
                      <a:pt x="348" y="329"/>
                    </a:lnTo>
                    <a:lnTo>
                      <a:pt x="344" y="326"/>
                    </a:lnTo>
                    <a:lnTo>
                      <a:pt x="339" y="324"/>
                    </a:lnTo>
                    <a:lnTo>
                      <a:pt x="333" y="325"/>
                    </a:lnTo>
                    <a:lnTo>
                      <a:pt x="326" y="329"/>
                    </a:lnTo>
                    <a:lnTo>
                      <a:pt x="318" y="336"/>
                    </a:lnTo>
                    <a:lnTo>
                      <a:pt x="308" y="345"/>
                    </a:lnTo>
                    <a:lnTo>
                      <a:pt x="300" y="355"/>
                    </a:lnTo>
                    <a:lnTo>
                      <a:pt x="293" y="366"/>
                    </a:lnTo>
                    <a:lnTo>
                      <a:pt x="288" y="375"/>
                    </a:lnTo>
                    <a:lnTo>
                      <a:pt x="286" y="382"/>
                    </a:lnTo>
                    <a:lnTo>
                      <a:pt x="287" y="395"/>
                    </a:lnTo>
                    <a:lnTo>
                      <a:pt x="292" y="405"/>
                    </a:lnTo>
                    <a:lnTo>
                      <a:pt x="295" y="412"/>
                    </a:lnTo>
                    <a:lnTo>
                      <a:pt x="296" y="414"/>
                    </a:lnTo>
                    <a:lnTo>
                      <a:pt x="315" y="424"/>
                    </a:lnTo>
                    <a:lnTo>
                      <a:pt x="315" y="425"/>
                    </a:lnTo>
                    <a:lnTo>
                      <a:pt x="316" y="428"/>
                    </a:lnTo>
                    <a:lnTo>
                      <a:pt x="315" y="432"/>
                    </a:lnTo>
                    <a:lnTo>
                      <a:pt x="312" y="438"/>
                    </a:lnTo>
                    <a:lnTo>
                      <a:pt x="310" y="441"/>
                    </a:lnTo>
                    <a:lnTo>
                      <a:pt x="307" y="444"/>
                    </a:lnTo>
                    <a:lnTo>
                      <a:pt x="304" y="446"/>
                    </a:lnTo>
                    <a:lnTo>
                      <a:pt x="301" y="448"/>
                    </a:lnTo>
                    <a:lnTo>
                      <a:pt x="297" y="449"/>
                    </a:lnTo>
                    <a:lnTo>
                      <a:pt x="292" y="451"/>
                    </a:lnTo>
                    <a:lnTo>
                      <a:pt x="286" y="452"/>
                    </a:lnTo>
                    <a:lnTo>
                      <a:pt x="280" y="453"/>
                    </a:lnTo>
                    <a:lnTo>
                      <a:pt x="274" y="453"/>
                    </a:lnTo>
                    <a:lnTo>
                      <a:pt x="269" y="453"/>
                    </a:lnTo>
                    <a:lnTo>
                      <a:pt x="262" y="452"/>
                    </a:lnTo>
                    <a:lnTo>
                      <a:pt x="257" y="450"/>
                    </a:lnTo>
                    <a:lnTo>
                      <a:pt x="251" y="450"/>
                    </a:lnTo>
                    <a:lnTo>
                      <a:pt x="246" y="449"/>
                    </a:lnTo>
                    <a:lnTo>
                      <a:pt x="240" y="450"/>
                    </a:lnTo>
                    <a:lnTo>
                      <a:pt x="233" y="453"/>
                    </a:lnTo>
                    <a:lnTo>
                      <a:pt x="227" y="456"/>
                    </a:lnTo>
                    <a:lnTo>
                      <a:pt x="222" y="459"/>
                    </a:lnTo>
                    <a:lnTo>
                      <a:pt x="216" y="461"/>
                    </a:lnTo>
                    <a:lnTo>
                      <a:pt x="210" y="463"/>
                    </a:lnTo>
                    <a:lnTo>
                      <a:pt x="204" y="463"/>
                    </a:lnTo>
                    <a:lnTo>
                      <a:pt x="198" y="462"/>
                    </a:lnTo>
                    <a:lnTo>
                      <a:pt x="192" y="460"/>
                    </a:lnTo>
                    <a:lnTo>
                      <a:pt x="184" y="455"/>
                    </a:lnTo>
                    <a:lnTo>
                      <a:pt x="177" y="450"/>
                    </a:lnTo>
                    <a:lnTo>
                      <a:pt x="173" y="446"/>
                    </a:lnTo>
                    <a:lnTo>
                      <a:pt x="169" y="441"/>
                    </a:lnTo>
                    <a:lnTo>
                      <a:pt x="166" y="438"/>
                    </a:lnTo>
                    <a:lnTo>
                      <a:pt x="163" y="435"/>
                    </a:lnTo>
                    <a:lnTo>
                      <a:pt x="160" y="433"/>
                    </a:lnTo>
                    <a:lnTo>
                      <a:pt x="155" y="432"/>
                    </a:lnTo>
                    <a:lnTo>
                      <a:pt x="149" y="432"/>
                    </a:lnTo>
                    <a:lnTo>
                      <a:pt x="143" y="431"/>
                    </a:lnTo>
                    <a:lnTo>
                      <a:pt x="137" y="429"/>
                    </a:lnTo>
                    <a:lnTo>
                      <a:pt x="131" y="426"/>
                    </a:lnTo>
                    <a:lnTo>
                      <a:pt x="127" y="422"/>
                    </a:lnTo>
                    <a:lnTo>
                      <a:pt x="124" y="417"/>
                    </a:lnTo>
                    <a:lnTo>
                      <a:pt x="122" y="411"/>
                    </a:lnTo>
                    <a:lnTo>
                      <a:pt x="122" y="405"/>
                    </a:lnTo>
                    <a:lnTo>
                      <a:pt x="123" y="400"/>
                    </a:lnTo>
                    <a:lnTo>
                      <a:pt x="123" y="396"/>
                    </a:lnTo>
                    <a:lnTo>
                      <a:pt x="119" y="393"/>
                    </a:lnTo>
                    <a:lnTo>
                      <a:pt x="113" y="391"/>
                    </a:lnTo>
                    <a:lnTo>
                      <a:pt x="104" y="391"/>
                    </a:lnTo>
                    <a:lnTo>
                      <a:pt x="95" y="391"/>
                    </a:lnTo>
                    <a:lnTo>
                      <a:pt x="86" y="391"/>
                    </a:lnTo>
                    <a:lnTo>
                      <a:pt x="77" y="392"/>
                    </a:lnTo>
                    <a:lnTo>
                      <a:pt x="71" y="392"/>
                    </a:lnTo>
                    <a:lnTo>
                      <a:pt x="66" y="389"/>
                    </a:lnTo>
                    <a:lnTo>
                      <a:pt x="61" y="384"/>
                    </a:lnTo>
                    <a:lnTo>
                      <a:pt x="57" y="376"/>
                    </a:lnTo>
                    <a:lnTo>
                      <a:pt x="51" y="366"/>
                    </a:lnTo>
                    <a:lnTo>
                      <a:pt x="46" y="354"/>
                    </a:lnTo>
                    <a:lnTo>
                      <a:pt x="40" y="344"/>
                    </a:lnTo>
                    <a:lnTo>
                      <a:pt x="33" y="333"/>
                    </a:lnTo>
                    <a:lnTo>
                      <a:pt x="24" y="324"/>
                    </a:lnTo>
                    <a:lnTo>
                      <a:pt x="17" y="317"/>
                    </a:lnTo>
                    <a:lnTo>
                      <a:pt x="11" y="308"/>
                    </a:lnTo>
                    <a:lnTo>
                      <a:pt x="6" y="299"/>
                    </a:lnTo>
                    <a:lnTo>
                      <a:pt x="2" y="290"/>
                    </a:lnTo>
                    <a:lnTo>
                      <a:pt x="0" y="280"/>
                    </a:lnTo>
                    <a:lnTo>
                      <a:pt x="2" y="271"/>
                    </a:lnTo>
                    <a:lnTo>
                      <a:pt x="6" y="262"/>
                    </a:lnTo>
                    <a:lnTo>
                      <a:pt x="13" y="253"/>
                    </a:lnTo>
                    <a:lnTo>
                      <a:pt x="24" y="237"/>
                    </a:lnTo>
                    <a:lnTo>
                      <a:pt x="29" y="217"/>
                    </a:lnTo>
                    <a:lnTo>
                      <a:pt x="29" y="195"/>
                    </a:lnTo>
                    <a:lnTo>
                      <a:pt x="31" y="174"/>
                    </a:lnTo>
                    <a:lnTo>
                      <a:pt x="33" y="164"/>
                    </a:lnTo>
                    <a:lnTo>
                      <a:pt x="36" y="151"/>
                    </a:lnTo>
                    <a:lnTo>
                      <a:pt x="39" y="139"/>
                    </a:lnTo>
                    <a:lnTo>
                      <a:pt x="43" y="126"/>
                    </a:lnTo>
                    <a:lnTo>
                      <a:pt x="48" y="115"/>
                    </a:lnTo>
                    <a:lnTo>
                      <a:pt x="55" y="105"/>
                    </a:lnTo>
                    <a:lnTo>
                      <a:pt x="61" y="96"/>
                    </a:lnTo>
                    <a:lnTo>
                      <a:pt x="68" y="90"/>
                    </a:lnTo>
                    <a:lnTo>
                      <a:pt x="75" y="85"/>
                    </a:lnTo>
                    <a:lnTo>
                      <a:pt x="84" y="80"/>
                    </a:lnTo>
                    <a:lnTo>
                      <a:pt x="91" y="73"/>
                    </a:lnTo>
                    <a:lnTo>
                      <a:pt x="98" y="67"/>
                    </a:lnTo>
                    <a:lnTo>
                      <a:pt x="104" y="62"/>
                    </a:lnTo>
                    <a:lnTo>
                      <a:pt x="112" y="57"/>
                    </a:lnTo>
                    <a:lnTo>
                      <a:pt x="118" y="54"/>
                    </a:lnTo>
                    <a:lnTo>
                      <a:pt x="123" y="52"/>
                    </a:lnTo>
                    <a:lnTo>
                      <a:pt x="128" y="52"/>
                    </a:lnTo>
                    <a:lnTo>
                      <a:pt x="133" y="51"/>
                    </a:lnTo>
                    <a:lnTo>
                      <a:pt x="138" y="51"/>
                    </a:lnTo>
                    <a:lnTo>
                      <a:pt x="142" y="51"/>
                    </a:lnTo>
                    <a:lnTo>
                      <a:pt x="147" y="50"/>
                    </a:lnTo>
                    <a:lnTo>
                      <a:pt x="153" y="47"/>
                    </a:lnTo>
                    <a:lnTo>
                      <a:pt x="161" y="44"/>
                    </a:lnTo>
                    <a:lnTo>
                      <a:pt x="170" y="40"/>
                    </a:lnTo>
                    <a:lnTo>
                      <a:pt x="178" y="34"/>
                    </a:lnTo>
                    <a:lnTo>
                      <a:pt x="184" y="28"/>
                    </a:lnTo>
                    <a:lnTo>
                      <a:pt x="189" y="22"/>
                    </a:lnTo>
                    <a:lnTo>
                      <a:pt x="193" y="15"/>
                    </a:lnTo>
                    <a:lnTo>
                      <a:pt x="196" y="10"/>
                    </a:lnTo>
                    <a:lnTo>
                      <a:pt x="200" y="5"/>
                    </a:lnTo>
                    <a:lnTo>
                      <a:pt x="206" y="2"/>
                    </a:lnTo>
                    <a:lnTo>
                      <a:pt x="214" y="0"/>
                    </a:lnTo>
                    <a:lnTo>
                      <a:pt x="225" y="0"/>
                    </a:lnTo>
                    <a:lnTo>
                      <a:pt x="241" y="2"/>
                    </a:lnTo>
                    <a:lnTo>
                      <a:pt x="259" y="5"/>
                    </a:lnTo>
                    <a:lnTo>
                      <a:pt x="279" y="8"/>
                    </a:lnTo>
                    <a:lnTo>
                      <a:pt x="297" y="12"/>
                    </a:lnTo>
                    <a:lnTo>
                      <a:pt x="312" y="16"/>
                    </a:lnTo>
                    <a:lnTo>
                      <a:pt x="323" y="18"/>
                    </a:lnTo>
                    <a:lnTo>
                      <a:pt x="327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nn-NO" altLang="nb-NO">
                  <a:solidFill>
                    <a:srgbClr val="000000"/>
                  </a:solidFill>
                </a:endParaRPr>
              </a:p>
            </p:txBody>
          </p:sp>
          <p:sp>
            <p:nvSpPr>
              <p:cNvPr id="74769" name="Freeform 17"/>
              <p:cNvSpPr>
                <a:spLocks/>
              </p:cNvSpPr>
              <p:nvPr/>
            </p:nvSpPr>
            <p:spPr bwMode="auto">
              <a:xfrm>
                <a:off x="2984" y="1313"/>
                <a:ext cx="180" cy="110"/>
              </a:xfrm>
              <a:custGeom>
                <a:avLst/>
                <a:gdLst>
                  <a:gd name="T0" fmla="*/ 0 w 180"/>
                  <a:gd name="T1" fmla="*/ 5 h 110"/>
                  <a:gd name="T2" fmla="*/ 1 w 180"/>
                  <a:gd name="T3" fmla="*/ 4 h 110"/>
                  <a:gd name="T4" fmla="*/ 3 w 180"/>
                  <a:gd name="T5" fmla="*/ 2 h 110"/>
                  <a:gd name="T6" fmla="*/ 7 w 180"/>
                  <a:gd name="T7" fmla="*/ 0 h 110"/>
                  <a:gd name="T8" fmla="*/ 11 w 180"/>
                  <a:gd name="T9" fmla="*/ 0 h 110"/>
                  <a:gd name="T10" fmla="*/ 14 w 180"/>
                  <a:gd name="T11" fmla="*/ 2 h 110"/>
                  <a:gd name="T12" fmla="*/ 20 w 180"/>
                  <a:gd name="T13" fmla="*/ 5 h 110"/>
                  <a:gd name="T14" fmla="*/ 27 w 180"/>
                  <a:gd name="T15" fmla="*/ 9 h 110"/>
                  <a:gd name="T16" fmla="*/ 36 w 180"/>
                  <a:gd name="T17" fmla="*/ 14 h 110"/>
                  <a:gd name="T18" fmla="*/ 43 w 180"/>
                  <a:gd name="T19" fmla="*/ 21 h 110"/>
                  <a:gd name="T20" fmla="*/ 51 w 180"/>
                  <a:gd name="T21" fmla="*/ 25 h 110"/>
                  <a:gd name="T22" fmla="*/ 56 w 180"/>
                  <a:gd name="T23" fmla="*/ 29 h 110"/>
                  <a:gd name="T24" fmla="*/ 61 w 180"/>
                  <a:gd name="T25" fmla="*/ 32 h 110"/>
                  <a:gd name="T26" fmla="*/ 64 w 180"/>
                  <a:gd name="T27" fmla="*/ 34 h 110"/>
                  <a:gd name="T28" fmla="*/ 69 w 180"/>
                  <a:gd name="T29" fmla="*/ 36 h 110"/>
                  <a:gd name="T30" fmla="*/ 75 w 180"/>
                  <a:gd name="T31" fmla="*/ 39 h 110"/>
                  <a:gd name="T32" fmla="*/ 82 w 180"/>
                  <a:gd name="T33" fmla="*/ 40 h 110"/>
                  <a:gd name="T34" fmla="*/ 90 w 180"/>
                  <a:gd name="T35" fmla="*/ 43 h 110"/>
                  <a:gd name="T36" fmla="*/ 96 w 180"/>
                  <a:gd name="T37" fmla="*/ 45 h 110"/>
                  <a:gd name="T38" fmla="*/ 102 w 180"/>
                  <a:gd name="T39" fmla="*/ 46 h 110"/>
                  <a:gd name="T40" fmla="*/ 107 w 180"/>
                  <a:gd name="T41" fmla="*/ 47 h 110"/>
                  <a:gd name="T42" fmla="*/ 113 w 180"/>
                  <a:gd name="T43" fmla="*/ 50 h 110"/>
                  <a:gd name="T44" fmla="*/ 122 w 180"/>
                  <a:gd name="T45" fmla="*/ 55 h 110"/>
                  <a:gd name="T46" fmla="*/ 133 w 180"/>
                  <a:gd name="T47" fmla="*/ 61 h 110"/>
                  <a:gd name="T48" fmla="*/ 145 w 180"/>
                  <a:gd name="T49" fmla="*/ 68 h 110"/>
                  <a:gd name="T50" fmla="*/ 156 w 180"/>
                  <a:gd name="T51" fmla="*/ 76 h 110"/>
                  <a:gd name="T52" fmla="*/ 167 w 180"/>
                  <a:gd name="T53" fmla="*/ 82 h 110"/>
                  <a:gd name="T54" fmla="*/ 174 w 180"/>
                  <a:gd name="T55" fmla="*/ 86 h 110"/>
                  <a:gd name="T56" fmla="*/ 176 w 180"/>
                  <a:gd name="T57" fmla="*/ 88 h 110"/>
                  <a:gd name="T58" fmla="*/ 180 w 180"/>
                  <a:gd name="T59" fmla="*/ 104 h 110"/>
                  <a:gd name="T60" fmla="*/ 178 w 180"/>
                  <a:gd name="T61" fmla="*/ 105 h 110"/>
                  <a:gd name="T62" fmla="*/ 172 w 180"/>
                  <a:gd name="T63" fmla="*/ 107 h 110"/>
                  <a:gd name="T64" fmla="*/ 166 w 180"/>
                  <a:gd name="T65" fmla="*/ 109 h 110"/>
                  <a:gd name="T66" fmla="*/ 159 w 180"/>
                  <a:gd name="T67" fmla="*/ 110 h 110"/>
                  <a:gd name="T68" fmla="*/ 155 w 180"/>
                  <a:gd name="T69" fmla="*/ 109 h 110"/>
                  <a:gd name="T70" fmla="*/ 148 w 180"/>
                  <a:gd name="T71" fmla="*/ 107 h 110"/>
                  <a:gd name="T72" fmla="*/ 139 w 180"/>
                  <a:gd name="T73" fmla="*/ 103 h 110"/>
                  <a:gd name="T74" fmla="*/ 128 w 180"/>
                  <a:gd name="T75" fmla="*/ 99 h 110"/>
                  <a:gd name="T76" fmla="*/ 117 w 180"/>
                  <a:gd name="T77" fmla="*/ 93 h 110"/>
                  <a:gd name="T78" fmla="*/ 106 w 180"/>
                  <a:gd name="T79" fmla="*/ 89 h 110"/>
                  <a:gd name="T80" fmla="*/ 97 w 180"/>
                  <a:gd name="T81" fmla="*/ 84 h 110"/>
                  <a:gd name="T82" fmla="*/ 91 w 180"/>
                  <a:gd name="T83" fmla="*/ 81 h 110"/>
                  <a:gd name="T84" fmla="*/ 85 w 180"/>
                  <a:gd name="T85" fmla="*/ 77 h 110"/>
                  <a:gd name="T86" fmla="*/ 75 w 180"/>
                  <a:gd name="T87" fmla="*/ 72 h 110"/>
                  <a:gd name="T88" fmla="*/ 65 w 180"/>
                  <a:gd name="T89" fmla="*/ 65 h 110"/>
                  <a:gd name="T90" fmla="*/ 54 w 180"/>
                  <a:gd name="T91" fmla="*/ 59 h 110"/>
                  <a:gd name="T92" fmla="*/ 43 w 180"/>
                  <a:gd name="T93" fmla="*/ 54 h 110"/>
                  <a:gd name="T94" fmla="*/ 34 w 180"/>
                  <a:gd name="T95" fmla="*/ 49 h 110"/>
                  <a:gd name="T96" fmla="*/ 25 w 180"/>
                  <a:gd name="T97" fmla="*/ 45 h 110"/>
                  <a:gd name="T98" fmla="*/ 19 w 180"/>
                  <a:gd name="T99" fmla="*/ 41 h 110"/>
                  <a:gd name="T100" fmla="*/ 12 w 180"/>
                  <a:gd name="T101" fmla="*/ 36 h 110"/>
                  <a:gd name="T102" fmla="*/ 6 w 180"/>
                  <a:gd name="T103" fmla="*/ 31 h 110"/>
                  <a:gd name="T104" fmla="*/ 1 w 180"/>
                  <a:gd name="T105" fmla="*/ 27 h 110"/>
                  <a:gd name="T106" fmla="*/ 0 w 180"/>
                  <a:gd name="T107" fmla="*/ 25 h 110"/>
                  <a:gd name="T108" fmla="*/ 0 w 180"/>
                  <a:gd name="T109" fmla="*/ 5 h 1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80"/>
                  <a:gd name="T166" fmla="*/ 0 h 110"/>
                  <a:gd name="T167" fmla="*/ 180 w 180"/>
                  <a:gd name="T168" fmla="*/ 110 h 1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80" h="110">
                    <a:moveTo>
                      <a:pt x="0" y="5"/>
                    </a:moveTo>
                    <a:lnTo>
                      <a:pt x="1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20" y="5"/>
                    </a:lnTo>
                    <a:lnTo>
                      <a:pt x="27" y="9"/>
                    </a:lnTo>
                    <a:lnTo>
                      <a:pt x="36" y="14"/>
                    </a:lnTo>
                    <a:lnTo>
                      <a:pt x="43" y="21"/>
                    </a:lnTo>
                    <a:lnTo>
                      <a:pt x="51" y="25"/>
                    </a:lnTo>
                    <a:lnTo>
                      <a:pt x="56" y="29"/>
                    </a:lnTo>
                    <a:lnTo>
                      <a:pt x="61" y="32"/>
                    </a:lnTo>
                    <a:lnTo>
                      <a:pt x="64" y="34"/>
                    </a:lnTo>
                    <a:lnTo>
                      <a:pt x="69" y="36"/>
                    </a:lnTo>
                    <a:lnTo>
                      <a:pt x="75" y="39"/>
                    </a:lnTo>
                    <a:lnTo>
                      <a:pt x="82" y="40"/>
                    </a:lnTo>
                    <a:lnTo>
                      <a:pt x="90" y="43"/>
                    </a:lnTo>
                    <a:lnTo>
                      <a:pt x="96" y="45"/>
                    </a:lnTo>
                    <a:lnTo>
                      <a:pt x="102" y="46"/>
                    </a:lnTo>
                    <a:lnTo>
                      <a:pt x="107" y="47"/>
                    </a:lnTo>
                    <a:lnTo>
                      <a:pt x="113" y="50"/>
                    </a:lnTo>
                    <a:lnTo>
                      <a:pt x="122" y="55"/>
                    </a:lnTo>
                    <a:lnTo>
                      <a:pt x="133" y="61"/>
                    </a:lnTo>
                    <a:lnTo>
                      <a:pt x="145" y="68"/>
                    </a:lnTo>
                    <a:lnTo>
                      <a:pt x="156" y="76"/>
                    </a:lnTo>
                    <a:lnTo>
                      <a:pt x="167" y="82"/>
                    </a:lnTo>
                    <a:lnTo>
                      <a:pt x="174" y="86"/>
                    </a:lnTo>
                    <a:lnTo>
                      <a:pt x="176" y="88"/>
                    </a:lnTo>
                    <a:lnTo>
                      <a:pt x="180" y="104"/>
                    </a:lnTo>
                    <a:lnTo>
                      <a:pt x="178" y="105"/>
                    </a:lnTo>
                    <a:lnTo>
                      <a:pt x="172" y="107"/>
                    </a:lnTo>
                    <a:lnTo>
                      <a:pt x="166" y="109"/>
                    </a:lnTo>
                    <a:lnTo>
                      <a:pt x="159" y="110"/>
                    </a:lnTo>
                    <a:lnTo>
                      <a:pt x="155" y="109"/>
                    </a:lnTo>
                    <a:lnTo>
                      <a:pt x="148" y="107"/>
                    </a:lnTo>
                    <a:lnTo>
                      <a:pt x="139" y="103"/>
                    </a:lnTo>
                    <a:lnTo>
                      <a:pt x="128" y="99"/>
                    </a:lnTo>
                    <a:lnTo>
                      <a:pt x="117" y="93"/>
                    </a:lnTo>
                    <a:lnTo>
                      <a:pt x="106" y="89"/>
                    </a:lnTo>
                    <a:lnTo>
                      <a:pt x="97" y="84"/>
                    </a:lnTo>
                    <a:lnTo>
                      <a:pt x="91" y="81"/>
                    </a:lnTo>
                    <a:lnTo>
                      <a:pt x="85" y="77"/>
                    </a:lnTo>
                    <a:lnTo>
                      <a:pt x="75" y="72"/>
                    </a:lnTo>
                    <a:lnTo>
                      <a:pt x="65" y="65"/>
                    </a:lnTo>
                    <a:lnTo>
                      <a:pt x="54" y="59"/>
                    </a:lnTo>
                    <a:lnTo>
                      <a:pt x="43" y="54"/>
                    </a:lnTo>
                    <a:lnTo>
                      <a:pt x="34" y="49"/>
                    </a:lnTo>
                    <a:lnTo>
                      <a:pt x="25" y="45"/>
                    </a:lnTo>
                    <a:lnTo>
                      <a:pt x="19" y="41"/>
                    </a:lnTo>
                    <a:lnTo>
                      <a:pt x="12" y="36"/>
                    </a:lnTo>
                    <a:lnTo>
                      <a:pt x="6" y="31"/>
                    </a:lnTo>
                    <a:lnTo>
                      <a:pt x="1" y="27"/>
                    </a:lnTo>
                    <a:lnTo>
                      <a:pt x="0" y="2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DD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nn-NO" altLang="nb-NO">
                  <a:solidFill>
                    <a:srgbClr val="000000"/>
                  </a:solidFill>
                </a:endParaRPr>
              </a:p>
            </p:txBody>
          </p:sp>
          <p:sp>
            <p:nvSpPr>
              <p:cNvPr id="74770" name="Freeform 18"/>
              <p:cNvSpPr>
                <a:spLocks/>
              </p:cNvSpPr>
              <p:nvPr/>
            </p:nvSpPr>
            <p:spPr bwMode="auto">
              <a:xfrm>
                <a:off x="2529" y="1647"/>
                <a:ext cx="119" cy="78"/>
              </a:xfrm>
              <a:custGeom>
                <a:avLst/>
                <a:gdLst>
                  <a:gd name="T0" fmla="*/ 6 w 119"/>
                  <a:gd name="T1" fmla="*/ 3 h 78"/>
                  <a:gd name="T2" fmla="*/ 8 w 119"/>
                  <a:gd name="T3" fmla="*/ 3 h 78"/>
                  <a:gd name="T4" fmla="*/ 14 w 119"/>
                  <a:gd name="T5" fmla="*/ 2 h 78"/>
                  <a:gd name="T6" fmla="*/ 22 w 119"/>
                  <a:gd name="T7" fmla="*/ 1 h 78"/>
                  <a:gd name="T8" fmla="*/ 31 w 119"/>
                  <a:gd name="T9" fmla="*/ 0 h 78"/>
                  <a:gd name="T10" fmla="*/ 42 w 119"/>
                  <a:gd name="T11" fmla="*/ 0 h 78"/>
                  <a:gd name="T12" fmla="*/ 52 w 119"/>
                  <a:gd name="T13" fmla="*/ 0 h 78"/>
                  <a:gd name="T14" fmla="*/ 62 w 119"/>
                  <a:gd name="T15" fmla="*/ 2 h 78"/>
                  <a:gd name="T16" fmla="*/ 71 w 119"/>
                  <a:gd name="T17" fmla="*/ 4 h 78"/>
                  <a:gd name="T18" fmla="*/ 78 w 119"/>
                  <a:gd name="T19" fmla="*/ 8 h 78"/>
                  <a:gd name="T20" fmla="*/ 86 w 119"/>
                  <a:gd name="T21" fmla="*/ 12 h 78"/>
                  <a:gd name="T22" fmla="*/ 94 w 119"/>
                  <a:gd name="T23" fmla="*/ 16 h 78"/>
                  <a:gd name="T24" fmla="*/ 102 w 119"/>
                  <a:gd name="T25" fmla="*/ 19 h 78"/>
                  <a:gd name="T26" fmla="*/ 108 w 119"/>
                  <a:gd name="T27" fmla="*/ 23 h 78"/>
                  <a:gd name="T28" fmla="*/ 113 w 119"/>
                  <a:gd name="T29" fmla="*/ 27 h 78"/>
                  <a:gd name="T30" fmla="*/ 118 w 119"/>
                  <a:gd name="T31" fmla="*/ 28 h 78"/>
                  <a:gd name="T32" fmla="*/ 119 w 119"/>
                  <a:gd name="T33" fmla="*/ 29 h 78"/>
                  <a:gd name="T34" fmla="*/ 117 w 119"/>
                  <a:gd name="T35" fmla="*/ 36 h 78"/>
                  <a:gd name="T36" fmla="*/ 110 w 119"/>
                  <a:gd name="T37" fmla="*/ 52 h 78"/>
                  <a:gd name="T38" fmla="*/ 103 w 119"/>
                  <a:gd name="T39" fmla="*/ 68 h 78"/>
                  <a:gd name="T40" fmla="*/ 97 w 119"/>
                  <a:gd name="T41" fmla="*/ 76 h 78"/>
                  <a:gd name="T42" fmla="*/ 92 w 119"/>
                  <a:gd name="T43" fmla="*/ 78 h 78"/>
                  <a:gd name="T44" fmla="*/ 85 w 119"/>
                  <a:gd name="T45" fmla="*/ 76 h 78"/>
                  <a:gd name="T46" fmla="*/ 79 w 119"/>
                  <a:gd name="T47" fmla="*/ 73 h 78"/>
                  <a:gd name="T48" fmla="*/ 71 w 119"/>
                  <a:gd name="T49" fmla="*/ 68 h 78"/>
                  <a:gd name="T50" fmla="*/ 67 w 119"/>
                  <a:gd name="T51" fmla="*/ 65 h 78"/>
                  <a:gd name="T52" fmla="*/ 63 w 119"/>
                  <a:gd name="T53" fmla="*/ 63 h 78"/>
                  <a:gd name="T54" fmla="*/ 59 w 119"/>
                  <a:gd name="T55" fmla="*/ 61 h 78"/>
                  <a:gd name="T56" fmla="*/ 57 w 119"/>
                  <a:gd name="T57" fmla="*/ 59 h 78"/>
                  <a:gd name="T58" fmla="*/ 53 w 119"/>
                  <a:gd name="T59" fmla="*/ 57 h 78"/>
                  <a:gd name="T60" fmla="*/ 50 w 119"/>
                  <a:gd name="T61" fmla="*/ 56 h 78"/>
                  <a:gd name="T62" fmla="*/ 45 w 119"/>
                  <a:gd name="T63" fmla="*/ 55 h 78"/>
                  <a:gd name="T64" fmla="*/ 40 w 119"/>
                  <a:gd name="T65" fmla="*/ 54 h 78"/>
                  <a:gd name="T66" fmla="*/ 33 w 119"/>
                  <a:gd name="T67" fmla="*/ 54 h 78"/>
                  <a:gd name="T68" fmla="*/ 27 w 119"/>
                  <a:gd name="T69" fmla="*/ 53 h 78"/>
                  <a:gd name="T70" fmla="*/ 21 w 119"/>
                  <a:gd name="T71" fmla="*/ 53 h 78"/>
                  <a:gd name="T72" fmla="*/ 15 w 119"/>
                  <a:gd name="T73" fmla="*/ 52 h 78"/>
                  <a:gd name="T74" fmla="*/ 9 w 119"/>
                  <a:gd name="T75" fmla="*/ 52 h 78"/>
                  <a:gd name="T76" fmla="*/ 6 w 119"/>
                  <a:gd name="T77" fmla="*/ 51 h 78"/>
                  <a:gd name="T78" fmla="*/ 3 w 119"/>
                  <a:gd name="T79" fmla="*/ 51 h 78"/>
                  <a:gd name="T80" fmla="*/ 2 w 119"/>
                  <a:gd name="T81" fmla="*/ 51 h 78"/>
                  <a:gd name="T82" fmla="*/ 1 w 119"/>
                  <a:gd name="T83" fmla="*/ 51 h 78"/>
                  <a:gd name="T84" fmla="*/ 0 w 119"/>
                  <a:gd name="T85" fmla="*/ 48 h 78"/>
                  <a:gd name="T86" fmla="*/ 0 w 119"/>
                  <a:gd name="T87" fmla="*/ 44 h 78"/>
                  <a:gd name="T88" fmla="*/ 2 w 119"/>
                  <a:gd name="T89" fmla="*/ 36 h 78"/>
                  <a:gd name="T90" fmla="*/ 4 w 119"/>
                  <a:gd name="T91" fmla="*/ 26 h 78"/>
                  <a:gd name="T92" fmla="*/ 6 w 119"/>
                  <a:gd name="T93" fmla="*/ 14 h 78"/>
                  <a:gd name="T94" fmla="*/ 6 w 119"/>
                  <a:gd name="T95" fmla="*/ 6 h 78"/>
                  <a:gd name="T96" fmla="*/ 6 w 119"/>
                  <a:gd name="T97" fmla="*/ 3 h 7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9"/>
                  <a:gd name="T148" fmla="*/ 0 h 78"/>
                  <a:gd name="T149" fmla="*/ 119 w 119"/>
                  <a:gd name="T150" fmla="*/ 78 h 7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9" h="78">
                    <a:moveTo>
                      <a:pt x="6" y="3"/>
                    </a:moveTo>
                    <a:lnTo>
                      <a:pt x="8" y="3"/>
                    </a:lnTo>
                    <a:lnTo>
                      <a:pt x="14" y="2"/>
                    </a:lnTo>
                    <a:lnTo>
                      <a:pt x="22" y="1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62" y="2"/>
                    </a:lnTo>
                    <a:lnTo>
                      <a:pt x="71" y="4"/>
                    </a:lnTo>
                    <a:lnTo>
                      <a:pt x="78" y="8"/>
                    </a:lnTo>
                    <a:lnTo>
                      <a:pt x="86" y="12"/>
                    </a:lnTo>
                    <a:lnTo>
                      <a:pt x="94" y="16"/>
                    </a:lnTo>
                    <a:lnTo>
                      <a:pt x="102" y="19"/>
                    </a:lnTo>
                    <a:lnTo>
                      <a:pt x="108" y="23"/>
                    </a:lnTo>
                    <a:lnTo>
                      <a:pt x="113" y="27"/>
                    </a:lnTo>
                    <a:lnTo>
                      <a:pt x="118" y="28"/>
                    </a:lnTo>
                    <a:lnTo>
                      <a:pt x="119" y="29"/>
                    </a:lnTo>
                    <a:lnTo>
                      <a:pt x="117" y="36"/>
                    </a:lnTo>
                    <a:lnTo>
                      <a:pt x="110" y="52"/>
                    </a:lnTo>
                    <a:lnTo>
                      <a:pt x="103" y="68"/>
                    </a:lnTo>
                    <a:lnTo>
                      <a:pt x="97" y="76"/>
                    </a:lnTo>
                    <a:lnTo>
                      <a:pt x="92" y="78"/>
                    </a:lnTo>
                    <a:lnTo>
                      <a:pt x="85" y="76"/>
                    </a:lnTo>
                    <a:lnTo>
                      <a:pt x="79" y="73"/>
                    </a:lnTo>
                    <a:lnTo>
                      <a:pt x="71" y="68"/>
                    </a:lnTo>
                    <a:lnTo>
                      <a:pt x="67" y="65"/>
                    </a:lnTo>
                    <a:lnTo>
                      <a:pt x="63" y="63"/>
                    </a:lnTo>
                    <a:lnTo>
                      <a:pt x="59" y="61"/>
                    </a:lnTo>
                    <a:lnTo>
                      <a:pt x="57" y="59"/>
                    </a:lnTo>
                    <a:lnTo>
                      <a:pt x="53" y="57"/>
                    </a:lnTo>
                    <a:lnTo>
                      <a:pt x="50" y="56"/>
                    </a:lnTo>
                    <a:lnTo>
                      <a:pt x="45" y="55"/>
                    </a:lnTo>
                    <a:lnTo>
                      <a:pt x="40" y="54"/>
                    </a:lnTo>
                    <a:lnTo>
                      <a:pt x="33" y="54"/>
                    </a:lnTo>
                    <a:lnTo>
                      <a:pt x="27" y="53"/>
                    </a:lnTo>
                    <a:lnTo>
                      <a:pt x="21" y="53"/>
                    </a:lnTo>
                    <a:lnTo>
                      <a:pt x="15" y="52"/>
                    </a:lnTo>
                    <a:lnTo>
                      <a:pt x="9" y="52"/>
                    </a:lnTo>
                    <a:lnTo>
                      <a:pt x="6" y="51"/>
                    </a:lnTo>
                    <a:lnTo>
                      <a:pt x="3" y="51"/>
                    </a:lnTo>
                    <a:lnTo>
                      <a:pt x="2" y="51"/>
                    </a:lnTo>
                    <a:lnTo>
                      <a:pt x="1" y="51"/>
                    </a:lnTo>
                    <a:lnTo>
                      <a:pt x="0" y="48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4" y="26"/>
                    </a:lnTo>
                    <a:lnTo>
                      <a:pt x="6" y="14"/>
                    </a:lnTo>
                    <a:lnTo>
                      <a:pt x="6" y="6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DD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nn-NO" altLang="nb-NO">
                  <a:solidFill>
                    <a:srgbClr val="000000"/>
                  </a:solidFill>
                </a:endParaRPr>
              </a:p>
            </p:txBody>
          </p:sp>
          <p:sp>
            <p:nvSpPr>
              <p:cNvPr id="74771" name="Freeform 19"/>
              <p:cNvSpPr>
                <a:spLocks/>
              </p:cNvSpPr>
              <p:nvPr/>
            </p:nvSpPr>
            <p:spPr bwMode="auto">
              <a:xfrm>
                <a:off x="3327" y="1694"/>
                <a:ext cx="50" cy="114"/>
              </a:xfrm>
              <a:custGeom>
                <a:avLst/>
                <a:gdLst>
                  <a:gd name="T0" fmla="*/ 0 w 50"/>
                  <a:gd name="T1" fmla="*/ 0 h 114"/>
                  <a:gd name="T2" fmla="*/ 2 w 50"/>
                  <a:gd name="T3" fmla="*/ 1 h 114"/>
                  <a:gd name="T4" fmla="*/ 7 w 50"/>
                  <a:gd name="T5" fmla="*/ 4 h 114"/>
                  <a:gd name="T6" fmla="*/ 14 w 50"/>
                  <a:gd name="T7" fmla="*/ 8 h 114"/>
                  <a:gd name="T8" fmla="*/ 21 w 50"/>
                  <a:gd name="T9" fmla="*/ 12 h 114"/>
                  <a:gd name="T10" fmla="*/ 29 w 50"/>
                  <a:gd name="T11" fmla="*/ 17 h 114"/>
                  <a:gd name="T12" fmla="*/ 37 w 50"/>
                  <a:gd name="T13" fmla="*/ 23 h 114"/>
                  <a:gd name="T14" fmla="*/ 42 w 50"/>
                  <a:gd name="T15" fmla="*/ 28 h 114"/>
                  <a:gd name="T16" fmla="*/ 45 w 50"/>
                  <a:gd name="T17" fmla="*/ 33 h 114"/>
                  <a:gd name="T18" fmla="*/ 47 w 50"/>
                  <a:gd name="T19" fmla="*/ 47 h 114"/>
                  <a:gd name="T20" fmla="*/ 48 w 50"/>
                  <a:gd name="T21" fmla="*/ 67 h 114"/>
                  <a:gd name="T22" fmla="*/ 50 w 50"/>
                  <a:gd name="T23" fmla="*/ 86 h 114"/>
                  <a:gd name="T24" fmla="*/ 50 w 50"/>
                  <a:gd name="T25" fmla="*/ 93 h 114"/>
                  <a:gd name="T26" fmla="*/ 25 w 50"/>
                  <a:gd name="T27" fmla="*/ 114 h 114"/>
                  <a:gd name="T28" fmla="*/ 8 w 50"/>
                  <a:gd name="T29" fmla="*/ 114 h 114"/>
                  <a:gd name="T30" fmla="*/ 8 w 50"/>
                  <a:gd name="T31" fmla="*/ 112 h 114"/>
                  <a:gd name="T32" fmla="*/ 9 w 50"/>
                  <a:gd name="T33" fmla="*/ 107 h 114"/>
                  <a:gd name="T34" fmla="*/ 10 w 50"/>
                  <a:gd name="T35" fmla="*/ 100 h 114"/>
                  <a:gd name="T36" fmla="*/ 13 w 50"/>
                  <a:gd name="T37" fmla="*/ 93 h 114"/>
                  <a:gd name="T38" fmla="*/ 15 w 50"/>
                  <a:gd name="T39" fmla="*/ 79 h 114"/>
                  <a:gd name="T40" fmla="*/ 16 w 50"/>
                  <a:gd name="T41" fmla="*/ 59 h 114"/>
                  <a:gd name="T42" fmla="*/ 15 w 50"/>
                  <a:gd name="T43" fmla="*/ 39 h 114"/>
                  <a:gd name="T44" fmla="*/ 13 w 50"/>
                  <a:gd name="T45" fmla="*/ 25 h 114"/>
                  <a:gd name="T46" fmla="*/ 9 w 50"/>
                  <a:gd name="T47" fmla="*/ 17 h 114"/>
                  <a:gd name="T48" fmla="*/ 5 w 50"/>
                  <a:gd name="T49" fmla="*/ 9 h 114"/>
                  <a:gd name="T50" fmla="*/ 1 w 50"/>
                  <a:gd name="T51" fmla="*/ 2 h 114"/>
                  <a:gd name="T52" fmla="*/ 0 w 50"/>
                  <a:gd name="T53" fmla="*/ 0 h 11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"/>
                  <a:gd name="T82" fmla="*/ 0 h 114"/>
                  <a:gd name="T83" fmla="*/ 50 w 50"/>
                  <a:gd name="T84" fmla="*/ 114 h 11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" h="114">
                    <a:moveTo>
                      <a:pt x="0" y="0"/>
                    </a:moveTo>
                    <a:lnTo>
                      <a:pt x="2" y="1"/>
                    </a:lnTo>
                    <a:lnTo>
                      <a:pt x="7" y="4"/>
                    </a:lnTo>
                    <a:lnTo>
                      <a:pt x="14" y="8"/>
                    </a:lnTo>
                    <a:lnTo>
                      <a:pt x="21" y="12"/>
                    </a:lnTo>
                    <a:lnTo>
                      <a:pt x="29" y="17"/>
                    </a:lnTo>
                    <a:lnTo>
                      <a:pt x="37" y="23"/>
                    </a:lnTo>
                    <a:lnTo>
                      <a:pt x="42" y="28"/>
                    </a:lnTo>
                    <a:lnTo>
                      <a:pt x="45" y="33"/>
                    </a:lnTo>
                    <a:lnTo>
                      <a:pt x="47" y="47"/>
                    </a:lnTo>
                    <a:lnTo>
                      <a:pt x="48" y="67"/>
                    </a:lnTo>
                    <a:lnTo>
                      <a:pt x="50" y="86"/>
                    </a:lnTo>
                    <a:lnTo>
                      <a:pt x="50" y="93"/>
                    </a:lnTo>
                    <a:lnTo>
                      <a:pt x="25" y="114"/>
                    </a:lnTo>
                    <a:lnTo>
                      <a:pt x="8" y="114"/>
                    </a:lnTo>
                    <a:lnTo>
                      <a:pt x="8" y="112"/>
                    </a:lnTo>
                    <a:lnTo>
                      <a:pt x="9" y="107"/>
                    </a:lnTo>
                    <a:lnTo>
                      <a:pt x="10" y="100"/>
                    </a:lnTo>
                    <a:lnTo>
                      <a:pt x="13" y="93"/>
                    </a:lnTo>
                    <a:lnTo>
                      <a:pt x="15" y="79"/>
                    </a:lnTo>
                    <a:lnTo>
                      <a:pt x="16" y="59"/>
                    </a:lnTo>
                    <a:lnTo>
                      <a:pt x="15" y="39"/>
                    </a:lnTo>
                    <a:lnTo>
                      <a:pt x="13" y="25"/>
                    </a:lnTo>
                    <a:lnTo>
                      <a:pt x="9" y="17"/>
                    </a:lnTo>
                    <a:lnTo>
                      <a:pt x="5" y="9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nn-NO" altLang="nb-NO">
                  <a:solidFill>
                    <a:srgbClr val="000000"/>
                  </a:solidFill>
                </a:endParaRPr>
              </a:p>
            </p:txBody>
          </p:sp>
          <p:sp>
            <p:nvSpPr>
              <p:cNvPr id="74772" name="Freeform 20"/>
              <p:cNvSpPr>
                <a:spLocks/>
              </p:cNvSpPr>
              <p:nvPr/>
            </p:nvSpPr>
            <p:spPr bwMode="auto">
              <a:xfrm>
                <a:off x="2634" y="2239"/>
                <a:ext cx="108" cy="141"/>
              </a:xfrm>
              <a:custGeom>
                <a:avLst/>
                <a:gdLst>
                  <a:gd name="T0" fmla="*/ 0 w 108"/>
                  <a:gd name="T1" fmla="*/ 50 h 141"/>
                  <a:gd name="T2" fmla="*/ 3 w 108"/>
                  <a:gd name="T3" fmla="*/ 53 h 141"/>
                  <a:gd name="T4" fmla="*/ 12 w 108"/>
                  <a:gd name="T5" fmla="*/ 60 h 141"/>
                  <a:gd name="T6" fmla="*/ 24 w 108"/>
                  <a:gd name="T7" fmla="*/ 71 h 141"/>
                  <a:gd name="T8" fmla="*/ 37 w 108"/>
                  <a:gd name="T9" fmla="*/ 83 h 141"/>
                  <a:gd name="T10" fmla="*/ 51 w 108"/>
                  <a:gd name="T11" fmla="*/ 97 h 141"/>
                  <a:gd name="T12" fmla="*/ 61 w 108"/>
                  <a:gd name="T13" fmla="*/ 109 h 141"/>
                  <a:gd name="T14" fmla="*/ 69 w 108"/>
                  <a:gd name="T15" fmla="*/ 120 h 141"/>
                  <a:gd name="T16" fmla="*/ 70 w 108"/>
                  <a:gd name="T17" fmla="*/ 127 h 141"/>
                  <a:gd name="T18" fmla="*/ 68 w 108"/>
                  <a:gd name="T19" fmla="*/ 135 h 141"/>
                  <a:gd name="T20" fmla="*/ 70 w 108"/>
                  <a:gd name="T21" fmla="*/ 139 h 141"/>
                  <a:gd name="T22" fmla="*/ 73 w 108"/>
                  <a:gd name="T23" fmla="*/ 141 h 141"/>
                  <a:gd name="T24" fmla="*/ 75 w 108"/>
                  <a:gd name="T25" fmla="*/ 141 h 141"/>
                  <a:gd name="T26" fmla="*/ 78 w 108"/>
                  <a:gd name="T27" fmla="*/ 136 h 141"/>
                  <a:gd name="T28" fmla="*/ 86 w 108"/>
                  <a:gd name="T29" fmla="*/ 125 h 141"/>
                  <a:gd name="T30" fmla="*/ 96 w 108"/>
                  <a:gd name="T31" fmla="*/ 111 h 141"/>
                  <a:gd name="T32" fmla="*/ 103 w 108"/>
                  <a:gd name="T33" fmla="*/ 101 h 141"/>
                  <a:gd name="T34" fmla="*/ 106 w 108"/>
                  <a:gd name="T35" fmla="*/ 92 h 141"/>
                  <a:gd name="T36" fmla="*/ 107 w 108"/>
                  <a:gd name="T37" fmla="*/ 80 h 141"/>
                  <a:gd name="T38" fmla="*/ 108 w 108"/>
                  <a:gd name="T39" fmla="*/ 72 h 141"/>
                  <a:gd name="T40" fmla="*/ 108 w 108"/>
                  <a:gd name="T41" fmla="*/ 68 h 141"/>
                  <a:gd name="T42" fmla="*/ 107 w 108"/>
                  <a:gd name="T43" fmla="*/ 66 h 141"/>
                  <a:gd name="T44" fmla="*/ 105 w 108"/>
                  <a:gd name="T45" fmla="*/ 61 h 141"/>
                  <a:gd name="T46" fmla="*/ 102 w 108"/>
                  <a:gd name="T47" fmla="*/ 54 h 141"/>
                  <a:gd name="T48" fmla="*/ 99 w 108"/>
                  <a:gd name="T49" fmla="*/ 46 h 141"/>
                  <a:gd name="T50" fmla="*/ 94 w 108"/>
                  <a:gd name="T51" fmla="*/ 36 h 141"/>
                  <a:gd name="T52" fmla="*/ 88 w 108"/>
                  <a:gd name="T53" fmla="*/ 28 h 141"/>
                  <a:gd name="T54" fmla="*/ 83 w 108"/>
                  <a:gd name="T55" fmla="*/ 20 h 141"/>
                  <a:gd name="T56" fmla="*/ 77 w 108"/>
                  <a:gd name="T57" fmla="*/ 15 h 141"/>
                  <a:gd name="T58" fmla="*/ 70 w 108"/>
                  <a:gd name="T59" fmla="*/ 11 h 141"/>
                  <a:gd name="T60" fmla="*/ 62 w 108"/>
                  <a:gd name="T61" fmla="*/ 7 h 141"/>
                  <a:gd name="T62" fmla="*/ 55 w 108"/>
                  <a:gd name="T63" fmla="*/ 5 h 141"/>
                  <a:gd name="T64" fmla="*/ 48 w 108"/>
                  <a:gd name="T65" fmla="*/ 3 h 141"/>
                  <a:gd name="T66" fmla="*/ 41 w 108"/>
                  <a:gd name="T67" fmla="*/ 2 h 141"/>
                  <a:gd name="T68" fmla="*/ 35 w 108"/>
                  <a:gd name="T69" fmla="*/ 1 h 141"/>
                  <a:gd name="T70" fmla="*/ 31 w 108"/>
                  <a:gd name="T71" fmla="*/ 0 h 141"/>
                  <a:gd name="T72" fmla="*/ 30 w 108"/>
                  <a:gd name="T73" fmla="*/ 0 h 141"/>
                  <a:gd name="T74" fmla="*/ 0 w 108"/>
                  <a:gd name="T75" fmla="*/ 45 h 141"/>
                  <a:gd name="T76" fmla="*/ 0 w 108"/>
                  <a:gd name="T77" fmla="*/ 50 h 14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8"/>
                  <a:gd name="T118" fmla="*/ 0 h 141"/>
                  <a:gd name="T119" fmla="*/ 108 w 108"/>
                  <a:gd name="T120" fmla="*/ 141 h 14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8" h="141">
                    <a:moveTo>
                      <a:pt x="0" y="50"/>
                    </a:moveTo>
                    <a:lnTo>
                      <a:pt x="3" y="53"/>
                    </a:lnTo>
                    <a:lnTo>
                      <a:pt x="12" y="60"/>
                    </a:lnTo>
                    <a:lnTo>
                      <a:pt x="24" y="71"/>
                    </a:lnTo>
                    <a:lnTo>
                      <a:pt x="37" y="83"/>
                    </a:lnTo>
                    <a:lnTo>
                      <a:pt x="51" y="97"/>
                    </a:lnTo>
                    <a:lnTo>
                      <a:pt x="61" y="109"/>
                    </a:lnTo>
                    <a:lnTo>
                      <a:pt x="69" y="120"/>
                    </a:lnTo>
                    <a:lnTo>
                      <a:pt x="70" y="127"/>
                    </a:lnTo>
                    <a:lnTo>
                      <a:pt x="68" y="135"/>
                    </a:lnTo>
                    <a:lnTo>
                      <a:pt x="70" y="139"/>
                    </a:lnTo>
                    <a:lnTo>
                      <a:pt x="73" y="141"/>
                    </a:lnTo>
                    <a:lnTo>
                      <a:pt x="75" y="141"/>
                    </a:lnTo>
                    <a:lnTo>
                      <a:pt x="78" y="136"/>
                    </a:lnTo>
                    <a:lnTo>
                      <a:pt x="86" y="125"/>
                    </a:lnTo>
                    <a:lnTo>
                      <a:pt x="96" y="111"/>
                    </a:lnTo>
                    <a:lnTo>
                      <a:pt x="103" y="101"/>
                    </a:lnTo>
                    <a:lnTo>
                      <a:pt x="106" y="92"/>
                    </a:lnTo>
                    <a:lnTo>
                      <a:pt x="107" y="80"/>
                    </a:lnTo>
                    <a:lnTo>
                      <a:pt x="108" y="72"/>
                    </a:lnTo>
                    <a:lnTo>
                      <a:pt x="108" y="68"/>
                    </a:lnTo>
                    <a:lnTo>
                      <a:pt x="107" y="66"/>
                    </a:lnTo>
                    <a:lnTo>
                      <a:pt x="105" y="61"/>
                    </a:lnTo>
                    <a:lnTo>
                      <a:pt x="102" y="54"/>
                    </a:lnTo>
                    <a:lnTo>
                      <a:pt x="99" y="46"/>
                    </a:lnTo>
                    <a:lnTo>
                      <a:pt x="94" y="36"/>
                    </a:lnTo>
                    <a:lnTo>
                      <a:pt x="88" y="28"/>
                    </a:lnTo>
                    <a:lnTo>
                      <a:pt x="83" y="20"/>
                    </a:lnTo>
                    <a:lnTo>
                      <a:pt x="77" y="15"/>
                    </a:lnTo>
                    <a:lnTo>
                      <a:pt x="70" y="11"/>
                    </a:lnTo>
                    <a:lnTo>
                      <a:pt x="62" y="7"/>
                    </a:lnTo>
                    <a:lnTo>
                      <a:pt x="55" y="5"/>
                    </a:lnTo>
                    <a:lnTo>
                      <a:pt x="48" y="3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0" y="45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5B99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nn-NO" altLang="nb-NO">
                  <a:solidFill>
                    <a:srgbClr val="000000"/>
                  </a:solidFill>
                </a:endParaRPr>
              </a:p>
            </p:txBody>
          </p:sp>
          <p:sp>
            <p:nvSpPr>
              <p:cNvPr id="74773" name="Freeform 21"/>
              <p:cNvSpPr>
                <a:spLocks/>
              </p:cNvSpPr>
              <p:nvPr/>
            </p:nvSpPr>
            <p:spPr bwMode="auto">
              <a:xfrm>
                <a:off x="2660" y="2609"/>
                <a:ext cx="122" cy="119"/>
              </a:xfrm>
              <a:custGeom>
                <a:avLst/>
                <a:gdLst>
                  <a:gd name="T0" fmla="*/ 16 w 122"/>
                  <a:gd name="T1" fmla="*/ 0 h 119"/>
                  <a:gd name="T2" fmla="*/ 17 w 122"/>
                  <a:gd name="T3" fmla="*/ 1 h 119"/>
                  <a:gd name="T4" fmla="*/ 21 w 122"/>
                  <a:gd name="T5" fmla="*/ 5 h 119"/>
                  <a:gd name="T6" fmla="*/ 26 w 122"/>
                  <a:gd name="T7" fmla="*/ 11 h 119"/>
                  <a:gd name="T8" fmla="*/ 33 w 122"/>
                  <a:gd name="T9" fmla="*/ 17 h 119"/>
                  <a:gd name="T10" fmla="*/ 41 w 122"/>
                  <a:gd name="T11" fmla="*/ 24 h 119"/>
                  <a:gd name="T12" fmla="*/ 48 w 122"/>
                  <a:gd name="T13" fmla="*/ 30 h 119"/>
                  <a:gd name="T14" fmla="*/ 55 w 122"/>
                  <a:gd name="T15" fmla="*/ 34 h 119"/>
                  <a:gd name="T16" fmla="*/ 62 w 122"/>
                  <a:gd name="T17" fmla="*/ 38 h 119"/>
                  <a:gd name="T18" fmla="*/ 69 w 122"/>
                  <a:gd name="T19" fmla="*/ 40 h 119"/>
                  <a:gd name="T20" fmla="*/ 77 w 122"/>
                  <a:gd name="T21" fmla="*/ 41 h 119"/>
                  <a:gd name="T22" fmla="*/ 85 w 122"/>
                  <a:gd name="T23" fmla="*/ 42 h 119"/>
                  <a:gd name="T24" fmla="*/ 95 w 122"/>
                  <a:gd name="T25" fmla="*/ 43 h 119"/>
                  <a:gd name="T26" fmla="*/ 102 w 122"/>
                  <a:gd name="T27" fmla="*/ 44 h 119"/>
                  <a:gd name="T28" fmla="*/ 110 w 122"/>
                  <a:gd name="T29" fmla="*/ 44 h 119"/>
                  <a:gd name="T30" fmla="*/ 115 w 122"/>
                  <a:gd name="T31" fmla="*/ 43 h 119"/>
                  <a:gd name="T32" fmla="*/ 120 w 122"/>
                  <a:gd name="T33" fmla="*/ 42 h 119"/>
                  <a:gd name="T34" fmla="*/ 122 w 122"/>
                  <a:gd name="T35" fmla="*/ 43 h 119"/>
                  <a:gd name="T36" fmla="*/ 120 w 122"/>
                  <a:gd name="T37" fmla="*/ 51 h 119"/>
                  <a:gd name="T38" fmla="*/ 115 w 122"/>
                  <a:gd name="T39" fmla="*/ 60 h 119"/>
                  <a:gd name="T40" fmla="*/ 112 w 122"/>
                  <a:gd name="T41" fmla="*/ 67 h 119"/>
                  <a:gd name="T42" fmla="*/ 111 w 122"/>
                  <a:gd name="T43" fmla="*/ 73 h 119"/>
                  <a:gd name="T44" fmla="*/ 111 w 122"/>
                  <a:gd name="T45" fmla="*/ 81 h 119"/>
                  <a:gd name="T46" fmla="*/ 112 w 122"/>
                  <a:gd name="T47" fmla="*/ 89 h 119"/>
                  <a:gd name="T48" fmla="*/ 112 w 122"/>
                  <a:gd name="T49" fmla="*/ 92 h 119"/>
                  <a:gd name="T50" fmla="*/ 118 w 122"/>
                  <a:gd name="T51" fmla="*/ 105 h 119"/>
                  <a:gd name="T52" fmla="*/ 115 w 122"/>
                  <a:gd name="T53" fmla="*/ 106 h 119"/>
                  <a:gd name="T54" fmla="*/ 110 w 122"/>
                  <a:gd name="T55" fmla="*/ 110 h 119"/>
                  <a:gd name="T56" fmla="*/ 101 w 122"/>
                  <a:gd name="T57" fmla="*/ 115 h 119"/>
                  <a:gd name="T58" fmla="*/ 88 w 122"/>
                  <a:gd name="T59" fmla="*/ 119 h 119"/>
                  <a:gd name="T60" fmla="*/ 83 w 122"/>
                  <a:gd name="T61" fmla="*/ 119 h 119"/>
                  <a:gd name="T62" fmla="*/ 73 w 122"/>
                  <a:gd name="T63" fmla="*/ 118 h 119"/>
                  <a:gd name="T64" fmla="*/ 60 w 122"/>
                  <a:gd name="T65" fmla="*/ 117 h 119"/>
                  <a:gd name="T66" fmla="*/ 47 w 122"/>
                  <a:gd name="T67" fmla="*/ 115 h 119"/>
                  <a:gd name="T68" fmla="*/ 32 w 122"/>
                  <a:gd name="T69" fmla="*/ 112 h 119"/>
                  <a:gd name="T70" fmla="*/ 20 w 122"/>
                  <a:gd name="T71" fmla="*/ 110 h 119"/>
                  <a:gd name="T72" fmla="*/ 9 w 122"/>
                  <a:gd name="T73" fmla="*/ 108 h 119"/>
                  <a:gd name="T74" fmla="*/ 4 w 122"/>
                  <a:gd name="T75" fmla="*/ 105 h 119"/>
                  <a:gd name="T76" fmla="*/ 0 w 122"/>
                  <a:gd name="T77" fmla="*/ 99 h 119"/>
                  <a:gd name="T78" fmla="*/ 2 w 122"/>
                  <a:gd name="T79" fmla="*/ 91 h 119"/>
                  <a:gd name="T80" fmla="*/ 7 w 122"/>
                  <a:gd name="T81" fmla="*/ 77 h 119"/>
                  <a:gd name="T82" fmla="*/ 14 w 122"/>
                  <a:gd name="T83" fmla="*/ 57 h 119"/>
                  <a:gd name="T84" fmla="*/ 18 w 122"/>
                  <a:gd name="T85" fmla="*/ 34 h 119"/>
                  <a:gd name="T86" fmla="*/ 18 w 122"/>
                  <a:gd name="T87" fmla="*/ 17 h 119"/>
                  <a:gd name="T88" fmla="*/ 17 w 122"/>
                  <a:gd name="T89" fmla="*/ 4 h 119"/>
                  <a:gd name="T90" fmla="*/ 16 w 122"/>
                  <a:gd name="T91" fmla="*/ 0 h 1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22"/>
                  <a:gd name="T139" fmla="*/ 0 h 119"/>
                  <a:gd name="T140" fmla="*/ 122 w 122"/>
                  <a:gd name="T141" fmla="*/ 119 h 1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22" h="119">
                    <a:moveTo>
                      <a:pt x="16" y="0"/>
                    </a:moveTo>
                    <a:lnTo>
                      <a:pt x="17" y="1"/>
                    </a:lnTo>
                    <a:lnTo>
                      <a:pt x="21" y="5"/>
                    </a:lnTo>
                    <a:lnTo>
                      <a:pt x="26" y="11"/>
                    </a:lnTo>
                    <a:lnTo>
                      <a:pt x="33" y="17"/>
                    </a:lnTo>
                    <a:lnTo>
                      <a:pt x="41" y="24"/>
                    </a:lnTo>
                    <a:lnTo>
                      <a:pt x="48" y="30"/>
                    </a:lnTo>
                    <a:lnTo>
                      <a:pt x="55" y="34"/>
                    </a:lnTo>
                    <a:lnTo>
                      <a:pt x="62" y="38"/>
                    </a:lnTo>
                    <a:lnTo>
                      <a:pt x="69" y="40"/>
                    </a:lnTo>
                    <a:lnTo>
                      <a:pt x="77" y="41"/>
                    </a:lnTo>
                    <a:lnTo>
                      <a:pt x="85" y="42"/>
                    </a:lnTo>
                    <a:lnTo>
                      <a:pt x="95" y="43"/>
                    </a:lnTo>
                    <a:lnTo>
                      <a:pt x="102" y="44"/>
                    </a:lnTo>
                    <a:lnTo>
                      <a:pt x="110" y="44"/>
                    </a:lnTo>
                    <a:lnTo>
                      <a:pt x="115" y="43"/>
                    </a:lnTo>
                    <a:lnTo>
                      <a:pt x="120" y="42"/>
                    </a:lnTo>
                    <a:lnTo>
                      <a:pt x="122" y="43"/>
                    </a:lnTo>
                    <a:lnTo>
                      <a:pt x="120" y="51"/>
                    </a:lnTo>
                    <a:lnTo>
                      <a:pt x="115" y="60"/>
                    </a:lnTo>
                    <a:lnTo>
                      <a:pt x="112" y="67"/>
                    </a:lnTo>
                    <a:lnTo>
                      <a:pt x="111" y="73"/>
                    </a:lnTo>
                    <a:lnTo>
                      <a:pt x="111" y="81"/>
                    </a:lnTo>
                    <a:lnTo>
                      <a:pt x="112" y="89"/>
                    </a:lnTo>
                    <a:lnTo>
                      <a:pt x="112" y="92"/>
                    </a:lnTo>
                    <a:lnTo>
                      <a:pt x="118" y="105"/>
                    </a:lnTo>
                    <a:lnTo>
                      <a:pt x="115" y="106"/>
                    </a:lnTo>
                    <a:lnTo>
                      <a:pt x="110" y="110"/>
                    </a:lnTo>
                    <a:lnTo>
                      <a:pt x="101" y="115"/>
                    </a:lnTo>
                    <a:lnTo>
                      <a:pt x="88" y="119"/>
                    </a:lnTo>
                    <a:lnTo>
                      <a:pt x="83" y="119"/>
                    </a:lnTo>
                    <a:lnTo>
                      <a:pt x="73" y="118"/>
                    </a:lnTo>
                    <a:lnTo>
                      <a:pt x="60" y="117"/>
                    </a:lnTo>
                    <a:lnTo>
                      <a:pt x="47" y="115"/>
                    </a:lnTo>
                    <a:lnTo>
                      <a:pt x="32" y="112"/>
                    </a:lnTo>
                    <a:lnTo>
                      <a:pt x="20" y="110"/>
                    </a:lnTo>
                    <a:lnTo>
                      <a:pt x="9" y="108"/>
                    </a:lnTo>
                    <a:lnTo>
                      <a:pt x="4" y="105"/>
                    </a:lnTo>
                    <a:lnTo>
                      <a:pt x="0" y="99"/>
                    </a:lnTo>
                    <a:lnTo>
                      <a:pt x="2" y="91"/>
                    </a:lnTo>
                    <a:lnTo>
                      <a:pt x="7" y="77"/>
                    </a:lnTo>
                    <a:lnTo>
                      <a:pt x="14" y="57"/>
                    </a:lnTo>
                    <a:lnTo>
                      <a:pt x="18" y="34"/>
                    </a:lnTo>
                    <a:lnTo>
                      <a:pt x="18" y="17"/>
                    </a:lnTo>
                    <a:lnTo>
                      <a:pt x="17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5B99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nn-NO" altLang="nb-NO">
                  <a:solidFill>
                    <a:srgbClr val="000000"/>
                  </a:solidFill>
                </a:endParaRPr>
              </a:p>
            </p:txBody>
          </p:sp>
          <p:sp>
            <p:nvSpPr>
              <p:cNvPr id="74774" name="Freeform 22"/>
              <p:cNvSpPr>
                <a:spLocks/>
              </p:cNvSpPr>
              <p:nvPr/>
            </p:nvSpPr>
            <p:spPr bwMode="auto">
              <a:xfrm>
                <a:off x="2541" y="1326"/>
                <a:ext cx="784" cy="632"/>
              </a:xfrm>
              <a:custGeom>
                <a:avLst/>
                <a:gdLst>
                  <a:gd name="T0" fmla="*/ 360 w 784"/>
                  <a:gd name="T1" fmla="*/ 0 h 632"/>
                  <a:gd name="T2" fmla="*/ 400 w 784"/>
                  <a:gd name="T3" fmla="*/ 5 h 632"/>
                  <a:gd name="T4" fmla="*/ 429 w 784"/>
                  <a:gd name="T5" fmla="*/ 23 h 632"/>
                  <a:gd name="T6" fmla="*/ 461 w 784"/>
                  <a:gd name="T7" fmla="*/ 48 h 632"/>
                  <a:gd name="T8" fmla="*/ 506 w 784"/>
                  <a:gd name="T9" fmla="*/ 73 h 632"/>
                  <a:gd name="T10" fmla="*/ 567 w 784"/>
                  <a:gd name="T11" fmla="*/ 103 h 632"/>
                  <a:gd name="T12" fmla="*/ 600 w 784"/>
                  <a:gd name="T13" fmla="*/ 105 h 632"/>
                  <a:gd name="T14" fmla="*/ 636 w 784"/>
                  <a:gd name="T15" fmla="*/ 107 h 632"/>
                  <a:gd name="T16" fmla="*/ 665 w 784"/>
                  <a:gd name="T17" fmla="*/ 123 h 632"/>
                  <a:gd name="T18" fmla="*/ 696 w 784"/>
                  <a:gd name="T19" fmla="*/ 149 h 632"/>
                  <a:gd name="T20" fmla="*/ 720 w 784"/>
                  <a:gd name="T21" fmla="*/ 228 h 632"/>
                  <a:gd name="T22" fmla="*/ 751 w 784"/>
                  <a:gd name="T23" fmla="*/ 342 h 632"/>
                  <a:gd name="T24" fmla="*/ 771 w 784"/>
                  <a:gd name="T25" fmla="*/ 381 h 632"/>
                  <a:gd name="T26" fmla="*/ 784 w 784"/>
                  <a:gd name="T27" fmla="*/ 461 h 632"/>
                  <a:gd name="T28" fmla="*/ 771 w 784"/>
                  <a:gd name="T29" fmla="*/ 491 h 632"/>
                  <a:gd name="T30" fmla="*/ 754 w 784"/>
                  <a:gd name="T31" fmla="*/ 504 h 632"/>
                  <a:gd name="T32" fmla="*/ 716 w 784"/>
                  <a:gd name="T33" fmla="*/ 487 h 632"/>
                  <a:gd name="T34" fmla="*/ 667 w 784"/>
                  <a:gd name="T35" fmla="*/ 444 h 632"/>
                  <a:gd name="T36" fmla="*/ 644 w 784"/>
                  <a:gd name="T37" fmla="*/ 401 h 632"/>
                  <a:gd name="T38" fmla="*/ 639 w 784"/>
                  <a:gd name="T39" fmla="*/ 352 h 632"/>
                  <a:gd name="T40" fmla="*/ 616 w 784"/>
                  <a:gd name="T41" fmla="*/ 344 h 632"/>
                  <a:gd name="T42" fmla="*/ 592 w 784"/>
                  <a:gd name="T43" fmla="*/ 355 h 632"/>
                  <a:gd name="T44" fmla="*/ 609 w 784"/>
                  <a:gd name="T45" fmla="*/ 367 h 632"/>
                  <a:gd name="T46" fmla="*/ 612 w 784"/>
                  <a:gd name="T47" fmla="*/ 406 h 632"/>
                  <a:gd name="T48" fmla="*/ 574 w 784"/>
                  <a:gd name="T49" fmla="*/ 483 h 632"/>
                  <a:gd name="T50" fmla="*/ 488 w 784"/>
                  <a:gd name="T51" fmla="*/ 628 h 632"/>
                  <a:gd name="T52" fmla="*/ 422 w 784"/>
                  <a:gd name="T53" fmla="*/ 601 h 632"/>
                  <a:gd name="T54" fmla="*/ 349 w 784"/>
                  <a:gd name="T55" fmla="*/ 613 h 632"/>
                  <a:gd name="T56" fmla="*/ 319 w 784"/>
                  <a:gd name="T57" fmla="*/ 596 h 632"/>
                  <a:gd name="T58" fmla="*/ 291 w 784"/>
                  <a:gd name="T59" fmla="*/ 554 h 632"/>
                  <a:gd name="T60" fmla="*/ 251 w 784"/>
                  <a:gd name="T61" fmla="*/ 534 h 632"/>
                  <a:gd name="T62" fmla="*/ 203 w 784"/>
                  <a:gd name="T63" fmla="*/ 517 h 632"/>
                  <a:gd name="T64" fmla="*/ 196 w 784"/>
                  <a:gd name="T65" fmla="*/ 453 h 632"/>
                  <a:gd name="T66" fmla="*/ 190 w 784"/>
                  <a:gd name="T67" fmla="*/ 428 h 632"/>
                  <a:gd name="T68" fmla="*/ 211 w 784"/>
                  <a:gd name="T69" fmla="*/ 411 h 632"/>
                  <a:gd name="T70" fmla="*/ 235 w 784"/>
                  <a:gd name="T71" fmla="*/ 385 h 632"/>
                  <a:gd name="T72" fmla="*/ 251 w 784"/>
                  <a:gd name="T73" fmla="*/ 355 h 632"/>
                  <a:gd name="T74" fmla="*/ 247 w 784"/>
                  <a:gd name="T75" fmla="*/ 253 h 632"/>
                  <a:gd name="T76" fmla="*/ 260 w 784"/>
                  <a:gd name="T77" fmla="*/ 193 h 632"/>
                  <a:gd name="T78" fmla="*/ 282 w 784"/>
                  <a:gd name="T79" fmla="*/ 123 h 632"/>
                  <a:gd name="T80" fmla="*/ 248 w 784"/>
                  <a:gd name="T81" fmla="*/ 118 h 632"/>
                  <a:gd name="T82" fmla="*/ 255 w 784"/>
                  <a:gd name="T83" fmla="*/ 140 h 632"/>
                  <a:gd name="T84" fmla="*/ 237 w 784"/>
                  <a:gd name="T85" fmla="*/ 210 h 632"/>
                  <a:gd name="T86" fmla="*/ 217 w 784"/>
                  <a:gd name="T87" fmla="*/ 225 h 632"/>
                  <a:gd name="T88" fmla="*/ 171 w 784"/>
                  <a:gd name="T89" fmla="*/ 230 h 632"/>
                  <a:gd name="T90" fmla="*/ 143 w 784"/>
                  <a:gd name="T91" fmla="*/ 230 h 632"/>
                  <a:gd name="T92" fmla="*/ 124 w 784"/>
                  <a:gd name="T93" fmla="*/ 241 h 632"/>
                  <a:gd name="T94" fmla="*/ 113 w 784"/>
                  <a:gd name="T95" fmla="*/ 264 h 632"/>
                  <a:gd name="T96" fmla="*/ 108 w 784"/>
                  <a:gd name="T97" fmla="*/ 329 h 632"/>
                  <a:gd name="T98" fmla="*/ 90 w 784"/>
                  <a:gd name="T99" fmla="*/ 323 h 632"/>
                  <a:gd name="T100" fmla="*/ 66 w 784"/>
                  <a:gd name="T101" fmla="*/ 315 h 632"/>
                  <a:gd name="T102" fmla="*/ 49 w 784"/>
                  <a:gd name="T103" fmla="*/ 308 h 632"/>
                  <a:gd name="T104" fmla="*/ 28 w 784"/>
                  <a:gd name="T105" fmla="*/ 306 h 632"/>
                  <a:gd name="T106" fmla="*/ 0 w 784"/>
                  <a:gd name="T107" fmla="*/ 312 h 632"/>
                  <a:gd name="T108" fmla="*/ 8 w 784"/>
                  <a:gd name="T109" fmla="*/ 267 h 632"/>
                  <a:gd name="T110" fmla="*/ 23 w 784"/>
                  <a:gd name="T111" fmla="*/ 210 h 632"/>
                  <a:gd name="T112" fmla="*/ 47 w 784"/>
                  <a:gd name="T113" fmla="*/ 178 h 632"/>
                  <a:gd name="T114" fmla="*/ 90 w 784"/>
                  <a:gd name="T115" fmla="*/ 141 h 632"/>
                  <a:gd name="T116" fmla="*/ 154 w 784"/>
                  <a:gd name="T117" fmla="*/ 100 h 632"/>
                  <a:gd name="T118" fmla="*/ 218 w 784"/>
                  <a:gd name="T119" fmla="*/ 66 h 632"/>
                  <a:gd name="T120" fmla="*/ 291 w 784"/>
                  <a:gd name="T121" fmla="*/ 31 h 632"/>
                  <a:gd name="T122" fmla="*/ 339 w 784"/>
                  <a:gd name="T123" fmla="*/ 1 h 63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84"/>
                  <a:gd name="T187" fmla="*/ 0 h 632"/>
                  <a:gd name="T188" fmla="*/ 784 w 784"/>
                  <a:gd name="T189" fmla="*/ 632 h 63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84" h="632">
                    <a:moveTo>
                      <a:pt x="339" y="1"/>
                    </a:moveTo>
                    <a:lnTo>
                      <a:pt x="344" y="1"/>
                    </a:lnTo>
                    <a:lnTo>
                      <a:pt x="351" y="0"/>
                    </a:lnTo>
                    <a:lnTo>
                      <a:pt x="360" y="0"/>
                    </a:lnTo>
                    <a:lnTo>
                      <a:pt x="371" y="0"/>
                    </a:lnTo>
                    <a:lnTo>
                      <a:pt x="381" y="1"/>
                    </a:lnTo>
                    <a:lnTo>
                      <a:pt x="391" y="2"/>
                    </a:lnTo>
                    <a:lnTo>
                      <a:pt x="400" y="5"/>
                    </a:lnTo>
                    <a:lnTo>
                      <a:pt x="407" y="8"/>
                    </a:lnTo>
                    <a:lnTo>
                      <a:pt x="413" y="12"/>
                    </a:lnTo>
                    <a:lnTo>
                      <a:pt x="420" y="17"/>
                    </a:lnTo>
                    <a:lnTo>
                      <a:pt x="429" y="23"/>
                    </a:lnTo>
                    <a:lnTo>
                      <a:pt x="437" y="30"/>
                    </a:lnTo>
                    <a:lnTo>
                      <a:pt x="445" y="37"/>
                    </a:lnTo>
                    <a:lnTo>
                      <a:pt x="454" y="43"/>
                    </a:lnTo>
                    <a:lnTo>
                      <a:pt x="461" y="48"/>
                    </a:lnTo>
                    <a:lnTo>
                      <a:pt x="468" y="52"/>
                    </a:lnTo>
                    <a:lnTo>
                      <a:pt x="478" y="58"/>
                    </a:lnTo>
                    <a:lnTo>
                      <a:pt x="490" y="65"/>
                    </a:lnTo>
                    <a:lnTo>
                      <a:pt x="506" y="73"/>
                    </a:lnTo>
                    <a:lnTo>
                      <a:pt x="522" y="81"/>
                    </a:lnTo>
                    <a:lnTo>
                      <a:pt x="539" y="91"/>
                    </a:lnTo>
                    <a:lnTo>
                      <a:pt x="555" y="98"/>
                    </a:lnTo>
                    <a:lnTo>
                      <a:pt x="567" y="103"/>
                    </a:lnTo>
                    <a:lnTo>
                      <a:pt x="575" y="105"/>
                    </a:lnTo>
                    <a:lnTo>
                      <a:pt x="583" y="105"/>
                    </a:lnTo>
                    <a:lnTo>
                      <a:pt x="591" y="105"/>
                    </a:lnTo>
                    <a:lnTo>
                      <a:pt x="600" y="105"/>
                    </a:lnTo>
                    <a:lnTo>
                      <a:pt x="610" y="105"/>
                    </a:lnTo>
                    <a:lnTo>
                      <a:pt x="619" y="105"/>
                    </a:lnTo>
                    <a:lnTo>
                      <a:pt x="627" y="106"/>
                    </a:lnTo>
                    <a:lnTo>
                      <a:pt x="636" y="107"/>
                    </a:lnTo>
                    <a:lnTo>
                      <a:pt x="642" y="111"/>
                    </a:lnTo>
                    <a:lnTo>
                      <a:pt x="648" y="115"/>
                    </a:lnTo>
                    <a:lnTo>
                      <a:pt x="656" y="119"/>
                    </a:lnTo>
                    <a:lnTo>
                      <a:pt x="665" y="123"/>
                    </a:lnTo>
                    <a:lnTo>
                      <a:pt x="674" y="128"/>
                    </a:lnTo>
                    <a:lnTo>
                      <a:pt x="682" y="134"/>
                    </a:lnTo>
                    <a:lnTo>
                      <a:pt x="690" y="141"/>
                    </a:lnTo>
                    <a:lnTo>
                      <a:pt x="696" y="149"/>
                    </a:lnTo>
                    <a:lnTo>
                      <a:pt x="700" y="157"/>
                    </a:lnTo>
                    <a:lnTo>
                      <a:pt x="704" y="173"/>
                    </a:lnTo>
                    <a:lnTo>
                      <a:pt x="712" y="197"/>
                    </a:lnTo>
                    <a:lnTo>
                      <a:pt x="720" y="228"/>
                    </a:lnTo>
                    <a:lnTo>
                      <a:pt x="728" y="260"/>
                    </a:lnTo>
                    <a:lnTo>
                      <a:pt x="738" y="293"/>
                    </a:lnTo>
                    <a:lnTo>
                      <a:pt x="745" y="321"/>
                    </a:lnTo>
                    <a:lnTo>
                      <a:pt x="751" y="342"/>
                    </a:lnTo>
                    <a:lnTo>
                      <a:pt x="755" y="353"/>
                    </a:lnTo>
                    <a:lnTo>
                      <a:pt x="760" y="362"/>
                    </a:lnTo>
                    <a:lnTo>
                      <a:pt x="766" y="372"/>
                    </a:lnTo>
                    <a:lnTo>
                      <a:pt x="771" y="381"/>
                    </a:lnTo>
                    <a:lnTo>
                      <a:pt x="777" y="391"/>
                    </a:lnTo>
                    <a:lnTo>
                      <a:pt x="782" y="409"/>
                    </a:lnTo>
                    <a:lnTo>
                      <a:pt x="784" y="436"/>
                    </a:lnTo>
                    <a:lnTo>
                      <a:pt x="784" y="461"/>
                    </a:lnTo>
                    <a:lnTo>
                      <a:pt x="780" y="478"/>
                    </a:lnTo>
                    <a:lnTo>
                      <a:pt x="777" y="482"/>
                    </a:lnTo>
                    <a:lnTo>
                      <a:pt x="774" y="487"/>
                    </a:lnTo>
                    <a:lnTo>
                      <a:pt x="771" y="491"/>
                    </a:lnTo>
                    <a:lnTo>
                      <a:pt x="768" y="495"/>
                    </a:lnTo>
                    <a:lnTo>
                      <a:pt x="764" y="499"/>
                    </a:lnTo>
                    <a:lnTo>
                      <a:pt x="759" y="501"/>
                    </a:lnTo>
                    <a:lnTo>
                      <a:pt x="754" y="504"/>
                    </a:lnTo>
                    <a:lnTo>
                      <a:pt x="749" y="505"/>
                    </a:lnTo>
                    <a:lnTo>
                      <a:pt x="741" y="502"/>
                    </a:lnTo>
                    <a:lnTo>
                      <a:pt x="729" y="496"/>
                    </a:lnTo>
                    <a:lnTo>
                      <a:pt x="716" y="487"/>
                    </a:lnTo>
                    <a:lnTo>
                      <a:pt x="701" y="477"/>
                    </a:lnTo>
                    <a:lnTo>
                      <a:pt x="688" y="465"/>
                    </a:lnTo>
                    <a:lnTo>
                      <a:pt x="676" y="454"/>
                    </a:lnTo>
                    <a:lnTo>
                      <a:pt x="667" y="444"/>
                    </a:lnTo>
                    <a:lnTo>
                      <a:pt x="664" y="437"/>
                    </a:lnTo>
                    <a:lnTo>
                      <a:pt x="660" y="425"/>
                    </a:lnTo>
                    <a:lnTo>
                      <a:pt x="652" y="412"/>
                    </a:lnTo>
                    <a:lnTo>
                      <a:pt x="644" y="401"/>
                    </a:lnTo>
                    <a:lnTo>
                      <a:pt x="640" y="388"/>
                    </a:lnTo>
                    <a:lnTo>
                      <a:pt x="640" y="376"/>
                    </a:lnTo>
                    <a:lnTo>
                      <a:pt x="640" y="363"/>
                    </a:lnTo>
                    <a:lnTo>
                      <a:pt x="639" y="352"/>
                    </a:lnTo>
                    <a:lnTo>
                      <a:pt x="635" y="344"/>
                    </a:lnTo>
                    <a:lnTo>
                      <a:pt x="629" y="343"/>
                    </a:lnTo>
                    <a:lnTo>
                      <a:pt x="623" y="343"/>
                    </a:lnTo>
                    <a:lnTo>
                      <a:pt x="616" y="344"/>
                    </a:lnTo>
                    <a:lnTo>
                      <a:pt x="608" y="347"/>
                    </a:lnTo>
                    <a:lnTo>
                      <a:pt x="600" y="349"/>
                    </a:lnTo>
                    <a:lnTo>
                      <a:pt x="595" y="352"/>
                    </a:lnTo>
                    <a:lnTo>
                      <a:pt x="592" y="355"/>
                    </a:lnTo>
                    <a:lnTo>
                      <a:pt x="591" y="357"/>
                    </a:lnTo>
                    <a:lnTo>
                      <a:pt x="595" y="360"/>
                    </a:lnTo>
                    <a:lnTo>
                      <a:pt x="602" y="363"/>
                    </a:lnTo>
                    <a:lnTo>
                      <a:pt x="609" y="367"/>
                    </a:lnTo>
                    <a:lnTo>
                      <a:pt x="615" y="373"/>
                    </a:lnTo>
                    <a:lnTo>
                      <a:pt x="617" y="381"/>
                    </a:lnTo>
                    <a:lnTo>
                      <a:pt x="616" y="393"/>
                    </a:lnTo>
                    <a:lnTo>
                      <a:pt x="612" y="406"/>
                    </a:lnTo>
                    <a:lnTo>
                      <a:pt x="607" y="415"/>
                    </a:lnTo>
                    <a:lnTo>
                      <a:pt x="604" y="421"/>
                    </a:lnTo>
                    <a:lnTo>
                      <a:pt x="593" y="446"/>
                    </a:lnTo>
                    <a:lnTo>
                      <a:pt x="574" y="483"/>
                    </a:lnTo>
                    <a:lnTo>
                      <a:pt x="551" y="525"/>
                    </a:lnTo>
                    <a:lnTo>
                      <a:pt x="528" y="568"/>
                    </a:lnTo>
                    <a:lnTo>
                      <a:pt x="506" y="604"/>
                    </a:lnTo>
                    <a:lnTo>
                      <a:pt x="488" y="628"/>
                    </a:lnTo>
                    <a:lnTo>
                      <a:pt x="479" y="632"/>
                    </a:lnTo>
                    <a:lnTo>
                      <a:pt x="462" y="615"/>
                    </a:lnTo>
                    <a:lnTo>
                      <a:pt x="442" y="605"/>
                    </a:lnTo>
                    <a:lnTo>
                      <a:pt x="422" y="601"/>
                    </a:lnTo>
                    <a:lnTo>
                      <a:pt x="401" y="602"/>
                    </a:lnTo>
                    <a:lnTo>
                      <a:pt x="381" y="605"/>
                    </a:lnTo>
                    <a:lnTo>
                      <a:pt x="363" y="610"/>
                    </a:lnTo>
                    <a:lnTo>
                      <a:pt x="349" y="613"/>
                    </a:lnTo>
                    <a:lnTo>
                      <a:pt x="339" y="613"/>
                    </a:lnTo>
                    <a:lnTo>
                      <a:pt x="332" y="610"/>
                    </a:lnTo>
                    <a:lnTo>
                      <a:pt x="325" y="603"/>
                    </a:lnTo>
                    <a:lnTo>
                      <a:pt x="319" y="596"/>
                    </a:lnTo>
                    <a:lnTo>
                      <a:pt x="311" y="586"/>
                    </a:lnTo>
                    <a:lnTo>
                      <a:pt x="305" y="575"/>
                    </a:lnTo>
                    <a:lnTo>
                      <a:pt x="298" y="565"/>
                    </a:lnTo>
                    <a:lnTo>
                      <a:pt x="291" y="554"/>
                    </a:lnTo>
                    <a:lnTo>
                      <a:pt x="282" y="544"/>
                    </a:lnTo>
                    <a:lnTo>
                      <a:pt x="276" y="540"/>
                    </a:lnTo>
                    <a:lnTo>
                      <a:pt x="265" y="536"/>
                    </a:lnTo>
                    <a:lnTo>
                      <a:pt x="251" y="534"/>
                    </a:lnTo>
                    <a:lnTo>
                      <a:pt x="238" y="531"/>
                    </a:lnTo>
                    <a:lnTo>
                      <a:pt x="223" y="526"/>
                    </a:lnTo>
                    <a:lnTo>
                      <a:pt x="212" y="522"/>
                    </a:lnTo>
                    <a:lnTo>
                      <a:pt x="203" y="517"/>
                    </a:lnTo>
                    <a:lnTo>
                      <a:pt x="201" y="509"/>
                    </a:lnTo>
                    <a:lnTo>
                      <a:pt x="201" y="484"/>
                    </a:lnTo>
                    <a:lnTo>
                      <a:pt x="200" y="466"/>
                    </a:lnTo>
                    <a:lnTo>
                      <a:pt x="196" y="453"/>
                    </a:lnTo>
                    <a:lnTo>
                      <a:pt x="189" y="440"/>
                    </a:lnTo>
                    <a:lnTo>
                      <a:pt x="187" y="436"/>
                    </a:lnTo>
                    <a:lnTo>
                      <a:pt x="188" y="432"/>
                    </a:lnTo>
                    <a:lnTo>
                      <a:pt x="190" y="428"/>
                    </a:lnTo>
                    <a:lnTo>
                      <a:pt x="194" y="423"/>
                    </a:lnTo>
                    <a:lnTo>
                      <a:pt x="198" y="419"/>
                    </a:lnTo>
                    <a:lnTo>
                      <a:pt x="204" y="415"/>
                    </a:lnTo>
                    <a:lnTo>
                      <a:pt x="211" y="411"/>
                    </a:lnTo>
                    <a:lnTo>
                      <a:pt x="217" y="406"/>
                    </a:lnTo>
                    <a:lnTo>
                      <a:pt x="223" y="400"/>
                    </a:lnTo>
                    <a:lnTo>
                      <a:pt x="229" y="392"/>
                    </a:lnTo>
                    <a:lnTo>
                      <a:pt x="235" y="385"/>
                    </a:lnTo>
                    <a:lnTo>
                      <a:pt x="241" y="377"/>
                    </a:lnTo>
                    <a:lnTo>
                      <a:pt x="246" y="368"/>
                    </a:lnTo>
                    <a:lnTo>
                      <a:pt x="249" y="361"/>
                    </a:lnTo>
                    <a:lnTo>
                      <a:pt x="251" y="355"/>
                    </a:lnTo>
                    <a:lnTo>
                      <a:pt x="251" y="349"/>
                    </a:lnTo>
                    <a:lnTo>
                      <a:pt x="249" y="326"/>
                    </a:lnTo>
                    <a:lnTo>
                      <a:pt x="248" y="289"/>
                    </a:lnTo>
                    <a:lnTo>
                      <a:pt x="247" y="253"/>
                    </a:lnTo>
                    <a:lnTo>
                      <a:pt x="248" y="234"/>
                    </a:lnTo>
                    <a:lnTo>
                      <a:pt x="251" y="224"/>
                    </a:lnTo>
                    <a:lnTo>
                      <a:pt x="255" y="208"/>
                    </a:lnTo>
                    <a:lnTo>
                      <a:pt x="260" y="193"/>
                    </a:lnTo>
                    <a:lnTo>
                      <a:pt x="265" y="179"/>
                    </a:lnTo>
                    <a:lnTo>
                      <a:pt x="270" y="164"/>
                    </a:lnTo>
                    <a:lnTo>
                      <a:pt x="276" y="142"/>
                    </a:lnTo>
                    <a:lnTo>
                      <a:pt x="282" y="123"/>
                    </a:lnTo>
                    <a:lnTo>
                      <a:pt x="284" y="115"/>
                    </a:lnTo>
                    <a:lnTo>
                      <a:pt x="253" y="111"/>
                    </a:lnTo>
                    <a:lnTo>
                      <a:pt x="251" y="113"/>
                    </a:lnTo>
                    <a:lnTo>
                      <a:pt x="248" y="118"/>
                    </a:lnTo>
                    <a:lnTo>
                      <a:pt x="246" y="123"/>
                    </a:lnTo>
                    <a:lnTo>
                      <a:pt x="248" y="128"/>
                    </a:lnTo>
                    <a:lnTo>
                      <a:pt x="252" y="133"/>
                    </a:lnTo>
                    <a:lnTo>
                      <a:pt x="255" y="140"/>
                    </a:lnTo>
                    <a:lnTo>
                      <a:pt x="258" y="144"/>
                    </a:lnTo>
                    <a:lnTo>
                      <a:pt x="259" y="146"/>
                    </a:lnTo>
                    <a:lnTo>
                      <a:pt x="238" y="208"/>
                    </a:lnTo>
                    <a:lnTo>
                      <a:pt x="237" y="210"/>
                    </a:lnTo>
                    <a:lnTo>
                      <a:pt x="233" y="216"/>
                    </a:lnTo>
                    <a:lnTo>
                      <a:pt x="229" y="221"/>
                    </a:lnTo>
                    <a:lnTo>
                      <a:pt x="222" y="224"/>
                    </a:lnTo>
                    <a:lnTo>
                      <a:pt x="217" y="225"/>
                    </a:lnTo>
                    <a:lnTo>
                      <a:pt x="207" y="226"/>
                    </a:lnTo>
                    <a:lnTo>
                      <a:pt x="196" y="227"/>
                    </a:lnTo>
                    <a:lnTo>
                      <a:pt x="184" y="228"/>
                    </a:lnTo>
                    <a:lnTo>
                      <a:pt x="171" y="230"/>
                    </a:lnTo>
                    <a:lnTo>
                      <a:pt x="161" y="230"/>
                    </a:lnTo>
                    <a:lnTo>
                      <a:pt x="151" y="230"/>
                    </a:lnTo>
                    <a:lnTo>
                      <a:pt x="146" y="230"/>
                    </a:lnTo>
                    <a:lnTo>
                      <a:pt x="143" y="230"/>
                    </a:lnTo>
                    <a:lnTo>
                      <a:pt x="139" y="231"/>
                    </a:lnTo>
                    <a:lnTo>
                      <a:pt x="134" y="234"/>
                    </a:lnTo>
                    <a:lnTo>
                      <a:pt x="129" y="237"/>
                    </a:lnTo>
                    <a:lnTo>
                      <a:pt x="124" y="241"/>
                    </a:lnTo>
                    <a:lnTo>
                      <a:pt x="120" y="245"/>
                    </a:lnTo>
                    <a:lnTo>
                      <a:pt x="117" y="248"/>
                    </a:lnTo>
                    <a:lnTo>
                      <a:pt x="115" y="251"/>
                    </a:lnTo>
                    <a:lnTo>
                      <a:pt x="113" y="264"/>
                    </a:lnTo>
                    <a:lnTo>
                      <a:pt x="112" y="284"/>
                    </a:lnTo>
                    <a:lnTo>
                      <a:pt x="111" y="304"/>
                    </a:lnTo>
                    <a:lnTo>
                      <a:pt x="111" y="312"/>
                    </a:lnTo>
                    <a:lnTo>
                      <a:pt x="108" y="329"/>
                    </a:lnTo>
                    <a:lnTo>
                      <a:pt x="107" y="329"/>
                    </a:lnTo>
                    <a:lnTo>
                      <a:pt x="102" y="327"/>
                    </a:lnTo>
                    <a:lnTo>
                      <a:pt x="96" y="325"/>
                    </a:lnTo>
                    <a:lnTo>
                      <a:pt x="90" y="323"/>
                    </a:lnTo>
                    <a:lnTo>
                      <a:pt x="83" y="321"/>
                    </a:lnTo>
                    <a:lnTo>
                      <a:pt x="76" y="318"/>
                    </a:lnTo>
                    <a:lnTo>
                      <a:pt x="70" y="316"/>
                    </a:lnTo>
                    <a:lnTo>
                      <a:pt x="66" y="315"/>
                    </a:lnTo>
                    <a:lnTo>
                      <a:pt x="63" y="314"/>
                    </a:lnTo>
                    <a:lnTo>
                      <a:pt x="59" y="312"/>
                    </a:lnTo>
                    <a:lnTo>
                      <a:pt x="55" y="310"/>
                    </a:lnTo>
                    <a:lnTo>
                      <a:pt x="49" y="308"/>
                    </a:lnTo>
                    <a:lnTo>
                      <a:pt x="44" y="307"/>
                    </a:lnTo>
                    <a:lnTo>
                      <a:pt x="38" y="305"/>
                    </a:lnTo>
                    <a:lnTo>
                      <a:pt x="33" y="305"/>
                    </a:lnTo>
                    <a:lnTo>
                      <a:pt x="28" y="306"/>
                    </a:lnTo>
                    <a:lnTo>
                      <a:pt x="17" y="309"/>
                    </a:lnTo>
                    <a:lnTo>
                      <a:pt x="9" y="310"/>
                    </a:lnTo>
                    <a:lnTo>
                      <a:pt x="2" y="312"/>
                    </a:lnTo>
                    <a:lnTo>
                      <a:pt x="0" y="312"/>
                    </a:lnTo>
                    <a:lnTo>
                      <a:pt x="1" y="307"/>
                    </a:lnTo>
                    <a:lnTo>
                      <a:pt x="3" y="294"/>
                    </a:lnTo>
                    <a:lnTo>
                      <a:pt x="6" y="279"/>
                    </a:lnTo>
                    <a:lnTo>
                      <a:pt x="8" y="267"/>
                    </a:lnTo>
                    <a:lnTo>
                      <a:pt x="10" y="254"/>
                    </a:lnTo>
                    <a:lnTo>
                      <a:pt x="14" y="238"/>
                    </a:lnTo>
                    <a:lnTo>
                      <a:pt x="18" y="223"/>
                    </a:lnTo>
                    <a:lnTo>
                      <a:pt x="23" y="210"/>
                    </a:lnTo>
                    <a:lnTo>
                      <a:pt x="27" y="205"/>
                    </a:lnTo>
                    <a:lnTo>
                      <a:pt x="32" y="197"/>
                    </a:lnTo>
                    <a:lnTo>
                      <a:pt x="39" y="189"/>
                    </a:lnTo>
                    <a:lnTo>
                      <a:pt x="47" y="178"/>
                    </a:lnTo>
                    <a:lnTo>
                      <a:pt x="57" y="168"/>
                    </a:lnTo>
                    <a:lnTo>
                      <a:pt x="67" y="158"/>
                    </a:lnTo>
                    <a:lnTo>
                      <a:pt x="79" y="149"/>
                    </a:lnTo>
                    <a:lnTo>
                      <a:pt x="90" y="141"/>
                    </a:lnTo>
                    <a:lnTo>
                      <a:pt x="103" y="132"/>
                    </a:lnTo>
                    <a:lnTo>
                      <a:pt x="119" y="122"/>
                    </a:lnTo>
                    <a:lnTo>
                      <a:pt x="136" y="112"/>
                    </a:lnTo>
                    <a:lnTo>
                      <a:pt x="154" y="100"/>
                    </a:lnTo>
                    <a:lnTo>
                      <a:pt x="172" y="89"/>
                    </a:lnTo>
                    <a:lnTo>
                      <a:pt x="189" y="79"/>
                    </a:lnTo>
                    <a:lnTo>
                      <a:pt x="204" y="71"/>
                    </a:lnTo>
                    <a:lnTo>
                      <a:pt x="218" y="66"/>
                    </a:lnTo>
                    <a:lnTo>
                      <a:pt x="232" y="61"/>
                    </a:lnTo>
                    <a:lnTo>
                      <a:pt x="250" y="52"/>
                    </a:lnTo>
                    <a:lnTo>
                      <a:pt x="270" y="41"/>
                    </a:lnTo>
                    <a:lnTo>
                      <a:pt x="291" y="31"/>
                    </a:lnTo>
                    <a:lnTo>
                      <a:pt x="309" y="19"/>
                    </a:lnTo>
                    <a:lnTo>
                      <a:pt x="325" y="10"/>
                    </a:lnTo>
                    <a:lnTo>
                      <a:pt x="335" y="4"/>
                    </a:lnTo>
                    <a:lnTo>
                      <a:pt x="339" y="1"/>
                    </a:lnTo>
                    <a:close/>
                  </a:path>
                </a:pathLst>
              </a:custGeom>
              <a:solidFill>
                <a:srgbClr val="EDD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nn-NO" altLang="nb-NO">
                  <a:solidFill>
                    <a:srgbClr val="000000"/>
                  </a:solidFill>
                </a:endParaRPr>
              </a:p>
            </p:txBody>
          </p:sp>
          <p:sp>
            <p:nvSpPr>
              <p:cNvPr id="74775" name="Freeform 23"/>
              <p:cNvSpPr>
                <a:spLocks/>
              </p:cNvSpPr>
              <p:nvPr/>
            </p:nvSpPr>
            <p:spPr bwMode="auto">
              <a:xfrm>
                <a:off x="2600" y="1772"/>
                <a:ext cx="451" cy="871"/>
              </a:xfrm>
              <a:custGeom>
                <a:avLst/>
                <a:gdLst>
                  <a:gd name="T0" fmla="*/ 107 w 451"/>
                  <a:gd name="T1" fmla="*/ 623 h 871"/>
                  <a:gd name="T2" fmla="*/ 158 w 451"/>
                  <a:gd name="T3" fmla="*/ 561 h 871"/>
                  <a:gd name="T4" fmla="*/ 174 w 451"/>
                  <a:gd name="T5" fmla="*/ 521 h 871"/>
                  <a:gd name="T6" fmla="*/ 179 w 451"/>
                  <a:gd name="T7" fmla="*/ 479 h 871"/>
                  <a:gd name="T8" fmla="*/ 163 w 451"/>
                  <a:gd name="T9" fmla="*/ 403 h 871"/>
                  <a:gd name="T10" fmla="*/ 137 w 451"/>
                  <a:gd name="T11" fmla="*/ 381 h 871"/>
                  <a:gd name="T12" fmla="*/ 102 w 451"/>
                  <a:gd name="T13" fmla="*/ 359 h 871"/>
                  <a:gd name="T14" fmla="*/ 78 w 451"/>
                  <a:gd name="T15" fmla="*/ 344 h 871"/>
                  <a:gd name="T16" fmla="*/ 52 w 451"/>
                  <a:gd name="T17" fmla="*/ 323 h 871"/>
                  <a:gd name="T18" fmla="*/ 17 w 451"/>
                  <a:gd name="T19" fmla="*/ 280 h 871"/>
                  <a:gd name="T20" fmla="*/ 4 w 451"/>
                  <a:gd name="T21" fmla="*/ 225 h 871"/>
                  <a:gd name="T22" fmla="*/ 11 w 451"/>
                  <a:gd name="T23" fmla="*/ 171 h 871"/>
                  <a:gd name="T24" fmla="*/ 38 w 451"/>
                  <a:gd name="T25" fmla="*/ 131 h 871"/>
                  <a:gd name="T26" fmla="*/ 66 w 451"/>
                  <a:gd name="T27" fmla="*/ 85 h 871"/>
                  <a:gd name="T28" fmla="*/ 75 w 451"/>
                  <a:gd name="T29" fmla="*/ 58 h 871"/>
                  <a:gd name="T30" fmla="*/ 89 w 451"/>
                  <a:gd name="T31" fmla="*/ 16 h 871"/>
                  <a:gd name="T32" fmla="*/ 115 w 451"/>
                  <a:gd name="T33" fmla="*/ 16 h 871"/>
                  <a:gd name="T34" fmla="*/ 140 w 451"/>
                  <a:gd name="T35" fmla="*/ 42 h 871"/>
                  <a:gd name="T36" fmla="*/ 168 w 451"/>
                  <a:gd name="T37" fmla="*/ 76 h 871"/>
                  <a:gd name="T38" fmla="*/ 182 w 451"/>
                  <a:gd name="T39" fmla="*/ 106 h 871"/>
                  <a:gd name="T40" fmla="*/ 194 w 451"/>
                  <a:gd name="T41" fmla="*/ 114 h 871"/>
                  <a:gd name="T42" fmla="*/ 235 w 451"/>
                  <a:gd name="T43" fmla="*/ 131 h 871"/>
                  <a:gd name="T44" fmla="*/ 265 w 451"/>
                  <a:gd name="T45" fmla="*/ 150 h 871"/>
                  <a:gd name="T46" fmla="*/ 289 w 451"/>
                  <a:gd name="T47" fmla="*/ 160 h 871"/>
                  <a:gd name="T48" fmla="*/ 323 w 451"/>
                  <a:gd name="T49" fmla="*/ 164 h 871"/>
                  <a:gd name="T50" fmla="*/ 348 w 451"/>
                  <a:gd name="T51" fmla="*/ 163 h 871"/>
                  <a:gd name="T52" fmla="*/ 375 w 451"/>
                  <a:gd name="T53" fmla="*/ 172 h 871"/>
                  <a:gd name="T54" fmla="*/ 401 w 451"/>
                  <a:gd name="T55" fmla="*/ 184 h 871"/>
                  <a:gd name="T56" fmla="*/ 421 w 451"/>
                  <a:gd name="T57" fmla="*/ 186 h 871"/>
                  <a:gd name="T58" fmla="*/ 442 w 451"/>
                  <a:gd name="T59" fmla="*/ 180 h 871"/>
                  <a:gd name="T60" fmla="*/ 451 w 451"/>
                  <a:gd name="T61" fmla="*/ 175 h 871"/>
                  <a:gd name="T62" fmla="*/ 439 w 451"/>
                  <a:gd name="T63" fmla="*/ 212 h 871"/>
                  <a:gd name="T64" fmla="*/ 430 w 451"/>
                  <a:gd name="T65" fmla="*/ 279 h 871"/>
                  <a:gd name="T66" fmla="*/ 406 w 451"/>
                  <a:gd name="T67" fmla="*/ 429 h 871"/>
                  <a:gd name="T68" fmla="*/ 391 w 451"/>
                  <a:gd name="T69" fmla="*/ 521 h 871"/>
                  <a:gd name="T70" fmla="*/ 372 w 451"/>
                  <a:gd name="T71" fmla="*/ 554 h 871"/>
                  <a:gd name="T72" fmla="*/ 329 w 451"/>
                  <a:gd name="T73" fmla="*/ 630 h 871"/>
                  <a:gd name="T74" fmla="*/ 276 w 451"/>
                  <a:gd name="T75" fmla="*/ 722 h 871"/>
                  <a:gd name="T76" fmla="*/ 228 w 451"/>
                  <a:gd name="T77" fmla="*/ 805 h 871"/>
                  <a:gd name="T78" fmla="*/ 199 w 451"/>
                  <a:gd name="T79" fmla="*/ 854 h 871"/>
                  <a:gd name="T80" fmla="*/ 188 w 451"/>
                  <a:gd name="T81" fmla="*/ 866 h 871"/>
                  <a:gd name="T82" fmla="*/ 168 w 451"/>
                  <a:gd name="T83" fmla="*/ 871 h 871"/>
                  <a:gd name="T84" fmla="*/ 152 w 451"/>
                  <a:gd name="T85" fmla="*/ 870 h 871"/>
                  <a:gd name="T86" fmla="*/ 135 w 451"/>
                  <a:gd name="T87" fmla="*/ 866 h 871"/>
                  <a:gd name="T88" fmla="*/ 116 w 451"/>
                  <a:gd name="T89" fmla="*/ 856 h 871"/>
                  <a:gd name="T90" fmla="*/ 94 w 451"/>
                  <a:gd name="T91" fmla="*/ 838 h 871"/>
                  <a:gd name="T92" fmla="*/ 83 w 451"/>
                  <a:gd name="T93" fmla="*/ 828 h 87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51"/>
                  <a:gd name="T142" fmla="*/ 0 h 871"/>
                  <a:gd name="T143" fmla="*/ 451 w 451"/>
                  <a:gd name="T144" fmla="*/ 871 h 87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51" h="871">
                    <a:moveTo>
                      <a:pt x="83" y="705"/>
                    </a:moveTo>
                    <a:lnTo>
                      <a:pt x="81" y="672"/>
                    </a:lnTo>
                    <a:lnTo>
                      <a:pt x="107" y="623"/>
                    </a:lnTo>
                    <a:lnTo>
                      <a:pt x="145" y="588"/>
                    </a:lnTo>
                    <a:lnTo>
                      <a:pt x="149" y="579"/>
                    </a:lnTo>
                    <a:lnTo>
                      <a:pt x="158" y="561"/>
                    </a:lnTo>
                    <a:lnTo>
                      <a:pt x="166" y="541"/>
                    </a:lnTo>
                    <a:lnTo>
                      <a:pt x="171" y="529"/>
                    </a:lnTo>
                    <a:lnTo>
                      <a:pt x="174" y="521"/>
                    </a:lnTo>
                    <a:lnTo>
                      <a:pt x="178" y="509"/>
                    </a:lnTo>
                    <a:lnTo>
                      <a:pt x="180" y="493"/>
                    </a:lnTo>
                    <a:lnTo>
                      <a:pt x="179" y="479"/>
                    </a:lnTo>
                    <a:lnTo>
                      <a:pt x="174" y="458"/>
                    </a:lnTo>
                    <a:lnTo>
                      <a:pt x="169" y="429"/>
                    </a:lnTo>
                    <a:lnTo>
                      <a:pt x="163" y="403"/>
                    </a:lnTo>
                    <a:lnTo>
                      <a:pt x="154" y="389"/>
                    </a:lnTo>
                    <a:lnTo>
                      <a:pt x="146" y="386"/>
                    </a:lnTo>
                    <a:lnTo>
                      <a:pt x="137" y="381"/>
                    </a:lnTo>
                    <a:lnTo>
                      <a:pt x="126" y="375"/>
                    </a:lnTo>
                    <a:lnTo>
                      <a:pt x="113" y="366"/>
                    </a:lnTo>
                    <a:lnTo>
                      <a:pt x="102" y="359"/>
                    </a:lnTo>
                    <a:lnTo>
                      <a:pt x="91" y="353"/>
                    </a:lnTo>
                    <a:lnTo>
                      <a:pt x="83" y="348"/>
                    </a:lnTo>
                    <a:lnTo>
                      <a:pt x="78" y="344"/>
                    </a:lnTo>
                    <a:lnTo>
                      <a:pt x="73" y="340"/>
                    </a:lnTo>
                    <a:lnTo>
                      <a:pt x="63" y="333"/>
                    </a:lnTo>
                    <a:lnTo>
                      <a:pt x="52" y="323"/>
                    </a:lnTo>
                    <a:lnTo>
                      <a:pt x="39" y="310"/>
                    </a:lnTo>
                    <a:lnTo>
                      <a:pt x="27" y="296"/>
                    </a:lnTo>
                    <a:lnTo>
                      <a:pt x="17" y="280"/>
                    </a:lnTo>
                    <a:lnTo>
                      <a:pt x="10" y="264"/>
                    </a:lnTo>
                    <a:lnTo>
                      <a:pt x="7" y="249"/>
                    </a:lnTo>
                    <a:lnTo>
                      <a:pt x="4" y="225"/>
                    </a:lnTo>
                    <a:lnTo>
                      <a:pt x="0" y="208"/>
                    </a:lnTo>
                    <a:lnTo>
                      <a:pt x="0" y="193"/>
                    </a:lnTo>
                    <a:lnTo>
                      <a:pt x="11" y="171"/>
                    </a:lnTo>
                    <a:lnTo>
                      <a:pt x="18" y="160"/>
                    </a:lnTo>
                    <a:lnTo>
                      <a:pt x="28" y="147"/>
                    </a:lnTo>
                    <a:lnTo>
                      <a:pt x="38" y="131"/>
                    </a:lnTo>
                    <a:lnTo>
                      <a:pt x="49" y="115"/>
                    </a:lnTo>
                    <a:lnTo>
                      <a:pt x="58" y="99"/>
                    </a:lnTo>
                    <a:lnTo>
                      <a:pt x="66" y="85"/>
                    </a:lnTo>
                    <a:lnTo>
                      <a:pt x="71" y="74"/>
                    </a:lnTo>
                    <a:lnTo>
                      <a:pt x="74" y="69"/>
                    </a:lnTo>
                    <a:lnTo>
                      <a:pt x="75" y="58"/>
                    </a:lnTo>
                    <a:lnTo>
                      <a:pt x="78" y="40"/>
                    </a:lnTo>
                    <a:lnTo>
                      <a:pt x="83" y="24"/>
                    </a:lnTo>
                    <a:lnTo>
                      <a:pt x="89" y="16"/>
                    </a:lnTo>
                    <a:lnTo>
                      <a:pt x="118" y="0"/>
                    </a:lnTo>
                    <a:lnTo>
                      <a:pt x="117" y="5"/>
                    </a:lnTo>
                    <a:lnTo>
                      <a:pt x="115" y="16"/>
                    </a:lnTo>
                    <a:lnTo>
                      <a:pt x="118" y="27"/>
                    </a:lnTo>
                    <a:lnTo>
                      <a:pt x="128" y="36"/>
                    </a:lnTo>
                    <a:lnTo>
                      <a:pt x="140" y="42"/>
                    </a:lnTo>
                    <a:lnTo>
                      <a:pt x="152" y="51"/>
                    </a:lnTo>
                    <a:lnTo>
                      <a:pt x="161" y="63"/>
                    </a:lnTo>
                    <a:lnTo>
                      <a:pt x="168" y="76"/>
                    </a:lnTo>
                    <a:lnTo>
                      <a:pt x="174" y="89"/>
                    </a:lnTo>
                    <a:lnTo>
                      <a:pt x="180" y="99"/>
                    </a:lnTo>
                    <a:lnTo>
                      <a:pt x="182" y="106"/>
                    </a:lnTo>
                    <a:lnTo>
                      <a:pt x="183" y="110"/>
                    </a:lnTo>
                    <a:lnTo>
                      <a:pt x="186" y="111"/>
                    </a:lnTo>
                    <a:lnTo>
                      <a:pt x="194" y="114"/>
                    </a:lnTo>
                    <a:lnTo>
                      <a:pt x="206" y="119"/>
                    </a:lnTo>
                    <a:lnTo>
                      <a:pt x="220" y="125"/>
                    </a:lnTo>
                    <a:lnTo>
                      <a:pt x="235" y="131"/>
                    </a:lnTo>
                    <a:lnTo>
                      <a:pt x="247" y="138"/>
                    </a:lnTo>
                    <a:lnTo>
                      <a:pt x="259" y="145"/>
                    </a:lnTo>
                    <a:lnTo>
                      <a:pt x="265" y="150"/>
                    </a:lnTo>
                    <a:lnTo>
                      <a:pt x="270" y="154"/>
                    </a:lnTo>
                    <a:lnTo>
                      <a:pt x="278" y="157"/>
                    </a:lnTo>
                    <a:lnTo>
                      <a:pt x="289" y="160"/>
                    </a:lnTo>
                    <a:lnTo>
                      <a:pt x="300" y="163"/>
                    </a:lnTo>
                    <a:lnTo>
                      <a:pt x="312" y="164"/>
                    </a:lnTo>
                    <a:lnTo>
                      <a:pt x="323" y="164"/>
                    </a:lnTo>
                    <a:lnTo>
                      <a:pt x="332" y="164"/>
                    </a:lnTo>
                    <a:lnTo>
                      <a:pt x="341" y="163"/>
                    </a:lnTo>
                    <a:lnTo>
                      <a:pt x="348" y="163"/>
                    </a:lnTo>
                    <a:lnTo>
                      <a:pt x="356" y="165"/>
                    </a:lnTo>
                    <a:lnTo>
                      <a:pt x="366" y="168"/>
                    </a:lnTo>
                    <a:lnTo>
                      <a:pt x="375" y="172"/>
                    </a:lnTo>
                    <a:lnTo>
                      <a:pt x="384" y="176"/>
                    </a:lnTo>
                    <a:lnTo>
                      <a:pt x="393" y="180"/>
                    </a:lnTo>
                    <a:lnTo>
                      <a:pt x="401" y="184"/>
                    </a:lnTo>
                    <a:lnTo>
                      <a:pt x="407" y="186"/>
                    </a:lnTo>
                    <a:lnTo>
                      <a:pt x="413" y="187"/>
                    </a:lnTo>
                    <a:lnTo>
                      <a:pt x="421" y="186"/>
                    </a:lnTo>
                    <a:lnTo>
                      <a:pt x="428" y="184"/>
                    </a:lnTo>
                    <a:lnTo>
                      <a:pt x="435" y="182"/>
                    </a:lnTo>
                    <a:lnTo>
                      <a:pt x="442" y="180"/>
                    </a:lnTo>
                    <a:lnTo>
                      <a:pt x="447" y="177"/>
                    </a:lnTo>
                    <a:lnTo>
                      <a:pt x="450" y="176"/>
                    </a:lnTo>
                    <a:lnTo>
                      <a:pt x="451" y="175"/>
                    </a:lnTo>
                    <a:lnTo>
                      <a:pt x="449" y="181"/>
                    </a:lnTo>
                    <a:lnTo>
                      <a:pt x="445" y="195"/>
                    </a:lnTo>
                    <a:lnTo>
                      <a:pt x="439" y="212"/>
                    </a:lnTo>
                    <a:lnTo>
                      <a:pt x="437" y="227"/>
                    </a:lnTo>
                    <a:lnTo>
                      <a:pt x="435" y="244"/>
                    </a:lnTo>
                    <a:lnTo>
                      <a:pt x="430" y="279"/>
                    </a:lnTo>
                    <a:lnTo>
                      <a:pt x="423" y="325"/>
                    </a:lnTo>
                    <a:lnTo>
                      <a:pt x="415" y="377"/>
                    </a:lnTo>
                    <a:lnTo>
                      <a:pt x="406" y="429"/>
                    </a:lnTo>
                    <a:lnTo>
                      <a:pt x="398" y="474"/>
                    </a:lnTo>
                    <a:lnTo>
                      <a:pt x="393" y="507"/>
                    </a:lnTo>
                    <a:lnTo>
                      <a:pt x="391" y="521"/>
                    </a:lnTo>
                    <a:lnTo>
                      <a:pt x="389" y="526"/>
                    </a:lnTo>
                    <a:lnTo>
                      <a:pt x="382" y="538"/>
                    </a:lnTo>
                    <a:lnTo>
                      <a:pt x="372" y="554"/>
                    </a:lnTo>
                    <a:lnTo>
                      <a:pt x="360" y="576"/>
                    </a:lnTo>
                    <a:lnTo>
                      <a:pt x="346" y="602"/>
                    </a:lnTo>
                    <a:lnTo>
                      <a:pt x="329" y="630"/>
                    </a:lnTo>
                    <a:lnTo>
                      <a:pt x="312" y="660"/>
                    </a:lnTo>
                    <a:lnTo>
                      <a:pt x="294" y="691"/>
                    </a:lnTo>
                    <a:lnTo>
                      <a:pt x="276" y="722"/>
                    </a:lnTo>
                    <a:lnTo>
                      <a:pt x="259" y="752"/>
                    </a:lnTo>
                    <a:lnTo>
                      <a:pt x="243" y="780"/>
                    </a:lnTo>
                    <a:lnTo>
                      <a:pt x="228" y="805"/>
                    </a:lnTo>
                    <a:lnTo>
                      <a:pt x="216" y="826"/>
                    </a:lnTo>
                    <a:lnTo>
                      <a:pt x="206" y="843"/>
                    </a:lnTo>
                    <a:lnTo>
                      <a:pt x="199" y="854"/>
                    </a:lnTo>
                    <a:lnTo>
                      <a:pt x="196" y="859"/>
                    </a:lnTo>
                    <a:lnTo>
                      <a:pt x="192" y="863"/>
                    </a:lnTo>
                    <a:lnTo>
                      <a:pt x="188" y="866"/>
                    </a:lnTo>
                    <a:lnTo>
                      <a:pt x="182" y="868"/>
                    </a:lnTo>
                    <a:lnTo>
                      <a:pt x="173" y="870"/>
                    </a:lnTo>
                    <a:lnTo>
                      <a:pt x="168" y="871"/>
                    </a:lnTo>
                    <a:lnTo>
                      <a:pt x="163" y="871"/>
                    </a:lnTo>
                    <a:lnTo>
                      <a:pt x="158" y="871"/>
                    </a:lnTo>
                    <a:lnTo>
                      <a:pt x="152" y="870"/>
                    </a:lnTo>
                    <a:lnTo>
                      <a:pt x="146" y="869"/>
                    </a:lnTo>
                    <a:lnTo>
                      <a:pt x="140" y="868"/>
                    </a:lnTo>
                    <a:lnTo>
                      <a:pt x="135" y="866"/>
                    </a:lnTo>
                    <a:lnTo>
                      <a:pt x="130" y="864"/>
                    </a:lnTo>
                    <a:lnTo>
                      <a:pt x="123" y="861"/>
                    </a:lnTo>
                    <a:lnTo>
                      <a:pt x="116" y="856"/>
                    </a:lnTo>
                    <a:lnTo>
                      <a:pt x="109" y="851"/>
                    </a:lnTo>
                    <a:lnTo>
                      <a:pt x="102" y="844"/>
                    </a:lnTo>
                    <a:lnTo>
                      <a:pt x="94" y="838"/>
                    </a:lnTo>
                    <a:lnTo>
                      <a:pt x="88" y="833"/>
                    </a:lnTo>
                    <a:lnTo>
                      <a:pt x="84" y="829"/>
                    </a:lnTo>
                    <a:lnTo>
                      <a:pt x="83" y="828"/>
                    </a:lnTo>
                    <a:lnTo>
                      <a:pt x="76" y="746"/>
                    </a:lnTo>
                    <a:lnTo>
                      <a:pt x="83" y="705"/>
                    </a:lnTo>
                    <a:close/>
                  </a:path>
                </a:pathLst>
              </a:custGeom>
              <a:solidFill>
                <a:srgbClr val="0044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nn-NO" altLang="nb-NO">
                  <a:solidFill>
                    <a:srgbClr val="000000"/>
                  </a:solidFill>
                </a:endParaRPr>
              </a:p>
            </p:txBody>
          </p:sp>
          <p:sp>
            <p:nvSpPr>
              <p:cNvPr id="74776" name="Freeform 24"/>
              <p:cNvSpPr>
                <a:spLocks/>
              </p:cNvSpPr>
              <p:nvPr/>
            </p:nvSpPr>
            <p:spPr bwMode="auto">
              <a:xfrm>
                <a:off x="2667" y="2146"/>
                <a:ext cx="96" cy="162"/>
              </a:xfrm>
              <a:custGeom>
                <a:avLst/>
                <a:gdLst>
                  <a:gd name="T0" fmla="*/ 34 w 96"/>
                  <a:gd name="T1" fmla="*/ 0 h 162"/>
                  <a:gd name="T2" fmla="*/ 82 w 96"/>
                  <a:gd name="T3" fmla="*/ 29 h 162"/>
                  <a:gd name="T4" fmla="*/ 85 w 96"/>
                  <a:gd name="T5" fmla="*/ 38 h 162"/>
                  <a:gd name="T6" fmla="*/ 90 w 96"/>
                  <a:gd name="T7" fmla="*/ 59 h 162"/>
                  <a:gd name="T8" fmla="*/ 95 w 96"/>
                  <a:gd name="T9" fmla="*/ 83 h 162"/>
                  <a:gd name="T10" fmla="*/ 96 w 96"/>
                  <a:gd name="T11" fmla="*/ 99 h 162"/>
                  <a:gd name="T12" fmla="*/ 94 w 96"/>
                  <a:gd name="T13" fmla="*/ 114 h 162"/>
                  <a:gd name="T14" fmla="*/ 91 w 96"/>
                  <a:gd name="T15" fmla="*/ 135 h 162"/>
                  <a:gd name="T16" fmla="*/ 88 w 96"/>
                  <a:gd name="T17" fmla="*/ 153 h 162"/>
                  <a:gd name="T18" fmla="*/ 87 w 96"/>
                  <a:gd name="T19" fmla="*/ 162 h 162"/>
                  <a:gd name="T20" fmla="*/ 85 w 96"/>
                  <a:gd name="T21" fmla="*/ 157 h 162"/>
                  <a:gd name="T22" fmla="*/ 80 w 96"/>
                  <a:gd name="T23" fmla="*/ 143 h 162"/>
                  <a:gd name="T24" fmla="*/ 73 w 96"/>
                  <a:gd name="T25" fmla="*/ 128 h 162"/>
                  <a:gd name="T26" fmla="*/ 67 w 96"/>
                  <a:gd name="T27" fmla="*/ 115 h 162"/>
                  <a:gd name="T28" fmla="*/ 62 w 96"/>
                  <a:gd name="T29" fmla="*/ 110 h 162"/>
                  <a:gd name="T30" fmla="*/ 53 w 96"/>
                  <a:gd name="T31" fmla="*/ 104 h 162"/>
                  <a:gd name="T32" fmla="*/ 43 w 96"/>
                  <a:gd name="T33" fmla="*/ 97 h 162"/>
                  <a:gd name="T34" fmla="*/ 30 w 96"/>
                  <a:gd name="T35" fmla="*/ 92 h 162"/>
                  <a:gd name="T36" fmla="*/ 19 w 96"/>
                  <a:gd name="T37" fmla="*/ 87 h 162"/>
                  <a:gd name="T38" fmla="*/ 10 w 96"/>
                  <a:gd name="T39" fmla="*/ 83 h 162"/>
                  <a:gd name="T40" fmla="*/ 2 w 96"/>
                  <a:gd name="T41" fmla="*/ 81 h 162"/>
                  <a:gd name="T42" fmla="*/ 0 w 96"/>
                  <a:gd name="T43" fmla="*/ 80 h 162"/>
                  <a:gd name="T44" fmla="*/ 1 w 96"/>
                  <a:gd name="T45" fmla="*/ 79 h 162"/>
                  <a:gd name="T46" fmla="*/ 4 w 96"/>
                  <a:gd name="T47" fmla="*/ 76 h 162"/>
                  <a:gd name="T48" fmla="*/ 9 w 96"/>
                  <a:gd name="T49" fmla="*/ 73 h 162"/>
                  <a:gd name="T50" fmla="*/ 14 w 96"/>
                  <a:gd name="T51" fmla="*/ 69 h 162"/>
                  <a:gd name="T52" fmla="*/ 19 w 96"/>
                  <a:gd name="T53" fmla="*/ 65 h 162"/>
                  <a:gd name="T54" fmla="*/ 24 w 96"/>
                  <a:gd name="T55" fmla="*/ 61 h 162"/>
                  <a:gd name="T56" fmla="*/ 28 w 96"/>
                  <a:gd name="T57" fmla="*/ 57 h 162"/>
                  <a:gd name="T58" fmla="*/ 32 w 96"/>
                  <a:gd name="T59" fmla="*/ 53 h 162"/>
                  <a:gd name="T60" fmla="*/ 37 w 96"/>
                  <a:gd name="T61" fmla="*/ 43 h 162"/>
                  <a:gd name="T62" fmla="*/ 41 w 96"/>
                  <a:gd name="T63" fmla="*/ 32 h 162"/>
                  <a:gd name="T64" fmla="*/ 44 w 96"/>
                  <a:gd name="T65" fmla="*/ 23 h 162"/>
                  <a:gd name="T66" fmla="*/ 45 w 96"/>
                  <a:gd name="T67" fmla="*/ 19 h 162"/>
                  <a:gd name="T68" fmla="*/ 34 w 96"/>
                  <a:gd name="T69" fmla="*/ 0 h 16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6"/>
                  <a:gd name="T106" fmla="*/ 0 h 162"/>
                  <a:gd name="T107" fmla="*/ 96 w 96"/>
                  <a:gd name="T108" fmla="*/ 162 h 16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6" h="162">
                    <a:moveTo>
                      <a:pt x="34" y="0"/>
                    </a:moveTo>
                    <a:lnTo>
                      <a:pt x="82" y="29"/>
                    </a:lnTo>
                    <a:lnTo>
                      <a:pt x="85" y="38"/>
                    </a:lnTo>
                    <a:lnTo>
                      <a:pt x="90" y="59"/>
                    </a:lnTo>
                    <a:lnTo>
                      <a:pt x="95" y="83"/>
                    </a:lnTo>
                    <a:lnTo>
                      <a:pt x="96" y="99"/>
                    </a:lnTo>
                    <a:lnTo>
                      <a:pt x="94" y="114"/>
                    </a:lnTo>
                    <a:lnTo>
                      <a:pt x="91" y="135"/>
                    </a:lnTo>
                    <a:lnTo>
                      <a:pt x="88" y="153"/>
                    </a:lnTo>
                    <a:lnTo>
                      <a:pt x="87" y="162"/>
                    </a:lnTo>
                    <a:lnTo>
                      <a:pt x="85" y="157"/>
                    </a:lnTo>
                    <a:lnTo>
                      <a:pt x="80" y="143"/>
                    </a:lnTo>
                    <a:lnTo>
                      <a:pt x="73" y="128"/>
                    </a:lnTo>
                    <a:lnTo>
                      <a:pt x="67" y="115"/>
                    </a:lnTo>
                    <a:lnTo>
                      <a:pt x="62" y="110"/>
                    </a:lnTo>
                    <a:lnTo>
                      <a:pt x="53" y="104"/>
                    </a:lnTo>
                    <a:lnTo>
                      <a:pt x="43" y="97"/>
                    </a:lnTo>
                    <a:lnTo>
                      <a:pt x="30" y="92"/>
                    </a:lnTo>
                    <a:lnTo>
                      <a:pt x="19" y="87"/>
                    </a:lnTo>
                    <a:lnTo>
                      <a:pt x="10" y="83"/>
                    </a:lnTo>
                    <a:lnTo>
                      <a:pt x="2" y="81"/>
                    </a:lnTo>
                    <a:lnTo>
                      <a:pt x="0" y="80"/>
                    </a:lnTo>
                    <a:lnTo>
                      <a:pt x="1" y="79"/>
                    </a:lnTo>
                    <a:lnTo>
                      <a:pt x="4" y="76"/>
                    </a:lnTo>
                    <a:lnTo>
                      <a:pt x="9" y="73"/>
                    </a:lnTo>
                    <a:lnTo>
                      <a:pt x="14" y="69"/>
                    </a:lnTo>
                    <a:lnTo>
                      <a:pt x="19" y="65"/>
                    </a:lnTo>
                    <a:lnTo>
                      <a:pt x="24" y="61"/>
                    </a:lnTo>
                    <a:lnTo>
                      <a:pt x="28" y="57"/>
                    </a:lnTo>
                    <a:lnTo>
                      <a:pt x="32" y="53"/>
                    </a:lnTo>
                    <a:lnTo>
                      <a:pt x="37" y="43"/>
                    </a:lnTo>
                    <a:lnTo>
                      <a:pt x="41" y="32"/>
                    </a:lnTo>
                    <a:lnTo>
                      <a:pt x="44" y="23"/>
                    </a:lnTo>
                    <a:lnTo>
                      <a:pt x="45" y="1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44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nn-NO" altLang="nb-NO">
                  <a:solidFill>
                    <a:srgbClr val="000000"/>
                  </a:solidFill>
                </a:endParaRPr>
              </a:p>
            </p:txBody>
          </p:sp>
          <p:sp>
            <p:nvSpPr>
              <p:cNvPr id="74777" name="Freeform 25"/>
              <p:cNvSpPr>
                <a:spLocks/>
              </p:cNvSpPr>
              <p:nvPr/>
            </p:nvSpPr>
            <p:spPr bwMode="auto">
              <a:xfrm>
                <a:off x="2734" y="1820"/>
                <a:ext cx="30" cy="33"/>
              </a:xfrm>
              <a:custGeom>
                <a:avLst/>
                <a:gdLst>
                  <a:gd name="T0" fmla="*/ 14 w 30"/>
                  <a:gd name="T1" fmla="*/ 33 h 33"/>
                  <a:gd name="T2" fmla="*/ 21 w 30"/>
                  <a:gd name="T3" fmla="*/ 32 h 33"/>
                  <a:gd name="T4" fmla="*/ 26 w 30"/>
                  <a:gd name="T5" fmla="*/ 28 h 33"/>
                  <a:gd name="T6" fmla="*/ 29 w 30"/>
                  <a:gd name="T7" fmla="*/ 23 h 33"/>
                  <a:gd name="T8" fmla="*/ 30 w 30"/>
                  <a:gd name="T9" fmla="*/ 17 h 33"/>
                  <a:gd name="T10" fmla="*/ 29 w 30"/>
                  <a:gd name="T11" fmla="*/ 11 h 33"/>
                  <a:gd name="T12" fmla="*/ 26 w 30"/>
                  <a:gd name="T13" fmla="*/ 5 h 33"/>
                  <a:gd name="T14" fmla="*/ 21 w 30"/>
                  <a:gd name="T15" fmla="*/ 1 h 33"/>
                  <a:gd name="T16" fmla="*/ 14 w 30"/>
                  <a:gd name="T17" fmla="*/ 0 h 33"/>
                  <a:gd name="T18" fmla="*/ 8 w 30"/>
                  <a:gd name="T19" fmla="*/ 1 h 33"/>
                  <a:gd name="T20" fmla="*/ 4 w 30"/>
                  <a:gd name="T21" fmla="*/ 5 h 33"/>
                  <a:gd name="T22" fmla="*/ 1 w 30"/>
                  <a:gd name="T23" fmla="*/ 11 h 33"/>
                  <a:gd name="T24" fmla="*/ 0 w 30"/>
                  <a:gd name="T25" fmla="*/ 17 h 33"/>
                  <a:gd name="T26" fmla="*/ 1 w 30"/>
                  <a:gd name="T27" fmla="*/ 23 h 33"/>
                  <a:gd name="T28" fmla="*/ 4 w 30"/>
                  <a:gd name="T29" fmla="*/ 28 h 33"/>
                  <a:gd name="T30" fmla="*/ 8 w 30"/>
                  <a:gd name="T31" fmla="*/ 32 h 33"/>
                  <a:gd name="T32" fmla="*/ 14 w 30"/>
                  <a:gd name="T33" fmla="*/ 33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3"/>
                  <a:gd name="T53" fmla="*/ 30 w 30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3">
                    <a:moveTo>
                      <a:pt x="14" y="33"/>
                    </a:moveTo>
                    <a:lnTo>
                      <a:pt x="21" y="32"/>
                    </a:lnTo>
                    <a:lnTo>
                      <a:pt x="26" y="28"/>
                    </a:lnTo>
                    <a:lnTo>
                      <a:pt x="29" y="23"/>
                    </a:lnTo>
                    <a:lnTo>
                      <a:pt x="30" y="17"/>
                    </a:lnTo>
                    <a:lnTo>
                      <a:pt x="29" y="11"/>
                    </a:lnTo>
                    <a:lnTo>
                      <a:pt x="26" y="5"/>
                    </a:lnTo>
                    <a:lnTo>
                      <a:pt x="21" y="1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4" y="28"/>
                    </a:lnTo>
                    <a:lnTo>
                      <a:pt x="8" y="32"/>
                    </a:lnTo>
                    <a:lnTo>
                      <a:pt x="14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nn-NO" altLang="nb-NO">
                  <a:solidFill>
                    <a:srgbClr val="000000"/>
                  </a:solidFill>
                </a:endParaRPr>
              </a:p>
            </p:txBody>
          </p:sp>
          <p:sp>
            <p:nvSpPr>
              <p:cNvPr id="74778" name="Freeform 26"/>
              <p:cNvSpPr>
                <a:spLocks/>
              </p:cNvSpPr>
              <p:nvPr/>
            </p:nvSpPr>
            <p:spPr bwMode="auto">
              <a:xfrm>
                <a:off x="2865" y="1928"/>
                <a:ext cx="30" cy="34"/>
              </a:xfrm>
              <a:custGeom>
                <a:avLst/>
                <a:gdLst>
                  <a:gd name="T0" fmla="*/ 15 w 30"/>
                  <a:gd name="T1" fmla="*/ 34 h 34"/>
                  <a:gd name="T2" fmla="*/ 22 w 30"/>
                  <a:gd name="T3" fmla="*/ 33 h 34"/>
                  <a:gd name="T4" fmla="*/ 26 w 30"/>
                  <a:gd name="T5" fmla="*/ 28 h 34"/>
                  <a:gd name="T6" fmla="*/ 29 w 30"/>
                  <a:gd name="T7" fmla="*/ 23 h 34"/>
                  <a:gd name="T8" fmla="*/ 30 w 30"/>
                  <a:gd name="T9" fmla="*/ 17 h 34"/>
                  <a:gd name="T10" fmla="*/ 29 w 30"/>
                  <a:gd name="T11" fmla="*/ 11 h 34"/>
                  <a:gd name="T12" fmla="*/ 26 w 30"/>
                  <a:gd name="T13" fmla="*/ 5 h 34"/>
                  <a:gd name="T14" fmla="*/ 22 w 30"/>
                  <a:gd name="T15" fmla="*/ 1 h 34"/>
                  <a:gd name="T16" fmla="*/ 15 w 30"/>
                  <a:gd name="T17" fmla="*/ 0 h 34"/>
                  <a:gd name="T18" fmla="*/ 9 w 30"/>
                  <a:gd name="T19" fmla="*/ 1 h 34"/>
                  <a:gd name="T20" fmla="*/ 5 w 30"/>
                  <a:gd name="T21" fmla="*/ 5 h 34"/>
                  <a:gd name="T22" fmla="*/ 1 w 30"/>
                  <a:gd name="T23" fmla="*/ 11 h 34"/>
                  <a:gd name="T24" fmla="*/ 0 w 30"/>
                  <a:gd name="T25" fmla="*/ 17 h 34"/>
                  <a:gd name="T26" fmla="*/ 1 w 30"/>
                  <a:gd name="T27" fmla="*/ 23 h 34"/>
                  <a:gd name="T28" fmla="*/ 5 w 30"/>
                  <a:gd name="T29" fmla="*/ 28 h 34"/>
                  <a:gd name="T30" fmla="*/ 9 w 30"/>
                  <a:gd name="T31" fmla="*/ 33 h 34"/>
                  <a:gd name="T32" fmla="*/ 15 w 30"/>
                  <a:gd name="T33" fmla="*/ 34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4"/>
                  <a:gd name="T53" fmla="*/ 30 w 30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4">
                    <a:moveTo>
                      <a:pt x="15" y="34"/>
                    </a:moveTo>
                    <a:lnTo>
                      <a:pt x="22" y="33"/>
                    </a:lnTo>
                    <a:lnTo>
                      <a:pt x="26" y="28"/>
                    </a:lnTo>
                    <a:lnTo>
                      <a:pt x="29" y="23"/>
                    </a:lnTo>
                    <a:lnTo>
                      <a:pt x="30" y="17"/>
                    </a:lnTo>
                    <a:lnTo>
                      <a:pt x="29" y="11"/>
                    </a:lnTo>
                    <a:lnTo>
                      <a:pt x="26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5" y="5"/>
                    </a:lnTo>
                    <a:lnTo>
                      <a:pt x="1" y="11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5" y="28"/>
                    </a:lnTo>
                    <a:lnTo>
                      <a:pt x="9" y="33"/>
                    </a:lnTo>
                    <a:lnTo>
                      <a:pt x="15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nn-NO" altLang="nb-NO">
                  <a:solidFill>
                    <a:srgbClr val="000000"/>
                  </a:solidFill>
                </a:endParaRPr>
              </a:p>
            </p:txBody>
          </p:sp>
          <p:sp>
            <p:nvSpPr>
              <p:cNvPr id="74779" name="Freeform 27"/>
              <p:cNvSpPr>
                <a:spLocks/>
              </p:cNvSpPr>
              <p:nvPr/>
            </p:nvSpPr>
            <p:spPr bwMode="auto">
              <a:xfrm>
                <a:off x="3004" y="1949"/>
                <a:ext cx="30" cy="33"/>
              </a:xfrm>
              <a:custGeom>
                <a:avLst/>
                <a:gdLst>
                  <a:gd name="T0" fmla="*/ 16 w 30"/>
                  <a:gd name="T1" fmla="*/ 33 h 33"/>
                  <a:gd name="T2" fmla="*/ 22 w 30"/>
                  <a:gd name="T3" fmla="*/ 32 h 33"/>
                  <a:gd name="T4" fmla="*/ 26 w 30"/>
                  <a:gd name="T5" fmla="*/ 28 h 33"/>
                  <a:gd name="T6" fmla="*/ 29 w 30"/>
                  <a:gd name="T7" fmla="*/ 23 h 33"/>
                  <a:gd name="T8" fmla="*/ 30 w 30"/>
                  <a:gd name="T9" fmla="*/ 17 h 33"/>
                  <a:gd name="T10" fmla="*/ 29 w 30"/>
                  <a:gd name="T11" fmla="*/ 10 h 33"/>
                  <a:gd name="T12" fmla="*/ 26 w 30"/>
                  <a:gd name="T13" fmla="*/ 5 h 33"/>
                  <a:gd name="T14" fmla="*/ 22 w 30"/>
                  <a:gd name="T15" fmla="*/ 1 h 33"/>
                  <a:gd name="T16" fmla="*/ 16 w 30"/>
                  <a:gd name="T17" fmla="*/ 0 h 33"/>
                  <a:gd name="T18" fmla="*/ 9 w 30"/>
                  <a:gd name="T19" fmla="*/ 1 h 33"/>
                  <a:gd name="T20" fmla="*/ 5 w 30"/>
                  <a:gd name="T21" fmla="*/ 5 h 33"/>
                  <a:gd name="T22" fmla="*/ 1 w 30"/>
                  <a:gd name="T23" fmla="*/ 10 h 33"/>
                  <a:gd name="T24" fmla="*/ 0 w 30"/>
                  <a:gd name="T25" fmla="*/ 17 h 33"/>
                  <a:gd name="T26" fmla="*/ 1 w 30"/>
                  <a:gd name="T27" fmla="*/ 23 h 33"/>
                  <a:gd name="T28" fmla="*/ 5 w 30"/>
                  <a:gd name="T29" fmla="*/ 28 h 33"/>
                  <a:gd name="T30" fmla="*/ 9 w 30"/>
                  <a:gd name="T31" fmla="*/ 32 h 33"/>
                  <a:gd name="T32" fmla="*/ 16 w 30"/>
                  <a:gd name="T33" fmla="*/ 33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3"/>
                  <a:gd name="T53" fmla="*/ 30 w 30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3">
                    <a:moveTo>
                      <a:pt x="16" y="33"/>
                    </a:moveTo>
                    <a:lnTo>
                      <a:pt x="22" y="32"/>
                    </a:lnTo>
                    <a:lnTo>
                      <a:pt x="26" y="28"/>
                    </a:lnTo>
                    <a:lnTo>
                      <a:pt x="29" y="23"/>
                    </a:lnTo>
                    <a:lnTo>
                      <a:pt x="30" y="17"/>
                    </a:lnTo>
                    <a:lnTo>
                      <a:pt x="29" y="10"/>
                    </a:lnTo>
                    <a:lnTo>
                      <a:pt x="26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5" y="5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5" y="28"/>
                    </a:lnTo>
                    <a:lnTo>
                      <a:pt x="9" y="3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nn-NO" altLang="nb-NO">
                  <a:solidFill>
                    <a:srgbClr val="000000"/>
                  </a:solidFill>
                </a:endParaRPr>
              </a:p>
            </p:txBody>
          </p:sp>
          <p:sp>
            <p:nvSpPr>
              <p:cNvPr id="74780" name="Freeform 28"/>
              <p:cNvSpPr>
                <a:spLocks/>
              </p:cNvSpPr>
              <p:nvPr/>
            </p:nvSpPr>
            <p:spPr bwMode="auto">
              <a:xfrm>
                <a:off x="3113" y="1200"/>
                <a:ext cx="216" cy="205"/>
              </a:xfrm>
              <a:custGeom>
                <a:avLst/>
                <a:gdLst>
                  <a:gd name="T0" fmla="*/ 204 w 216"/>
                  <a:gd name="T1" fmla="*/ 2 h 205"/>
                  <a:gd name="T2" fmla="*/ 211 w 216"/>
                  <a:gd name="T3" fmla="*/ 7 h 205"/>
                  <a:gd name="T4" fmla="*/ 215 w 216"/>
                  <a:gd name="T5" fmla="*/ 14 h 205"/>
                  <a:gd name="T6" fmla="*/ 216 w 216"/>
                  <a:gd name="T7" fmla="*/ 26 h 205"/>
                  <a:gd name="T8" fmla="*/ 212 w 216"/>
                  <a:gd name="T9" fmla="*/ 39 h 205"/>
                  <a:gd name="T10" fmla="*/ 207 w 216"/>
                  <a:gd name="T11" fmla="*/ 58 h 205"/>
                  <a:gd name="T12" fmla="*/ 202 w 216"/>
                  <a:gd name="T13" fmla="*/ 69 h 205"/>
                  <a:gd name="T14" fmla="*/ 192 w 216"/>
                  <a:gd name="T15" fmla="*/ 84 h 205"/>
                  <a:gd name="T16" fmla="*/ 187 w 216"/>
                  <a:gd name="T17" fmla="*/ 94 h 205"/>
                  <a:gd name="T18" fmla="*/ 185 w 216"/>
                  <a:gd name="T19" fmla="*/ 110 h 205"/>
                  <a:gd name="T20" fmla="*/ 182 w 216"/>
                  <a:gd name="T21" fmla="*/ 125 h 205"/>
                  <a:gd name="T22" fmla="*/ 169 w 216"/>
                  <a:gd name="T23" fmla="*/ 150 h 205"/>
                  <a:gd name="T24" fmla="*/ 159 w 216"/>
                  <a:gd name="T25" fmla="*/ 163 h 205"/>
                  <a:gd name="T26" fmla="*/ 145 w 216"/>
                  <a:gd name="T27" fmla="*/ 172 h 205"/>
                  <a:gd name="T28" fmla="*/ 128 w 216"/>
                  <a:gd name="T29" fmla="*/ 183 h 205"/>
                  <a:gd name="T30" fmla="*/ 115 w 216"/>
                  <a:gd name="T31" fmla="*/ 191 h 205"/>
                  <a:gd name="T32" fmla="*/ 106 w 216"/>
                  <a:gd name="T33" fmla="*/ 195 h 205"/>
                  <a:gd name="T34" fmla="*/ 94 w 216"/>
                  <a:gd name="T35" fmla="*/ 198 h 205"/>
                  <a:gd name="T36" fmla="*/ 80 w 216"/>
                  <a:gd name="T37" fmla="*/ 202 h 205"/>
                  <a:gd name="T38" fmla="*/ 67 w 216"/>
                  <a:gd name="T39" fmla="*/ 205 h 205"/>
                  <a:gd name="T40" fmla="*/ 61 w 216"/>
                  <a:gd name="T41" fmla="*/ 201 h 205"/>
                  <a:gd name="T42" fmla="*/ 44 w 216"/>
                  <a:gd name="T43" fmla="*/ 183 h 205"/>
                  <a:gd name="T44" fmla="*/ 35 w 216"/>
                  <a:gd name="T45" fmla="*/ 174 h 205"/>
                  <a:gd name="T46" fmla="*/ 23 w 216"/>
                  <a:gd name="T47" fmla="*/ 168 h 205"/>
                  <a:gd name="T48" fmla="*/ 11 w 216"/>
                  <a:gd name="T49" fmla="*/ 161 h 205"/>
                  <a:gd name="T50" fmla="*/ 1 w 216"/>
                  <a:gd name="T51" fmla="*/ 157 h 205"/>
                  <a:gd name="T52" fmla="*/ 0 w 216"/>
                  <a:gd name="T53" fmla="*/ 154 h 205"/>
                  <a:gd name="T54" fmla="*/ 5 w 216"/>
                  <a:gd name="T55" fmla="*/ 148 h 205"/>
                  <a:gd name="T56" fmla="*/ 15 w 216"/>
                  <a:gd name="T57" fmla="*/ 147 h 205"/>
                  <a:gd name="T58" fmla="*/ 24 w 216"/>
                  <a:gd name="T59" fmla="*/ 147 h 205"/>
                  <a:gd name="T60" fmla="*/ 32 w 216"/>
                  <a:gd name="T61" fmla="*/ 147 h 205"/>
                  <a:gd name="T62" fmla="*/ 42 w 216"/>
                  <a:gd name="T63" fmla="*/ 147 h 205"/>
                  <a:gd name="T64" fmla="*/ 48 w 216"/>
                  <a:gd name="T65" fmla="*/ 146 h 205"/>
                  <a:gd name="T66" fmla="*/ 57 w 216"/>
                  <a:gd name="T67" fmla="*/ 144 h 205"/>
                  <a:gd name="T68" fmla="*/ 68 w 216"/>
                  <a:gd name="T69" fmla="*/ 142 h 205"/>
                  <a:gd name="T70" fmla="*/ 76 w 216"/>
                  <a:gd name="T71" fmla="*/ 138 h 205"/>
                  <a:gd name="T72" fmla="*/ 83 w 216"/>
                  <a:gd name="T73" fmla="*/ 132 h 205"/>
                  <a:gd name="T74" fmla="*/ 90 w 216"/>
                  <a:gd name="T75" fmla="*/ 123 h 205"/>
                  <a:gd name="T76" fmla="*/ 93 w 216"/>
                  <a:gd name="T77" fmla="*/ 114 h 205"/>
                  <a:gd name="T78" fmla="*/ 95 w 216"/>
                  <a:gd name="T79" fmla="*/ 107 h 205"/>
                  <a:gd name="T80" fmla="*/ 92 w 216"/>
                  <a:gd name="T81" fmla="*/ 102 h 205"/>
                  <a:gd name="T82" fmla="*/ 87 w 216"/>
                  <a:gd name="T83" fmla="*/ 99 h 205"/>
                  <a:gd name="T84" fmla="*/ 80 w 216"/>
                  <a:gd name="T85" fmla="*/ 96 h 205"/>
                  <a:gd name="T86" fmla="*/ 69 w 216"/>
                  <a:gd name="T87" fmla="*/ 89 h 205"/>
                  <a:gd name="T88" fmla="*/ 70 w 216"/>
                  <a:gd name="T89" fmla="*/ 75 h 205"/>
                  <a:gd name="T90" fmla="*/ 76 w 216"/>
                  <a:gd name="T91" fmla="*/ 55 h 205"/>
                  <a:gd name="T92" fmla="*/ 88 w 216"/>
                  <a:gd name="T93" fmla="*/ 40 h 205"/>
                  <a:gd name="T94" fmla="*/ 100 w 216"/>
                  <a:gd name="T95" fmla="*/ 27 h 205"/>
                  <a:gd name="T96" fmla="*/ 111 w 216"/>
                  <a:gd name="T97" fmla="*/ 25 h 205"/>
                  <a:gd name="T98" fmla="*/ 120 w 216"/>
                  <a:gd name="T99" fmla="*/ 32 h 205"/>
                  <a:gd name="T100" fmla="*/ 126 w 216"/>
                  <a:gd name="T101" fmla="*/ 45 h 205"/>
                  <a:gd name="T102" fmla="*/ 129 w 216"/>
                  <a:gd name="T103" fmla="*/ 53 h 205"/>
                  <a:gd name="T104" fmla="*/ 136 w 216"/>
                  <a:gd name="T105" fmla="*/ 54 h 205"/>
                  <a:gd name="T106" fmla="*/ 148 w 216"/>
                  <a:gd name="T107" fmla="*/ 54 h 205"/>
                  <a:gd name="T108" fmla="*/ 162 w 216"/>
                  <a:gd name="T109" fmla="*/ 54 h 205"/>
                  <a:gd name="T110" fmla="*/ 175 w 216"/>
                  <a:gd name="T111" fmla="*/ 52 h 205"/>
                  <a:gd name="T112" fmla="*/ 186 w 216"/>
                  <a:gd name="T113" fmla="*/ 48 h 205"/>
                  <a:gd name="T114" fmla="*/ 196 w 216"/>
                  <a:gd name="T115" fmla="*/ 42 h 205"/>
                  <a:gd name="T116" fmla="*/ 200 w 216"/>
                  <a:gd name="T117" fmla="*/ 30 h 205"/>
                  <a:gd name="T118" fmla="*/ 197 w 216"/>
                  <a:gd name="T119" fmla="*/ 20 h 205"/>
                  <a:gd name="T120" fmla="*/ 199 w 216"/>
                  <a:gd name="T121" fmla="*/ 8 h 205"/>
                  <a:gd name="T122" fmla="*/ 203 w 216"/>
                  <a:gd name="T123" fmla="*/ 1 h 20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6"/>
                  <a:gd name="T187" fmla="*/ 0 h 205"/>
                  <a:gd name="T188" fmla="*/ 216 w 216"/>
                  <a:gd name="T189" fmla="*/ 205 h 20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6" h="205">
                    <a:moveTo>
                      <a:pt x="204" y="0"/>
                    </a:moveTo>
                    <a:lnTo>
                      <a:pt x="204" y="2"/>
                    </a:lnTo>
                    <a:lnTo>
                      <a:pt x="207" y="4"/>
                    </a:lnTo>
                    <a:lnTo>
                      <a:pt x="211" y="7"/>
                    </a:lnTo>
                    <a:lnTo>
                      <a:pt x="214" y="10"/>
                    </a:lnTo>
                    <a:lnTo>
                      <a:pt x="215" y="14"/>
                    </a:lnTo>
                    <a:lnTo>
                      <a:pt x="216" y="20"/>
                    </a:lnTo>
                    <a:lnTo>
                      <a:pt x="216" y="26"/>
                    </a:lnTo>
                    <a:lnTo>
                      <a:pt x="214" y="32"/>
                    </a:lnTo>
                    <a:lnTo>
                      <a:pt x="212" y="39"/>
                    </a:lnTo>
                    <a:lnTo>
                      <a:pt x="210" y="48"/>
                    </a:lnTo>
                    <a:lnTo>
                      <a:pt x="207" y="58"/>
                    </a:lnTo>
                    <a:lnTo>
                      <a:pt x="205" y="64"/>
                    </a:lnTo>
                    <a:lnTo>
                      <a:pt x="202" y="69"/>
                    </a:lnTo>
                    <a:lnTo>
                      <a:pt x="197" y="76"/>
                    </a:lnTo>
                    <a:lnTo>
                      <a:pt x="192" y="84"/>
                    </a:lnTo>
                    <a:lnTo>
                      <a:pt x="188" y="89"/>
                    </a:lnTo>
                    <a:lnTo>
                      <a:pt x="187" y="94"/>
                    </a:lnTo>
                    <a:lnTo>
                      <a:pt x="186" y="101"/>
                    </a:lnTo>
                    <a:lnTo>
                      <a:pt x="185" y="110"/>
                    </a:lnTo>
                    <a:lnTo>
                      <a:pt x="185" y="116"/>
                    </a:lnTo>
                    <a:lnTo>
                      <a:pt x="182" y="125"/>
                    </a:lnTo>
                    <a:lnTo>
                      <a:pt x="176" y="138"/>
                    </a:lnTo>
                    <a:lnTo>
                      <a:pt x="169" y="150"/>
                    </a:lnTo>
                    <a:lnTo>
                      <a:pt x="162" y="160"/>
                    </a:lnTo>
                    <a:lnTo>
                      <a:pt x="159" y="163"/>
                    </a:lnTo>
                    <a:lnTo>
                      <a:pt x="153" y="168"/>
                    </a:lnTo>
                    <a:lnTo>
                      <a:pt x="145" y="172"/>
                    </a:lnTo>
                    <a:lnTo>
                      <a:pt x="136" y="177"/>
                    </a:lnTo>
                    <a:lnTo>
                      <a:pt x="128" y="183"/>
                    </a:lnTo>
                    <a:lnTo>
                      <a:pt x="121" y="188"/>
                    </a:lnTo>
                    <a:lnTo>
                      <a:pt x="115" y="191"/>
                    </a:lnTo>
                    <a:lnTo>
                      <a:pt x="111" y="193"/>
                    </a:lnTo>
                    <a:lnTo>
                      <a:pt x="106" y="195"/>
                    </a:lnTo>
                    <a:lnTo>
                      <a:pt x="100" y="196"/>
                    </a:lnTo>
                    <a:lnTo>
                      <a:pt x="94" y="198"/>
                    </a:lnTo>
                    <a:lnTo>
                      <a:pt x="88" y="200"/>
                    </a:lnTo>
                    <a:lnTo>
                      <a:pt x="80" y="202"/>
                    </a:lnTo>
                    <a:lnTo>
                      <a:pt x="73" y="204"/>
                    </a:lnTo>
                    <a:lnTo>
                      <a:pt x="67" y="205"/>
                    </a:lnTo>
                    <a:lnTo>
                      <a:pt x="64" y="205"/>
                    </a:lnTo>
                    <a:lnTo>
                      <a:pt x="61" y="201"/>
                    </a:lnTo>
                    <a:lnTo>
                      <a:pt x="53" y="192"/>
                    </a:lnTo>
                    <a:lnTo>
                      <a:pt x="44" y="183"/>
                    </a:lnTo>
                    <a:lnTo>
                      <a:pt x="38" y="176"/>
                    </a:lnTo>
                    <a:lnTo>
                      <a:pt x="35" y="174"/>
                    </a:lnTo>
                    <a:lnTo>
                      <a:pt x="29" y="171"/>
                    </a:lnTo>
                    <a:lnTo>
                      <a:pt x="23" y="168"/>
                    </a:lnTo>
                    <a:lnTo>
                      <a:pt x="17" y="164"/>
                    </a:lnTo>
                    <a:lnTo>
                      <a:pt x="11" y="161"/>
                    </a:lnTo>
                    <a:lnTo>
                      <a:pt x="5" y="159"/>
                    </a:lnTo>
                    <a:lnTo>
                      <a:pt x="1" y="157"/>
                    </a:lnTo>
                    <a:lnTo>
                      <a:pt x="0" y="156"/>
                    </a:lnTo>
                    <a:lnTo>
                      <a:pt x="0" y="154"/>
                    </a:lnTo>
                    <a:lnTo>
                      <a:pt x="2" y="151"/>
                    </a:lnTo>
                    <a:lnTo>
                      <a:pt x="5" y="148"/>
                    </a:lnTo>
                    <a:lnTo>
                      <a:pt x="12" y="147"/>
                    </a:lnTo>
                    <a:lnTo>
                      <a:pt x="15" y="147"/>
                    </a:lnTo>
                    <a:lnTo>
                      <a:pt x="19" y="147"/>
                    </a:lnTo>
                    <a:lnTo>
                      <a:pt x="24" y="147"/>
                    </a:lnTo>
                    <a:lnTo>
                      <a:pt x="28" y="147"/>
                    </a:lnTo>
                    <a:lnTo>
                      <a:pt x="32" y="147"/>
                    </a:lnTo>
                    <a:lnTo>
                      <a:pt x="38" y="147"/>
                    </a:lnTo>
                    <a:lnTo>
                      <a:pt x="42" y="147"/>
                    </a:lnTo>
                    <a:lnTo>
                      <a:pt x="45" y="147"/>
                    </a:lnTo>
                    <a:lnTo>
                      <a:pt x="48" y="146"/>
                    </a:lnTo>
                    <a:lnTo>
                      <a:pt x="52" y="145"/>
                    </a:lnTo>
                    <a:lnTo>
                      <a:pt x="57" y="144"/>
                    </a:lnTo>
                    <a:lnTo>
                      <a:pt x="63" y="143"/>
                    </a:lnTo>
                    <a:lnTo>
                      <a:pt x="68" y="142"/>
                    </a:lnTo>
                    <a:lnTo>
                      <a:pt x="72" y="140"/>
                    </a:lnTo>
                    <a:lnTo>
                      <a:pt x="76" y="138"/>
                    </a:lnTo>
                    <a:lnTo>
                      <a:pt x="79" y="136"/>
                    </a:lnTo>
                    <a:lnTo>
                      <a:pt x="83" y="132"/>
                    </a:lnTo>
                    <a:lnTo>
                      <a:pt x="87" y="127"/>
                    </a:lnTo>
                    <a:lnTo>
                      <a:pt x="90" y="123"/>
                    </a:lnTo>
                    <a:lnTo>
                      <a:pt x="92" y="118"/>
                    </a:lnTo>
                    <a:lnTo>
                      <a:pt x="93" y="114"/>
                    </a:lnTo>
                    <a:lnTo>
                      <a:pt x="94" y="110"/>
                    </a:lnTo>
                    <a:lnTo>
                      <a:pt x="95" y="107"/>
                    </a:lnTo>
                    <a:lnTo>
                      <a:pt x="94" y="105"/>
                    </a:lnTo>
                    <a:lnTo>
                      <a:pt x="92" y="102"/>
                    </a:lnTo>
                    <a:lnTo>
                      <a:pt x="90" y="101"/>
                    </a:lnTo>
                    <a:lnTo>
                      <a:pt x="87" y="99"/>
                    </a:lnTo>
                    <a:lnTo>
                      <a:pt x="84" y="98"/>
                    </a:lnTo>
                    <a:lnTo>
                      <a:pt x="80" y="96"/>
                    </a:lnTo>
                    <a:lnTo>
                      <a:pt x="74" y="92"/>
                    </a:lnTo>
                    <a:lnTo>
                      <a:pt x="69" y="89"/>
                    </a:lnTo>
                    <a:lnTo>
                      <a:pt x="68" y="84"/>
                    </a:lnTo>
                    <a:lnTo>
                      <a:pt x="70" y="75"/>
                    </a:lnTo>
                    <a:lnTo>
                      <a:pt x="73" y="65"/>
                    </a:lnTo>
                    <a:lnTo>
                      <a:pt x="76" y="55"/>
                    </a:lnTo>
                    <a:lnTo>
                      <a:pt x="81" y="47"/>
                    </a:lnTo>
                    <a:lnTo>
                      <a:pt x="88" y="40"/>
                    </a:lnTo>
                    <a:lnTo>
                      <a:pt x="94" y="33"/>
                    </a:lnTo>
                    <a:lnTo>
                      <a:pt x="100" y="27"/>
                    </a:lnTo>
                    <a:lnTo>
                      <a:pt x="106" y="23"/>
                    </a:lnTo>
                    <a:lnTo>
                      <a:pt x="111" y="25"/>
                    </a:lnTo>
                    <a:lnTo>
                      <a:pt x="117" y="28"/>
                    </a:lnTo>
                    <a:lnTo>
                      <a:pt x="120" y="32"/>
                    </a:lnTo>
                    <a:lnTo>
                      <a:pt x="124" y="39"/>
                    </a:lnTo>
                    <a:lnTo>
                      <a:pt x="126" y="45"/>
                    </a:lnTo>
                    <a:lnTo>
                      <a:pt x="127" y="49"/>
                    </a:lnTo>
                    <a:lnTo>
                      <a:pt x="129" y="53"/>
                    </a:lnTo>
                    <a:lnTo>
                      <a:pt x="133" y="54"/>
                    </a:lnTo>
                    <a:lnTo>
                      <a:pt x="136" y="54"/>
                    </a:lnTo>
                    <a:lnTo>
                      <a:pt x="142" y="54"/>
                    </a:lnTo>
                    <a:lnTo>
                      <a:pt x="148" y="54"/>
                    </a:lnTo>
                    <a:lnTo>
                      <a:pt x="155" y="54"/>
                    </a:lnTo>
                    <a:lnTo>
                      <a:pt x="162" y="54"/>
                    </a:lnTo>
                    <a:lnTo>
                      <a:pt x="169" y="53"/>
                    </a:lnTo>
                    <a:lnTo>
                      <a:pt x="175" y="52"/>
                    </a:lnTo>
                    <a:lnTo>
                      <a:pt x="179" y="51"/>
                    </a:lnTo>
                    <a:lnTo>
                      <a:pt x="186" y="48"/>
                    </a:lnTo>
                    <a:lnTo>
                      <a:pt x="192" y="45"/>
                    </a:lnTo>
                    <a:lnTo>
                      <a:pt x="196" y="42"/>
                    </a:lnTo>
                    <a:lnTo>
                      <a:pt x="199" y="36"/>
                    </a:lnTo>
                    <a:lnTo>
                      <a:pt x="200" y="30"/>
                    </a:lnTo>
                    <a:lnTo>
                      <a:pt x="198" y="25"/>
                    </a:lnTo>
                    <a:lnTo>
                      <a:pt x="197" y="20"/>
                    </a:lnTo>
                    <a:lnTo>
                      <a:pt x="197" y="14"/>
                    </a:lnTo>
                    <a:lnTo>
                      <a:pt x="199" y="8"/>
                    </a:lnTo>
                    <a:lnTo>
                      <a:pt x="201" y="4"/>
                    </a:lnTo>
                    <a:lnTo>
                      <a:pt x="203" y="1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7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nn-NO" altLang="nb-NO">
                  <a:solidFill>
                    <a:srgbClr val="000000"/>
                  </a:solidFill>
                </a:endParaRPr>
              </a:p>
            </p:txBody>
          </p:sp>
          <p:sp>
            <p:nvSpPr>
              <p:cNvPr id="74781" name="Freeform 29"/>
              <p:cNvSpPr>
                <a:spLocks/>
              </p:cNvSpPr>
              <p:nvPr/>
            </p:nvSpPr>
            <p:spPr bwMode="auto">
              <a:xfrm>
                <a:off x="3302" y="1580"/>
                <a:ext cx="189" cy="203"/>
              </a:xfrm>
              <a:custGeom>
                <a:avLst/>
                <a:gdLst>
                  <a:gd name="T0" fmla="*/ 9 w 189"/>
                  <a:gd name="T1" fmla="*/ 86 h 203"/>
                  <a:gd name="T2" fmla="*/ 30 w 189"/>
                  <a:gd name="T3" fmla="*/ 106 h 203"/>
                  <a:gd name="T4" fmla="*/ 43 w 189"/>
                  <a:gd name="T5" fmla="*/ 114 h 203"/>
                  <a:gd name="T6" fmla="*/ 62 w 189"/>
                  <a:gd name="T7" fmla="*/ 127 h 203"/>
                  <a:gd name="T8" fmla="*/ 75 w 189"/>
                  <a:gd name="T9" fmla="*/ 136 h 203"/>
                  <a:gd name="T10" fmla="*/ 86 w 189"/>
                  <a:gd name="T11" fmla="*/ 159 h 203"/>
                  <a:gd name="T12" fmla="*/ 86 w 189"/>
                  <a:gd name="T13" fmla="*/ 197 h 203"/>
                  <a:gd name="T14" fmla="*/ 93 w 189"/>
                  <a:gd name="T15" fmla="*/ 203 h 203"/>
                  <a:gd name="T16" fmla="*/ 111 w 189"/>
                  <a:gd name="T17" fmla="*/ 194 h 203"/>
                  <a:gd name="T18" fmla="*/ 125 w 189"/>
                  <a:gd name="T19" fmla="*/ 179 h 203"/>
                  <a:gd name="T20" fmla="*/ 137 w 189"/>
                  <a:gd name="T21" fmla="*/ 181 h 203"/>
                  <a:gd name="T22" fmla="*/ 154 w 189"/>
                  <a:gd name="T23" fmla="*/ 187 h 203"/>
                  <a:gd name="T24" fmla="*/ 171 w 189"/>
                  <a:gd name="T25" fmla="*/ 183 h 203"/>
                  <a:gd name="T26" fmla="*/ 168 w 189"/>
                  <a:gd name="T27" fmla="*/ 173 h 203"/>
                  <a:gd name="T28" fmla="*/ 148 w 189"/>
                  <a:gd name="T29" fmla="*/ 157 h 203"/>
                  <a:gd name="T30" fmla="*/ 135 w 189"/>
                  <a:gd name="T31" fmla="*/ 140 h 203"/>
                  <a:gd name="T32" fmla="*/ 136 w 189"/>
                  <a:gd name="T33" fmla="*/ 127 h 203"/>
                  <a:gd name="T34" fmla="*/ 153 w 189"/>
                  <a:gd name="T35" fmla="*/ 119 h 203"/>
                  <a:gd name="T36" fmla="*/ 167 w 189"/>
                  <a:gd name="T37" fmla="*/ 112 h 203"/>
                  <a:gd name="T38" fmla="*/ 183 w 189"/>
                  <a:gd name="T39" fmla="*/ 104 h 203"/>
                  <a:gd name="T40" fmla="*/ 189 w 189"/>
                  <a:gd name="T41" fmla="*/ 99 h 203"/>
                  <a:gd name="T42" fmla="*/ 188 w 189"/>
                  <a:gd name="T43" fmla="*/ 89 h 203"/>
                  <a:gd name="T44" fmla="*/ 182 w 189"/>
                  <a:gd name="T45" fmla="*/ 86 h 203"/>
                  <a:gd name="T46" fmla="*/ 171 w 189"/>
                  <a:gd name="T47" fmla="*/ 86 h 203"/>
                  <a:gd name="T48" fmla="*/ 151 w 189"/>
                  <a:gd name="T49" fmla="*/ 88 h 203"/>
                  <a:gd name="T50" fmla="*/ 139 w 189"/>
                  <a:gd name="T51" fmla="*/ 89 h 203"/>
                  <a:gd name="T52" fmla="*/ 127 w 189"/>
                  <a:gd name="T53" fmla="*/ 92 h 203"/>
                  <a:gd name="T54" fmla="*/ 133 w 189"/>
                  <a:gd name="T55" fmla="*/ 81 h 203"/>
                  <a:gd name="T56" fmla="*/ 143 w 189"/>
                  <a:gd name="T57" fmla="*/ 68 h 203"/>
                  <a:gd name="T58" fmla="*/ 155 w 189"/>
                  <a:gd name="T59" fmla="*/ 42 h 203"/>
                  <a:gd name="T60" fmla="*/ 153 w 189"/>
                  <a:gd name="T61" fmla="*/ 32 h 203"/>
                  <a:gd name="T62" fmla="*/ 147 w 189"/>
                  <a:gd name="T63" fmla="*/ 27 h 203"/>
                  <a:gd name="T64" fmla="*/ 137 w 189"/>
                  <a:gd name="T65" fmla="*/ 30 h 203"/>
                  <a:gd name="T66" fmla="*/ 129 w 189"/>
                  <a:gd name="T67" fmla="*/ 39 h 203"/>
                  <a:gd name="T68" fmla="*/ 117 w 189"/>
                  <a:gd name="T69" fmla="*/ 51 h 203"/>
                  <a:gd name="T70" fmla="*/ 109 w 189"/>
                  <a:gd name="T71" fmla="*/ 58 h 203"/>
                  <a:gd name="T72" fmla="*/ 101 w 189"/>
                  <a:gd name="T73" fmla="*/ 62 h 203"/>
                  <a:gd name="T74" fmla="*/ 99 w 189"/>
                  <a:gd name="T75" fmla="*/ 59 h 203"/>
                  <a:gd name="T76" fmla="*/ 109 w 189"/>
                  <a:gd name="T77" fmla="*/ 37 h 203"/>
                  <a:gd name="T78" fmla="*/ 115 w 189"/>
                  <a:gd name="T79" fmla="*/ 23 h 203"/>
                  <a:gd name="T80" fmla="*/ 117 w 189"/>
                  <a:gd name="T81" fmla="*/ 7 h 203"/>
                  <a:gd name="T82" fmla="*/ 112 w 189"/>
                  <a:gd name="T83" fmla="*/ 0 h 203"/>
                  <a:gd name="T84" fmla="*/ 95 w 189"/>
                  <a:gd name="T85" fmla="*/ 14 h 203"/>
                  <a:gd name="T86" fmla="*/ 79 w 189"/>
                  <a:gd name="T87" fmla="*/ 39 h 203"/>
                  <a:gd name="T88" fmla="*/ 62 w 189"/>
                  <a:gd name="T89" fmla="*/ 62 h 203"/>
                  <a:gd name="T90" fmla="*/ 42 w 189"/>
                  <a:gd name="T91" fmla="*/ 72 h 203"/>
                  <a:gd name="T92" fmla="*/ 27 w 189"/>
                  <a:gd name="T93" fmla="*/ 66 h 203"/>
                  <a:gd name="T94" fmla="*/ 15 w 189"/>
                  <a:gd name="T95" fmla="*/ 50 h 203"/>
                  <a:gd name="T96" fmla="*/ 4 w 189"/>
                  <a:gd name="T97" fmla="*/ 42 h 203"/>
                  <a:gd name="T98" fmla="*/ 0 w 189"/>
                  <a:gd name="T99" fmla="*/ 43 h 20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9"/>
                  <a:gd name="T151" fmla="*/ 0 h 203"/>
                  <a:gd name="T152" fmla="*/ 189 w 189"/>
                  <a:gd name="T153" fmla="*/ 203 h 20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9" h="203">
                    <a:moveTo>
                      <a:pt x="0" y="43"/>
                    </a:moveTo>
                    <a:lnTo>
                      <a:pt x="6" y="83"/>
                    </a:lnTo>
                    <a:lnTo>
                      <a:pt x="9" y="86"/>
                    </a:lnTo>
                    <a:lnTo>
                      <a:pt x="15" y="95"/>
                    </a:lnTo>
                    <a:lnTo>
                      <a:pt x="23" y="102"/>
                    </a:lnTo>
                    <a:lnTo>
                      <a:pt x="30" y="106"/>
                    </a:lnTo>
                    <a:lnTo>
                      <a:pt x="33" y="107"/>
                    </a:lnTo>
                    <a:lnTo>
                      <a:pt x="37" y="110"/>
                    </a:lnTo>
                    <a:lnTo>
                      <a:pt x="43" y="114"/>
                    </a:lnTo>
                    <a:lnTo>
                      <a:pt x="49" y="119"/>
                    </a:lnTo>
                    <a:lnTo>
                      <a:pt x="56" y="123"/>
                    </a:lnTo>
                    <a:lnTo>
                      <a:pt x="62" y="127"/>
                    </a:lnTo>
                    <a:lnTo>
                      <a:pt x="67" y="130"/>
                    </a:lnTo>
                    <a:lnTo>
                      <a:pt x="70" y="132"/>
                    </a:lnTo>
                    <a:lnTo>
                      <a:pt x="75" y="136"/>
                    </a:lnTo>
                    <a:lnTo>
                      <a:pt x="79" y="143"/>
                    </a:lnTo>
                    <a:lnTo>
                      <a:pt x="84" y="152"/>
                    </a:lnTo>
                    <a:lnTo>
                      <a:pt x="86" y="159"/>
                    </a:lnTo>
                    <a:lnTo>
                      <a:pt x="87" y="169"/>
                    </a:lnTo>
                    <a:lnTo>
                      <a:pt x="87" y="184"/>
                    </a:lnTo>
                    <a:lnTo>
                      <a:pt x="86" y="197"/>
                    </a:lnTo>
                    <a:lnTo>
                      <a:pt x="86" y="202"/>
                    </a:lnTo>
                    <a:lnTo>
                      <a:pt x="88" y="203"/>
                    </a:lnTo>
                    <a:lnTo>
                      <a:pt x="93" y="203"/>
                    </a:lnTo>
                    <a:lnTo>
                      <a:pt x="99" y="203"/>
                    </a:lnTo>
                    <a:lnTo>
                      <a:pt x="105" y="200"/>
                    </a:lnTo>
                    <a:lnTo>
                      <a:pt x="111" y="194"/>
                    </a:lnTo>
                    <a:lnTo>
                      <a:pt x="116" y="187"/>
                    </a:lnTo>
                    <a:lnTo>
                      <a:pt x="120" y="181"/>
                    </a:lnTo>
                    <a:lnTo>
                      <a:pt x="125" y="179"/>
                    </a:lnTo>
                    <a:lnTo>
                      <a:pt x="129" y="179"/>
                    </a:lnTo>
                    <a:lnTo>
                      <a:pt x="132" y="179"/>
                    </a:lnTo>
                    <a:lnTo>
                      <a:pt x="137" y="181"/>
                    </a:lnTo>
                    <a:lnTo>
                      <a:pt x="141" y="183"/>
                    </a:lnTo>
                    <a:lnTo>
                      <a:pt x="146" y="185"/>
                    </a:lnTo>
                    <a:lnTo>
                      <a:pt x="154" y="187"/>
                    </a:lnTo>
                    <a:lnTo>
                      <a:pt x="162" y="188"/>
                    </a:lnTo>
                    <a:lnTo>
                      <a:pt x="168" y="186"/>
                    </a:lnTo>
                    <a:lnTo>
                      <a:pt x="171" y="183"/>
                    </a:lnTo>
                    <a:lnTo>
                      <a:pt x="172" y="179"/>
                    </a:lnTo>
                    <a:lnTo>
                      <a:pt x="171" y="175"/>
                    </a:lnTo>
                    <a:lnTo>
                      <a:pt x="168" y="173"/>
                    </a:lnTo>
                    <a:lnTo>
                      <a:pt x="162" y="169"/>
                    </a:lnTo>
                    <a:lnTo>
                      <a:pt x="155" y="163"/>
                    </a:lnTo>
                    <a:lnTo>
                      <a:pt x="148" y="157"/>
                    </a:lnTo>
                    <a:lnTo>
                      <a:pt x="142" y="153"/>
                    </a:lnTo>
                    <a:lnTo>
                      <a:pt x="138" y="148"/>
                    </a:lnTo>
                    <a:lnTo>
                      <a:pt x="135" y="140"/>
                    </a:lnTo>
                    <a:lnTo>
                      <a:pt x="132" y="133"/>
                    </a:lnTo>
                    <a:lnTo>
                      <a:pt x="132" y="129"/>
                    </a:lnTo>
                    <a:lnTo>
                      <a:pt x="136" y="127"/>
                    </a:lnTo>
                    <a:lnTo>
                      <a:pt x="142" y="124"/>
                    </a:lnTo>
                    <a:lnTo>
                      <a:pt x="148" y="121"/>
                    </a:lnTo>
                    <a:lnTo>
                      <a:pt x="153" y="119"/>
                    </a:lnTo>
                    <a:lnTo>
                      <a:pt x="156" y="118"/>
                    </a:lnTo>
                    <a:lnTo>
                      <a:pt x="162" y="115"/>
                    </a:lnTo>
                    <a:lnTo>
                      <a:pt x="167" y="112"/>
                    </a:lnTo>
                    <a:lnTo>
                      <a:pt x="173" y="109"/>
                    </a:lnTo>
                    <a:lnTo>
                      <a:pt x="178" y="107"/>
                    </a:lnTo>
                    <a:lnTo>
                      <a:pt x="183" y="104"/>
                    </a:lnTo>
                    <a:lnTo>
                      <a:pt x="186" y="102"/>
                    </a:lnTo>
                    <a:lnTo>
                      <a:pt x="189" y="101"/>
                    </a:lnTo>
                    <a:lnTo>
                      <a:pt x="189" y="99"/>
                    </a:lnTo>
                    <a:lnTo>
                      <a:pt x="189" y="96"/>
                    </a:lnTo>
                    <a:lnTo>
                      <a:pt x="189" y="93"/>
                    </a:lnTo>
                    <a:lnTo>
                      <a:pt x="188" y="89"/>
                    </a:lnTo>
                    <a:lnTo>
                      <a:pt x="186" y="88"/>
                    </a:lnTo>
                    <a:lnTo>
                      <a:pt x="185" y="87"/>
                    </a:lnTo>
                    <a:lnTo>
                      <a:pt x="182" y="86"/>
                    </a:lnTo>
                    <a:lnTo>
                      <a:pt x="179" y="86"/>
                    </a:lnTo>
                    <a:lnTo>
                      <a:pt x="176" y="86"/>
                    </a:lnTo>
                    <a:lnTo>
                      <a:pt x="171" y="86"/>
                    </a:lnTo>
                    <a:lnTo>
                      <a:pt x="165" y="87"/>
                    </a:lnTo>
                    <a:lnTo>
                      <a:pt x="157" y="87"/>
                    </a:lnTo>
                    <a:lnTo>
                      <a:pt x="151" y="88"/>
                    </a:lnTo>
                    <a:lnTo>
                      <a:pt x="145" y="89"/>
                    </a:lnTo>
                    <a:lnTo>
                      <a:pt x="141" y="89"/>
                    </a:lnTo>
                    <a:lnTo>
                      <a:pt x="139" y="89"/>
                    </a:lnTo>
                    <a:lnTo>
                      <a:pt x="136" y="89"/>
                    </a:lnTo>
                    <a:lnTo>
                      <a:pt x="131" y="90"/>
                    </a:lnTo>
                    <a:lnTo>
                      <a:pt x="127" y="92"/>
                    </a:lnTo>
                    <a:lnTo>
                      <a:pt x="126" y="90"/>
                    </a:lnTo>
                    <a:lnTo>
                      <a:pt x="128" y="87"/>
                    </a:lnTo>
                    <a:lnTo>
                      <a:pt x="133" y="81"/>
                    </a:lnTo>
                    <a:lnTo>
                      <a:pt x="138" y="76"/>
                    </a:lnTo>
                    <a:lnTo>
                      <a:pt x="140" y="73"/>
                    </a:lnTo>
                    <a:lnTo>
                      <a:pt x="143" y="68"/>
                    </a:lnTo>
                    <a:lnTo>
                      <a:pt x="148" y="57"/>
                    </a:lnTo>
                    <a:lnTo>
                      <a:pt x="152" y="47"/>
                    </a:lnTo>
                    <a:lnTo>
                      <a:pt x="155" y="42"/>
                    </a:lnTo>
                    <a:lnTo>
                      <a:pt x="155" y="40"/>
                    </a:lnTo>
                    <a:lnTo>
                      <a:pt x="155" y="35"/>
                    </a:lnTo>
                    <a:lnTo>
                      <a:pt x="153" y="32"/>
                    </a:lnTo>
                    <a:lnTo>
                      <a:pt x="152" y="30"/>
                    </a:lnTo>
                    <a:lnTo>
                      <a:pt x="150" y="29"/>
                    </a:lnTo>
                    <a:lnTo>
                      <a:pt x="147" y="27"/>
                    </a:lnTo>
                    <a:lnTo>
                      <a:pt x="144" y="27"/>
                    </a:lnTo>
                    <a:lnTo>
                      <a:pt x="140" y="28"/>
                    </a:lnTo>
                    <a:lnTo>
                      <a:pt x="137" y="30"/>
                    </a:lnTo>
                    <a:lnTo>
                      <a:pt x="133" y="33"/>
                    </a:lnTo>
                    <a:lnTo>
                      <a:pt x="130" y="36"/>
                    </a:lnTo>
                    <a:lnTo>
                      <a:pt x="129" y="39"/>
                    </a:lnTo>
                    <a:lnTo>
                      <a:pt x="126" y="41"/>
                    </a:lnTo>
                    <a:lnTo>
                      <a:pt x="122" y="46"/>
                    </a:lnTo>
                    <a:lnTo>
                      <a:pt x="117" y="51"/>
                    </a:lnTo>
                    <a:lnTo>
                      <a:pt x="114" y="54"/>
                    </a:lnTo>
                    <a:lnTo>
                      <a:pt x="112" y="56"/>
                    </a:lnTo>
                    <a:lnTo>
                      <a:pt x="109" y="58"/>
                    </a:lnTo>
                    <a:lnTo>
                      <a:pt x="106" y="60"/>
                    </a:lnTo>
                    <a:lnTo>
                      <a:pt x="103" y="61"/>
                    </a:lnTo>
                    <a:lnTo>
                      <a:pt x="101" y="62"/>
                    </a:lnTo>
                    <a:lnTo>
                      <a:pt x="100" y="61"/>
                    </a:lnTo>
                    <a:lnTo>
                      <a:pt x="99" y="61"/>
                    </a:lnTo>
                    <a:lnTo>
                      <a:pt x="99" y="59"/>
                    </a:lnTo>
                    <a:lnTo>
                      <a:pt x="101" y="54"/>
                    </a:lnTo>
                    <a:lnTo>
                      <a:pt x="104" y="46"/>
                    </a:lnTo>
                    <a:lnTo>
                      <a:pt x="109" y="37"/>
                    </a:lnTo>
                    <a:lnTo>
                      <a:pt x="111" y="33"/>
                    </a:lnTo>
                    <a:lnTo>
                      <a:pt x="113" y="29"/>
                    </a:lnTo>
                    <a:lnTo>
                      <a:pt x="115" y="23"/>
                    </a:lnTo>
                    <a:lnTo>
                      <a:pt x="117" y="16"/>
                    </a:lnTo>
                    <a:lnTo>
                      <a:pt x="118" y="10"/>
                    </a:lnTo>
                    <a:lnTo>
                      <a:pt x="117" y="7"/>
                    </a:lnTo>
                    <a:lnTo>
                      <a:pt x="116" y="3"/>
                    </a:lnTo>
                    <a:lnTo>
                      <a:pt x="114" y="1"/>
                    </a:lnTo>
                    <a:lnTo>
                      <a:pt x="112" y="0"/>
                    </a:lnTo>
                    <a:lnTo>
                      <a:pt x="107" y="2"/>
                    </a:lnTo>
                    <a:lnTo>
                      <a:pt x="101" y="7"/>
                    </a:lnTo>
                    <a:lnTo>
                      <a:pt x="95" y="14"/>
                    </a:lnTo>
                    <a:lnTo>
                      <a:pt x="91" y="18"/>
                    </a:lnTo>
                    <a:lnTo>
                      <a:pt x="87" y="26"/>
                    </a:lnTo>
                    <a:lnTo>
                      <a:pt x="79" y="39"/>
                    </a:lnTo>
                    <a:lnTo>
                      <a:pt x="72" y="52"/>
                    </a:lnTo>
                    <a:lnTo>
                      <a:pt x="67" y="59"/>
                    </a:lnTo>
                    <a:lnTo>
                      <a:pt x="62" y="62"/>
                    </a:lnTo>
                    <a:lnTo>
                      <a:pt x="54" y="67"/>
                    </a:lnTo>
                    <a:lnTo>
                      <a:pt x="47" y="71"/>
                    </a:lnTo>
                    <a:lnTo>
                      <a:pt x="42" y="72"/>
                    </a:lnTo>
                    <a:lnTo>
                      <a:pt x="38" y="71"/>
                    </a:lnTo>
                    <a:lnTo>
                      <a:pt x="33" y="68"/>
                    </a:lnTo>
                    <a:lnTo>
                      <a:pt x="27" y="66"/>
                    </a:lnTo>
                    <a:lnTo>
                      <a:pt x="23" y="61"/>
                    </a:lnTo>
                    <a:lnTo>
                      <a:pt x="20" y="56"/>
                    </a:lnTo>
                    <a:lnTo>
                      <a:pt x="15" y="50"/>
                    </a:lnTo>
                    <a:lnTo>
                      <a:pt x="11" y="46"/>
                    </a:lnTo>
                    <a:lnTo>
                      <a:pt x="7" y="43"/>
                    </a:lnTo>
                    <a:lnTo>
                      <a:pt x="4" y="42"/>
                    </a:lnTo>
                    <a:lnTo>
                      <a:pt x="3" y="4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nn-NO" altLang="nb-NO">
                  <a:solidFill>
                    <a:srgbClr val="000000"/>
                  </a:solidFill>
                </a:endParaRPr>
              </a:p>
            </p:txBody>
          </p:sp>
          <p:sp>
            <p:nvSpPr>
              <p:cNvPr id="74782" name="Freeform 30"/>
              <p:cNvSpPr>
                <a:spLocks/>
              </p:cNvSpPr>
              <p:nvPr/>
            </p:nvSpPr>
            <p:spPr bwMode="auto">
              <a:xfrm>
                <a:off x="2414" y="1703"/>
                <a:ext cx="196" cy="144"/>
              </a:xfrm>
              <a:custGeom>
                <a:avLst/>
                <a:gdLst>
                  <a:gd name="T0" fmla="*/ 116 w 196"/>
                  <a:gd name="T1" fmla="*/ 1 h 144"/>
                  <a:gd name="T2" fmla="*/ 132 w 196"/>
                  <a:gd name="T3" fmla="*/ 2 h 144"/>
                  <a:gd name="T4" fmla="*/ 154 w 196"/>
                  <a:gd name="T5" fmla="*/ 9 h 144"/>
                  <a:gd name="T6" fmla="*/ 175 w 196"/>
                  <a:gd name="T7" fmla="*/ 17 h 144"/>
                  <a:gd name="T8" fmla="*/ 187 w 196"/>
                  <a:gd name="T9" fmla="*/ 24 h 144"/>
                  <a:gd name="T10" fmla="*/ 195 w 196"/>
                  <a:gd name="T11" fmla="*/ 37 h 144"/>
                  <a:gd name="T12" fmla="*/ 194 w 196"/>
                  <a:gd name="T13" fmla="*/ 54 h 144"/>
                  <a:gd name="T14" fmla="*/ 187 w 196"/>
                  <a:gd name="T15" fmla="*/ 90 h 144"/>
                  <a:gd name="T16" fmla="*/ 180 w 196"/>
                  <a:gd name="T17" fmla="*/ 102 h 144"/>
                  <a:gd name="T18" fmla="*/ 164 w 196"/>
                  <a:gd name="T19" fmla="*/ 111 h 144"/>
                  <a:gd name="T20" fmla="*/ 153 w 196"/>
                  <a:gd name="T21" fmla="*/ 117 h 144"/>
                  <a:gd name="T22" fmla="*/ 132 w 196"/>
                  <a:gd name="T23" fmla="*/ 135 h 144"/>
                  <a:gd name="T24" fmla="*/ 115 w 196"/>
                  <a:gd name="T25" fmla="*/ 141 h 144"/>
                  <a:gd name="T26" fmla="*/ 96 w 196"/>
                  <a:gd name="T27" fmla="*/ 144 h 144"/>
                  <a:gd name="T28" fmla="*/ 86 w 196"/>
                  <a:gd name="T29" fmla="*/ 140 h 144"/>
                  <a:gd name="T30" fmla="*/ 75 w 196"/>
                  <a:gd name="T31" fmla="*/ 123 h 144"/>
                  <a:gd name="T32" fmla="*/ 81 w 196"/>
                  <a:gd name="T33" fmla="*/ 117 h 144"/>
                  <a:gd name="T34" fmla="*/ 96 w 196"/>
                  <a:gd name="T35" fmla="*/ 113 h 144"/>
                  <a:gd name="T36" fmla="*/ 109 w 196"/>
                  <a:gd name="T37" fmla="*/ 108 h 144"/>
                  <a:gd name="T38" fmla="*/ 117 w 196"/>
                  <a:gd name="T39" fmla="*/ 88 h 144"/>
                  <a:gd name="T40" fmla="*/ 124 w 196"/>
                  <a:gd name="T41" fmla="*/ 76 h 144"/>
                  <a:gd name="T42" fmla="*/ 131 w 196"/>
                  <a:gd name="T43" fmla="*/ 71 h 144"/>
                  <a:gd name="T44" fmla="*/ 129 w 196"/>
                  <a:gd name="T45" fmla="*/ 65 h 144"/>
                  <a:gd name="T46" fmla="*/ 105 w 196"/>
                  <a:gd name="T47" fmla="*/ 42 h 144"/>
                  <a:gd name="T48" fmla="*/ 88 w 196"/>
                  <a:gd name="T49" fmla="*/ 46 h 144"/>
                  <a:gd name="T50" fmla="*/ 86 w 196"/>
                  <a:gd name="T51" fmla="*/ 53 h 144"/>
                  <a:gd name="T52" fmla="*/ 110 w 196"/>
                  <a:gd name="T53" fmla="*/ 63 h 144"/>
                  <a:gd name="T54" fmla="*/ 111 w 196"/>
                  <a:gd name="T55" fmla="*/ 79 h 144"/>
                  <a:gd name="T56" fmla="*/ 105 w 196"/>
                  <a:gd name="T57" fmla="*/ 92 h 144"/>
                  <a:gd name="T58" fmla="*/ 94 w 196"/>
                  <a:gd name="T59" fmla="*/ 103 h 144"/>
                  <a:gd name="T60" fmla="*/ 83 w 196"/>
                  <a:gd name="T61" fmla="*/ 108 h 144"/>
                  <a:gd name="T62" fmla="*/ 66 w 196"/>
                  <a:gd name="T63" fmla="*/ 118 h 144"/>
                  <a:gd name="T64" fmla="*/ 59 w 196"/>
                  <a:gd name="T65" fmla="*/ 125 h 144"/>
                  <a:gd name="T66" fmla="*/ 53 w 196"/>
                  <a:gd name="T67" fmla="*/ 133 h 144"/>
                  <a:gd name="T68" fmla="*/ 45 w 196"/>
                  <a:gd name="T69" fmla="*/ 139 h 144"/>
                  <a:gd name="T70" fmla="*/ 39 w 196"/>
                  <a:gd name="T71" fmla="*/ 140 h 144"/>
                  <a:gd name="T72" fmla="*/ 25 w 196"/>
                  <a:gd name="T73" fmla="*/ 141 h 144"/>
                  <a:gd name="T74" fmla="*/ 14 w 196"/>
                  <a:gd name="T75" fmla="*/ 139 h 144"/>
                  <a:gd name="T76" fmla="*/ 7 w 196"/>
                  <a:gd name="T77" fmla="*/ 124 h 144"/>
                  <a:gd name="T78" fmla="*/ 19 w 196"/>
                  <a:gd name="T79" fmla="*/ 118 h 144"/>
                  <a:gd name="T80" fmla="*/ 37 w 196"/>
                  <a:gd name="T81" fmla="*/ 110 h 144"/>
                  <a:gd name="T82" fmla="*/ 46 w 196"/>
                  <a:gd name="T83" fmla="*/ 107 h 144"/>
                  <a:gd name="T84" fmla="*/ 59 w 196"/>
                  <a:gd name="T85" fmla="*/ 104 h 144"/>
                  <a:gd name="T86" fmla="*/ 62 w 196"/>
                  <a:gd name="T87" fmla="*/ 98 h 144"/>
                  <a:gd name="T88" fmla="*/ 57 w 196"/>
                  <a:gd name="T89" fmla="*/ 95 h 144"/>
                  <a:gd name="T90" fmla="*/ 43 w 196"/>
                  <a:gd name="T91" fmla="*/ 104 h 144"/>
                  <a:gd name="T92" fmla="*/ 32 w 196"/>
                  <a:gd name="T93" fmla="*/ 109 h 144"/>
                  <a:gd name="T94" fmla="*/ 15 w 196"/>
                  <a:gd name="T95" fmla="*/ 116 h 144"/>
                  <a:gd name="T96" fmla="*/ 5 w 196"/>
                  <a:gd name="T97" fmla="*/ 116 h 144"/>
                  <a:gd name="T98" fmla="*/ 1 w 196"/>
                  <a:gd name="T99" fmla="*/ 104 h 144"/>
                  <a:gd name="T100" fmla="*/ 22 w 196"/>
                  <a:gd name="T101" fmla="*/ 92 h 144"/>
                  <a:gd name="T102" fmla="*/ 54 w 196"/>
                  <a:gd name="T103" fmla="*/ 75 h 144"/>
                  <a:gd name="T104" fmla="*/ 65 w 196"/>
                  <a:gd name="T105" fmla="*/ 66 h 144"/>
                  <a:gd name="T106" fmla="*/ 68 w 196"/>
                  <a:gd name="T107" fmla="*/ 51 h 144"/>
                  <a:gd name="T108" fmla="*/ 71 w 196"/>
                  <a:gd name="T109" fmla="*/ 30 h 144"/>
                  <a:gd name="T110" fmla="*/ 91 w 196"/>
                  <a:gd name="T111" fmla="*/ 10 h 144"/>
                  <a:gd name="T112" fmla="*/ 104 w 196"/>
                  <a:gd name="T113" fmla="*/ 1 h 14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6"/>
                  <a:gd name="T172" fmla="*/ 0 h 144"/>
                  <a:gd name="T173" fmla="*/ 196 w 196"/>
                  <a:gd name="T174" fmla="*/ 144 h 14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6" h="144">
                    <a:moveTo>
                      <a:pt x="104" y="1"/>
                    </a:moveTo>
                    <a:lnTo>
                      <a:pt x="108" y="1"/>
                    </a:lnTo>
                    <a:lnTo>
                      <a:pt x="116" y="1"/>
                    </a:lnTo>
                    <a:lnTo>
                      <a:pt x="125" y="1"/>
                    </a:lnTo>
                    <a:lnTo>
                      <a:pt x="130" y="1"/>
                    </a:lnTo>
                    <a:lnTo>
                      <a:pt x="132" y="2"/>
                    </a:lnTo>
                    <a:lnTo>
                      <a:pt x="137" y="3"/>
                    </a:lnTo>
                    <a:lnTo>
                      <a:pt x="145" y="6"/>
                    </a:lnTo>
                    <a:lnTo>
                      <a:pt x="154" y="9"/>
                    </a:lnTo>
                    <a:lnTo>
                      <a:pt x="163" y="12"/>
                    </a:lnTo>
                    <a:lnTo>
                      <a:pt x="170" y="14"/>
                    </a:lnTo>
                    <a:lnTo>
                      <a:pt x="175" y="17"/>
                    </a:lnTo>
                    <a:lnTo>
                      <a:pt x="178" y="18"/>
                    </a:lnTo>
                    <a:lnTo>
                      <a:pt x="182" y="20"/>
                    </a:lnTo>
                    <a:lnTo>
                      <a:pt x="187" y="24"/>
                    </a:lnTo>
                    <a:lnTo>
                      <a:pt x="192" y="28"/>
                    </a:lnTo>
                    <a:lnTo>
                      <a:pt x="194" y="32"/>
                    </a:lnTo>
                    <a:lnTo>
                      <a:pt x="195" y="37"/>
                    </a:lnTo>
                    <a:lnTo>
                      <a:pt x="196" y="42"/>
                    </a:lnTo>
                    <a:lnTo>
                      <a:pt x="195" y="49"/>
                    </a:lnTo>
                    <a:lnTo>
                      <a:pt x="194" y="54"/>
                    </a:lnTo>
                    <a:lnTo>
                      <a:pt x="192" y="62"/>
                    </a:lnTo>
                    <a:lnTo>
                      <a:pt x="189" y="77"/>
                    </a:lnTo>
                    <a:lnTo>
                      <a:pt x="187" y="90"/>
                    </a:lnTo>
                    <a:lnTo>
                      <a:pt x="185" y="97"/>
                    </a:lnTo>
                    <a:lnTo>
                      <a:pt x="184" y="98"/>
                    </a:lnTo>
                    <a:lnTo>
                      <a:pt x="180" y="102"/>
                    </a:lnTo>
                    <a:lnTo>
                      <a:pt x="175" y="105"/>
                    </a:lnTo>
                    <a:lnTo>
                      <a:pt x="169" y="108"/>
                    </a:lnTo>
                    <a:lnTo>
                      <a:pt x="164" y="111"/>
                    </a:lnTo>
                    <a:lnTo>
                      <a:pt x="159" y="114"/>
                    </a:lnTo>
                    <a:lnTo>
                      <a:pt x="155" y="116"/>
                    </a:lnTo>
                    <a:lnTo>
                      <a:pt x="153" y="117"/>
                    </a:lnTo>
                    <a:lnTo>
                      <a:pt x="147" y="121"/>
                    </a:lnTo>
                    <a:lnTo>
                      <a:pt x="140" y="128"/>
                    </a:lnTo>
                    <a:lnTo>
                      <a:pt x="132" y="135"/>
                    </a:lnTo>
                    <a:lnTo>
                      <a:pt x="125" y="139"/>
                    </a:lnTo>
                    <a:lnTo>
                      <a:pt x="121" y="140"/>
                    </a:lnTo>
                    <a:lnTo>
                      <a:pt x="115" y="141"/>
                    </a:lnTo>
                    <a:lnTo>
                      <a:pt x="108" y="143"/>
                    </a:lnTo>
                    <a:lnTo>
                      <a:pt x="101" y="144"/>
                    </a:lnTo>
                    <a:lnTo>
                      <a:pt x="96" y="144"/>
                    </a:lnTo>
                    <a:lnTo>
                      <a:pt x="92" y="142"/>
                    </a:lnTo>
                    <a:lnTo>
                      <a:pt x="89" y="141"/>
                    </a:lnTo>
                    <a:lnTo>
                      <a:pt x="86" y="140"/>
                    </a:lnTo>
                    <a:lnTo>
                      <a:pt x="82" y="136"/>
                    </a:lnTo>
                    <a:lnTo>
                      <a:pt x="78" y="130"/>
                    </a:lnTo>
                    <a:lnTo>
                      <a:pt x="75" y="123"/>
                    </a:lnTo>
                    <a:lnTo>
                      <a:pt x="76" y="119"/>
                    </a:lnTo>
                    <a:lnTo>
                      <a:pt x="78" y="118"/>
                    </a:lnTo>
                    <a:lnTo>
                      <a:pt x="81" y="117"/>
                    </a:lnTo>
                    <a:lnTo>
                      <a:pt x="86" y="116"/>
                    </a:lnTo>
                    <a:lnTo>
                      <a:pt x="91" y="114"/>
                    </a:lnTo>
                    <a:lnTo>
                      <a:pt x="96" y="113"/>
                    </a:lnTo>
                    <a:lnTo>
                      <a:pt x="102" y="111"/>
                    </a:lnTo>
                    <a:lnTo>
                      <a:pt x="106" y="109"/>
                    </a:lnTo>
                    <a:lnTo>
                      <a:pt x="109" y="108"/>
                    </a:lnTo>
                    <a:lnTo>
                      <a:pt x="112" y="104"/>
                    </a:lnTo>
                    <a:lnTo>
                      <a:pt x="115" y="95"/>
                    </a:lnTo>
                    <a:lnTo>
                      <a:pt x="117" y="88"/>
                    </a:lnTo>
                    <a:lnTo>
                      <a:pt x="119" y="82"/>
                    </a:lnTo>
                    <a:lnTo>
                      <a:pt x="122" y="79"/>
                    </a:lnTo>
                    <a:lnTo>
                      <a:pt x="124" y="76"/>
                    </a:lnTo>
                    <a:lnTo>
                      <a:pt x="127" y="74"/>
                    </a:lnTo>
                    <a:lnTo>
                      <a:pt x="129" y="72"/>
                    </a:lnTo>
                    <a:lnTo>
                      <a:pt x="131" y="71"/>
                    </a:lnTo>
                    <a:lnTo>
                      <a:pt x="132" y="70"/>
                    </a:lnTo>
                    <a:lnTo>
                      <a:pt x="131" y="68"/>
                    </a:lnTo>
                    <a:lnTo>
                      <a:pt x="129" y="65"/>
                    </a:lnTo>
                    <a:lnTo>
                      <a:pt x="122" y="58"/>
                    </a:lnTo>
                    <a:lnTo>
                      <a:pt x="114" y="50"/>
                    </a:lnTo>
                    <a:lnTo>
                      <a:pt x="105" y="42"/>
                    </a:lnTo>
                    <a:lnTo>
                      <a:pt x="98" y="40"/>
                    </a:lnTo>
                    <a:lnTo>
                      <a:pt x="93" y="43"/>
                    </a:lnTo>
                    <a:lnTo>
                      <a:pt x="88" y="46"/>
                    </a:lnTo>
                    <a:lnTo>
                      <a:pt x="84" y="51"/>
                    </a:lnTo>
                    <a:lnTo>
                      <a:pt x="82" y="52"/>
                    </a:lnTo>
                    <a:lnTo>
                      <a:pt x="86" y="53"/>
                    </a:lnTo>
                    <a:lnTo>
                      <a:pt x="94" y="56"/>
                    </a:lnTo>
                    <a:lnTo>
                      <a:pt x="105" y="60"/>
                    </a:lnTo>
                    <a:lnTo>
                      <a:pt x="110" y="63"/>
                    </a:lnTo>
                    <a:lnTo>
                      <a:pt x="111" y="67"/>
                    </a:lnTo>
                    <a:lnTo>
                      <a:pt x="112" y="74"/>
                    </a:lnTo>
                    <a:lnTo>
                      <a:pt x="111" y="79"/>
                    </a:lnTo>
                    <a:lnTo>
                      <a:pt x="110" y="83"/>
                    </a:lnTo>
                    <a:lnTo>
                      <a:pt x="108" y="86"/>
                    </a:lnTo>
                    <a:lnTo>
                      <a:pt x="105" y="92"/>
                    </a:lnTo>
                    <a:lnTo>
                      <a:pt x="101" y="97"/>
                    </a:lnTo>
                    <a:lnTo>
                      <a:pt x="97" y="101"/>
                    </a:lnTo>
                    <a:lnTo>
                      <a:pt x="94" y="103"/>
                    </a:lnTo>
                    <a:lnTo>
                      <a:pt x="90" y="105"/>
                    </a:lnTo>
                    <a:lnTo>
                      <a:pt x="86" y="107"/>
                    </a:lnTo>
                    <a:lnTo>
                      <a:pt x="83" y="108"/>
                    </a:lnTo>
                    <a:lnTo>
                      <a:pt x="79" y="110"/>
                    </a:lnTo>
                    <a:lnTo>
                      <a:pt x="72" y="114"/>
                    </a:lnTo>
                    <a:lnTo>
                      <a:pt x="66" y="118"/>
                    </a:lnTo>
                    <a:lnTo>
                      <a:pt x="63" y="120"/>
                    </a:lnTo>
                    <a:lnTo>
                      <a:pt x="61" y="122"/>
                    </a:lnTo>
                    <a:lnTo>
                      <a:pt x="59" y="125"/>
                    </a:lnTo>
                    <a:lnTo>
                      <a:pt x="56" y="129"/>
                    </a:lnTo>
                    <a:lnTo>
                      <a:pt x="54" y="131"/>
                    </a:lnTo>
                    <a:lnTo>
                      <a:pt x="53" y="133"/>
                    </a:lnTo>
                    <a:lnTo>
                      <a:pt x="50" y="135"/>
                    </a:lnTo>
                    <a:lnTo>
                      <a:pt x="48" y="138"/>
                    </a:lnTo>
                    <a:lnTo>
                      <a:pt x="45" y="139"/>
                    </a:lnTo>
                    <a:lnTo>
                      <a:pt x="43" y="140"/>
                    </a:lnTo>
                    <a:lnTo>
                      <a:pt x="41" y="140"/>
                    </a:lnTo>
                    <a:lnTo>
                      <a:pt x="39" y="140"/>
                    </a:lnTo>
                    <a:lnTo>
                      <a:pt x="36" y="140"/>
                    </a:lnTo>
                    <a:lnTo>
                      <a:pt x="32" y="140"/>
                    </a:lnTo>
                    <a:lnTo>
                      <a:pt x="25" y="141"/>
                    </a:lnTo>
                    <a:lnTo>
                      <a:pt x="19" y="142"/>
                    </a:lnTo>
                    <a:lnTo>
                      <a:pt x="16" y="142"/>
                    </a:lnTo>
                    <a:lnTo>
                      <a:pt x="14" y="139"/>
                    </a:lnTo>
                    <a:lnTo>
                      <a:pt x="10" y="134"/>
                    </a:lnTo>
                    <a:lnTo>
                      <a:pt x="7" y="128"/>
                    </a:lnTo>
                    <a:lnTo>
                      <a:pt x="7" y="124"/>
                    </a:lnTo>
                    <a:lnTo>
                      <a:pt x="10" y="123"/>
                    </a:lnTo>
                    <a:lnTo>
                      <a:pt x="14" y="121"/>
                    </a:lnTo>
                    <a:lnTo>
                      <a:pt x="19" y="118"/>
                    </a:lnTo>
                    <a:lnTo>
                      <a:pt x="26" y="115"/>
                    </a:lnTo>
                    <a:lnTo>
                      <a:pt x="32" y="112"/>
                    </a:lnTo>
                    <a:lnTo>
                      <a:pt x="37" y="110"/>
                    </a:lnTo>
                    <a:lnTo>
                      <a:pt x="41" y="108"/>
                    </a:lnTo>
                    <a:lnTo>
                      <a:pt x="43" y="107"/>
                    </a:lnTo>
                    <a:lnTo>
                      <a:pt x="46" y="107"/>
                    </a:lnTo>
                    <a:lnTo>
                      <a:pt x="51" y="106"/>
                    </a:lnTo>
                    <a:lnTo>
                      <a:pt x="56" y="105"/>
                    </a:lnTo>
                    <a:lnTo>
                      <a:pt x="59" y="104"/>
                    </a:lnTo>
                    <a:lnTo>
                      <a:pt x="60" y="102"/>
                    </a:lnTo>
                    <a:lnTo>
                      <a:pt x="61" y="100"/>
                    </a:lnTo>
                    <a:lnTo>
                      <a:pt x="62" y="98"/>
                    </a:lnTo>
                    <a:lnTo>
                      <a:pt x="62" y="97"/>
                    </a:lnTo>
                    <a:lnTo>
                      <a:pt x="59" y="94"/>
                    </a:lnTo>
                    <a:lnTo>
                      <a:pt x="57" y="95"/>
                    </a:lnTo>
                    <a:lnTo>
                      <a:pt x="52" y="98"/>
                    </a:lnTo>
                    <a:lnTo>
                      <a:pt x="46" y="102"/>
                    </a:lnTo>
                    <a:lnTo>
                      <a:pt x="43" y="104"/>
                    </a:lnTo>
                    <a:lnTo>
                      <a:pt x="41" y="105"/>
                    </a:lnTo>
                    <a:lnTo>
                      <a:pt x="37" y="107"/>
                    </a:lnTo>
                    <a:lnTo>
                      <a:pt x="32" y="109"/>
                    </a:lnTo>
                    <a:lnTo>
                      <a:pt x="27" y="111"/>
                    </a:lnTo>
                    <a:lnTo>
                      <a:pt x="20" y="114"/>
                    </a:lnTo>
                    <a:lnTo>
                      <a:pt x="15" y="116"/>
                    </a:lnTo>
                    <a:lnTo>
                      <a:pt x="11" y="117"/>
                    </a:lnTo>
                    <a:lnTo>
                      <a:pt x="9" y="118"/>
                    </a:lnTo>
                    <a:lnTo>
                      <a:pt x="5" y="116"/>
                    </a:lnTo>
                    <a:lnTo>
                      <a:pt x="2" y="112"/>
                    </a:lnTo>
                    <a:lnTo>
                      <a:pt x="0" y="107"/>
                    </a:lnTo>
                    <a:lnTo>
                      <a:pt x="1" y="104"/>
                    </a:lnTo>
                    <a:lnTo>
                      <a:pt x="4" y="102"/>
                    </a:lnTo>
                    <a:lnTo>
                      <a:pt x="12" y="97"/>
                    </a:lnTo>
                    <a:lnTo>
                      <a:pt x="22" y="92"/>
                    </a:lnTo>
                    <a:lnTo>
                      <a:pt x="33" y="86"/>
                    </a:lnTo>
                    <a:lnTo>
                      <a:pt x="44" y="80"/>
                    </a:lnTo>
                    <a:lnTo>
                      <a:pt x="54" y="75"/>
                    </a:lnTo>
                    <a:lnTo>
                      <a:pt x="61" y="71"/>
                    </a:lnTo>
                    <a:lnTo>
                      <a:pt x="64" y="69"/>
                    </a:lnTo>
                    <a:lnTo>
                      <a:pt x="65" y="66"/>
                    </a:lnTo>
                    <a:lnTo>
                      <a:pt x="67" y="61"/>
                    </a:lnTo>
                    <a:lnTo>
                      <a:pt x="68" y="56"/>
                    </a:lnTo>
                    <a:lnTo>
                      <a:pt x="68" y="51"/>
                    </a:lnTo>
                    <a:lnTo>
                      <a:pt x="68" y="45"/>
                    </a:lnTo>
                    <a:lnTo>
                      <a:pt x="69" y="37"/>
                    </a:lnTo>
                    <a:lnTo>
                      <a:pt x="71" y="30"/>
                    </a:lnTo>
                    <a:lnTo>
                      <a:pt x="75" y="25"/>
                    </a:lnTo>
                    <a:lnTo>
                      <a:pt x="81" y="18"/>
                    </a:lnTo>
                    <a:lnTo>
                      <a:pt x="91" y="10"/>
                    </a:lnTo>
                    <a:lnTo>
                      <a:pt x="99" y="3"/>
                    </a:lnTo>
                    <a:lnTo>
                      <a:pt x="104" y="0"/>
                    </a:lnTo>
                    <a:lnTo>
                      <a:pt x="104" y="1"/>
                    </a:lnTo>
                    <a:close/>
                  </a:path>
                </a:pathLst>
              </a:custGeom>
              <a:solidFill>
                <a:srgbClr val="7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nn-NO" altLang="nb-NO">
                  <a:solidFill>
                    <a:srgbClr val="000000"/>
                  </a:solidFill>
                </a:endParaRPr>
              </a:p>
            </p:txBody>
          </p:sp>
          <p:sp>
            <p:nvSpPr>
              <p:cNvPr id="74783" name="Freeform 31"/>
              <p:cNvSpPr>
                <a:spLocks/>
              </p:cNvSpPr>
              <p:nvPr/>
            </p:nvSpPr>
            <p:spPr bwMode="auto">
              <a:xfrm>
                <a:off x="2445" y="1837"/>
                <a:ext cx="82" cy="62"/>
              </a:xfrm>
              <a:custGeom>
                <a:avLst/>
                <a:gdLst>
                  <a:gd name="T0" fmla="*/ 57 w 82"/>
                  <a:gd name="T1" fmla="*/ 11 h 62"/>
                  <a:gd name="T2" fmla="*/ 62 w 82"/>
                  <a:gd name="T3" fmla="*/ 13 h 62"/>
                  <a:gd name="T4" fmla="*/ 70 w 82"/>
                  <a:gd name="T5" fmla="*/ 13 h 62"/>
                  <a:gd name="T6" fmla="*/ 80 w 82"/>
                  <a:gd name="T7" fmla="*/ 12 h 62"/>
                  <a:gd name="T8" fmla="*/ 81 w 82"/>
                  <a:gd name="T9" fmla="*/ 16 h 62"/>
                  <a:gd name="T10" fmla="*/ 74 w 82"/>
                  <a:gd name="T11" fmla="*/ 35 h 62"/>
                  <a:gd name="T12" fmla="*/ 68 w 82"/>
                  <a:gd name="T13" fmla="*/ 43 h 62"/>
                  <a:gd name="T14" fmla="*/ 56 w 82"/>
                  <a:gd name="T15" fmla="*/ 56 h 62"/>
                  <a:gd name="T16" fmla="*/ 49 w 82"/>
                  <a:gd name="T17" fmla="*/ 60 h 62"/>
                  <a:gd name="T18" fmla="*/ 45 w 82"/>
                  <a:gd name="T19" fmla="*/ 62 h 62"/>
                  <a:gd name="T20" fmla="*/ 35 w 82"/>
                  <a:gd name="T21" fmla="*/ 59 h 62"/>
                  <a:gd name="T22" fmla="*/ 29 w 82"/>
                  <a:gd name="T23" fmla="*/ 56 h 62"/>
                  <a:gd name="T24" fmla="*/ 30 w 82"/>
                  <a:gd name="T25" fmla="*/ 49 h 62"/>
                  <a:gd name="T26" fmla="*/ 41 w 82"/>
                  <a:gd name="T27" fmla="*/ 36 h 62"/>
                  <a:gd name="T28" fmla="*/ 48 w 82"/>
                  <a:gd name="T29" fmla="*/ 30 h 62"/>
                  <a:gd name="T30" fmla="*/ 55 w 82"/>
                  <a:gd name="T31" fmla="*/ 20 h 62"/>
                  <a:gd name="T32" fmla="*/ 52 w 82"/>
                  <a:gd name="T33" fmla="*/ 13 h 62"/>
                  <a:gd name="T34" fmla="*/ 46 w 82"/>
                  <a:gd name="T35" fmla="*/ 21 h 62"/>
                  <a:gd name="T36" fmla="*/ 39 w 82"/>
                  <a:gd name="T37" fmla="*/ 29 h 62"/>
                  <a:gd name="T38" fmla="*/ 34 w 82"/>
                  <a:gd name="T39" fmla="*/ 36 h 62"/>
                  <a:gd name="T40" fmla="*/ 25 w 82"/>
                  <a:gd name="T41" fmla="*/ 43 h 62"/>
                  <a:gd name="T42" fmla="*/ 14 w 82"/>
                  <a:gd name="T43" fmla="*/ 46 h 62"/>
                  <a:gd name="T44" fmla="*/ 6 w 82"/>
                  <a:gd name="T45" fmla="*/ 47 h 62"/>
                  <a:gd name="T46" fmla="*/ 2 w 82"/>
                  <a:gd name="T47" fmla="*/ 37 h 62"/>
                  <a:gd name="T48" fmla="*/ 0 w 82"/>
                  <a:gd name="T49" fmla="*/ 28 h 62"/>
                  <a:gd name="T50" fmla="*/ 9 w 82"/>
                  <a:gd name="T51" fmla="*/ 19 h 62"/>
                  <a:gd name="T52" fmla="*/ 21 w 82"/>
                  <a:gd name="T53" fmla="*/ 10 h 62"/>
                  <a:gd name="T54" fmla="*/ 28 w 82"/>
                  <a:gd name="T55" fmla="*/ 6 h 62"/>
                  <a:gd name="T56" fmla="*/ 34 w 82"/>
                  <a:gd name="T57" fmla="*/ 2 h 62"/>
                  <a:gd name="T58" fmla="*/ 39 w 82"/>
                  <a:gd name="T59" fmla="*/ 0 h 62"/>
                  <a:gd name="T60" fmla="*/ 44 w 82"/>
                  <a:gd name="T61" fmla="*/ 3 h 62"/>
                  <a:gd name="T62" fmla="*/ 51 w 82"/>
                  <a:gd name="T63" fmla="*/ 8 h 62"/>
                  <a:gd name="T64" fmla="*/ 56 w 82"/>
                  <a:gd name="T65" fmla="*/ 10 h 6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62"/>
                  <a:gd name="T101" fmla="*/ 82 w 82"/>
                  <a:gd name="T102" fmla="*/ 62 h 6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62">
                    <a:moveTo>
                      <a:pt x="56" y="10"/>
                    </a:moveTo>
                    <a:lnTo>
                      <a:pt x="57" y="11"/>
                    </a:lnTo>
                    <a:lnTo>
                      <a:pt x="59" y="12"/>
                    </a:lnTo>
                    <a:lnTo>
                      <a:pt x="62" y="13"/>
                    </a:lnTo>
                    <a:lnTo>
                      <a:pt x="65" y="13"/>
                    </a:lnTo>
                    <a:lnTo>
                      <a:pt x="70" y="13"/>
                    </a:lnTo>
                    <a:lnTo>
                      <a:pt x="76" y="12"/>
                    </a:lnTo>
                    <a:lnTo>
                      <a:pt x="80" y="12"/>
                    </a:lnTo>
                    <a:lnTo>
                      <a:pt x="82" y="12"/>
                    </a:lnTo>
                    <a:lnTo>
                      <a:pt x="81" y="16"/>
                    </a:lnTo>
                    <a:lnTo>
                      <a:pt x="78" y="26"/>
                    </a:lnTo>
                    <a:lnTo>
                      <a:pt x="74" y="35"/>
                    </a:lnTo>
                    <a:lnTo>
                      <a:pt x="72" y="40"/>
                    </a:lnTo>
                    <a:lnTo>
                      <a:pt x="68" y="43"/>
                    </a:lnTo>
                    <a:lnTo>
                      <a:pt x="62" y="50"/>
                    </a:lnTo>
                    <a:lnTo>
                      <a:pt x="56" y="56"/>
                    </a:lnTo>
                    <a:lnTo>
                      <a:pt x="52" y="59"/>
                    </a:lnTo>
                    <a:lnTo>
                      <a:pt x="49" y="60"/>
                    </a:lnTo>
                    <a:lnTo>
                      <a:pt x="47" y="61"/>
                    </a:lnTo>
                    <a:lnTo>
                      <a:pt x="45" y="62"/>
                    </a:lnTo>
                    <a:lnTo>
                      <a:pt x="40" y="61"/>
                    </a:lnTo>
                    <a:lnTo>
                      <a:pt x="35" y="59"/>
                    </a:lnTo>
                    <a:lnTo>
                      <a:pt x="31" y="58"/>
                    </a:lnTo>
                    <a:lnTo>
                      <a:pt x="29" y="56"/>
                    </a:lnTo>
                    <a:lnTo>
                      <a:pt x="28" y="53"/>
                    </a:lnTo>
                    <a:lnTo>
                      <a:pt x="30" y="49"/>
                    </a:lnTo>
                    <a:lnTo>
                      <a:pt x="35" y="42"/>
                    </a:lnTo>
                    <a:lnTo>
                      <a:pt x="41" y="36"/>
                    </a:lnTo>
                    <a:lnTo>
                      <a:pt x="45" y="33"/>
                    </a:lnTo>
                    <a:lnTo>
                      <a:pt x="48" y="30"/>
                    </a:lnTo>
                    <a:lnTo>
                      <a:pt x="52" y="25"/>
                    </a:lnTo>
                    <a:lnTo>
                      <a:pt x="55" y="20"/>
                    </a:lnTo>
                    <a:lnTo>
                      <a:pt x="57" y="17"/>
                    </a:lnTo>
                    <a:lnTo>
                      <a:pt x="52" y="13"/>
                    </a:lnTo>
                    <a:lnTo>
                      <a:pt x="50" y="15"/>
                    </a:lnTo>
                    <a:lnTo>
                      <a:pt x="46" y="21"/>
                    </a:lnTo>
                    <a:lnTo>
                      <a:pt x="41" y="26"/>
                    </a:lnTo>
                    <a:lnTo>
                      <a:pt x="39" y="29"/>
                    </a:lnTo>
                    <a:lnTo>
                      <a:pt x="38" y="31"/>
                    </a:lnTo>
                    <a:lnTo>
                      <a:pt x="34" y="36"/>
                    </a:lnTo>
                    <a:lnTo>
                      <a:pt x="29" y="41"/>
                    </a:lnTo>
                    <a:lnTo>
                      <a:pt x="25" y="43"/>
                    </a:lnTo>
                    <a:lnTo>
                      <a:pt x="20" y="45"/>
                    </a:lnTo>
                    <a:lnTo>
                      <a:pt x="14" y="46"/>
                    </a:lnTo>
                    <a:lnTo>
                      <a:pt x="9" y="47"/>
                    </a:lnTo>
                    <a:lnTo>
                      <a:pt x="6" y="47"/>
                    </a:lnTo>
                    <a:lnTo>
                      <a:pt x="4" y="43"/>
                    </a:lnTo>
                    <a:lnTo>
                      <a:pt x="2" y="37"/>
                    </a:lnTo>
                    <a:lnTo>
                      <a:pt x="0" y="31"/>
                    </a:lnTo>
                    <a:lnTo>
                      <a:pt x="0" y="28"/>
                    </a:lnTo>
                    <a:lnTo>
                      <a:pt x="3" y="25"/>
                    </a:lnTo>
                    <a:lnTo>
                      <a:pt x="9" y="19"/>
                    </a:lnTo>
                    <a:lnTo>
                      <a:pt x="15" y="13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8" y="6"/>
                    </a:lnTo>
                    <a:lnTo>
                      <a:pt x="31" y="4"/>
                    </a:lnTo>
                    <a:lnTo>
                      <a:pt x="34" y="2"/>
                    </a:lnTo>
                    <a:lnTo>
                      <a:pt x="37" y="1"/>
                    </a:lnTo>
                    <a:lnTo>
                      <a:pt x="39" y="0"/>
                    </a:lnTo>
                    <a:lnTo>
                      <a:pt x="41" y="1"/>
                    </a:lnTo>
                    <a:lnTo>
                      <a:pt x="44" y="3"/>
                    </a:lnTo>
                    <a:lnTo>
                      <a:pt x="47" y="5"/>
                    </a:lnTo>
                    <a:lnTo>
                      <a:pt x="51" y="8"/>
                    </a:lnTo>
                    <a:lnTo>
                      <a:pt x="55" y="9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7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nn-NO" altLang="nb-NO">
                  <a:solidFill>
                    <a:srgbClr val="000000"/>
                  </a:solidFill>
                </a:endParaRPr>
              </a:p>
            </p:txBody>
          </p:sp>
          <p:sp>
            <p:nvSpPr>
              <p:cNvPr id="74784" name="Freeform 32"/>
              <p:cNvSpPr>
                <a:spLocks/>
              </p:cNvSpPr>
              <p:nvPr/>
            </p:nvSpPr>
            <p:spPr bwMode="auto">
              <a:xfrm>
                <a:off x="2627" y="2710"/>
                <a:ext cx="252" cy="120"/>
              </a:xfrm>
              <a:custGeom>
                <a:avLst/>
                <a:gdLst>
                  <a:gd name="T0" fmla="*/ 43 w 252"/>
                  <a:gd name="T1" fmla="*/ 12 h 120"/>
                  <a:gd name="T2" fmla="*/ 85 w 252"/>
                  <a:gd name="T3" fmla="*/ 25 h 120"/>
                  <a:gd name="T4" fmla="*/ 113 w 252"/>
                  <a:gd name="T5" fmla="*/ 30 h 120"/>
                  <a:gd name="T6" fmla="*/ 126 w 252"/>
                  <a:gd name="T7" fmla="*/ 25 h 120"/>
                  <a:gd name="T8" fmla="*/ 143 w 252"/>
                  <a:gd name="T9" fmla="*/ 18 h 120"/>
                  <a:gd name="T10" fmla="*/ 152 w 252"/>
                  <a:gd name="T11" fmla="*/ 11 h 120"/>
                  <a:gd name="T12" fmla="*/ 156 w 252"/>
                  <a:gd name="T13" fmla="*/ 3 h 120"/>
                  <a:gd name="T14" fmla="*/ 167 w 252"/>
                  <a:gd name="T15" fmla="*/ 3 h 120"/>
                  <a:gd name="T16" fmla="*/ 195 w 252"/>
                  <a:gd name="T17" fmla="*/ 2 h 120"/>
                  <a:gd name="T18" fmla="*/ 211 w 252"/>
                  <a:gd name="T19" fmla="*/ 0 h 120"/>
                  <a:gd name="T20" fmla="*/ 220 w 252"/>
                  <a:gd name="T21" fmla="*/ 3 h 120"/>
                  <a:gd name="T22" fmla="*/ 224 w 252"/>
                  <a:gd name="T23" fmla="*/ 10 h 120"/>
                  <a:gd name="T24" fmla="*/ 218 w 252"/>
                  <a:gd name="T25" fmla="*/ 31 h 120"/>
                  <a:gd name="T26" fmla="*/ 199 w 252"/>
                  <a:gd name="T27" fmla="*/ 42 h 120"/>
                  <a:gd name="T28" fmla="*/ 199 w 252"/>
                  <a:gd name="T29" fmla="*/ 45 h 120"/>
                  <a:gd name="T30" fmla="*/ 207 w 252"/>
                  <a:gd name="T31" fmla="*/ 44 h 120"/>
                  <a:gd name="T32" fmla="*/ 220 w 252"/>
                  <a:gd name="T33" fmla="*/ 40 h 120"/>
                  <a:gd name="T34" fmla="*/ 234 w 252"/>
                  <a:gd name="T35" fmla="*/ 42 h 120"/>
                  <a:gd name="T36" fmla="*/ 244 w 252"/>
                  <a:gd name="T37" fmla="*/ 50 h 120"/>
                  <a:gd name="T38" fmla="*/ 243 w 252"/>
                  <a:gd name="T39" fmla="*/ 63 h 120"/>
                  <a:gd name="T40" fmla="*/ 231 w 252"/>
                  <a:gd name="T41" fmla="*/ 68 h 120"/>
                  <a:gd name="T42" fmla="*/ 216 w 252"/>
                  <a:gd name="T43" fmla="*/ 66 h 120"/>
                  <a:gd name="T44" fmla="*/ 222 w 252"/>
                  <a:gd name="T45" fmla="*/ 74 h 120"/>
                  <a:gd name="T46" fmla="*/ 236 w 252"/>
                  <a:gd name="T47" fmla="*/ 73 h 120"/>
                  <a:gd name="T48" fmla="*/ 246 w 252"/>
                  <a:gd name="T49" fmla="*/ 73 h 120"/>
                  <a:gd name="T50" fmla="*/ 252 w 252"/>
                  <a:gd name="T51" fmla="*/ 78 h 120"/>
                  <a:gd name="T52" fmla="*/ 249 w 252"/>
                  <a:gd name="T53" fmla="*/ 89 h 120"/>
                  <a:gd name="T54" fmla="*/ 238 w 252"/>
                  <a:gd name="T55" fmla="*/ 94 h 120"/>
                  <a:gd name="T56" fmla="*/ 223 w 252"/>
                  <a:gd name="T57" fmla="*/ 90 h 120"/>
                  <a:gd name="T58" fmla="*/ 213 w 252"/>
                  <a:gd name="T59" fmla="*/ 88 h 120"/>
                  <a:gd name="T60" fmla="*/ 212 w 252"/>
                  <a:gd name="T61" fmla="*/ 94 h 120"/>
                  <a:gd name="T62" fmla="*/ 225 w 252"/>
                  <a:gd name="T63" fmla="*/ 97 h 120"/>
                  <a:gd name="T64" fmla="*/ 241 w 252"/>
                  <a:gd name="T65" fmla="*/ 99 h 120"/>
                  <a:gd name="T66" fmla="*/ 242 w 252"/>
                  <a:gd name="T67" fmla="*/ 104 h 120"/>
                  <a:gd name="T68" fmla="*/ 239 w 252"/>
                  <a:gd name="T69" fmla="*/ 112 h 120"/>
                  <a:gd name="T70" fmla="*/ 231 w 252"/>
                  <a:gd name="T71" fmla="*/ 117 h 120"/>
                  <a:gd name="T72" fmla="*/ 217 w 252"/>
                  <a:gd name="T73" fmla="*/ 115 h 120"/>
                  <a:gd name="T74" fmla="*/ 204 w 252"/>
                  <a:gd name="T75" fmla="*/ 112 h 120"/>
                  <a:gd name="T76" fmla="*/ 191 w 252"/>
                  <a:gd name="T77" fmla="*/ 113 h 120"/>
                  <a:gd name="T78" fmla="*/ 174 w 252"/>
                  <a:gd name="T79" fmla="*/ 119 h 120"/>
                  <a:gd name="T80" fmla="*/ 158 w 252"/>
                  <a:gd name="T81" fmla="*/ 119 h 120"/>
                  <a:gd name="T82" fmla="*/ 140 w 252"/>
                  <a:gd name="T83" fmla="*/ 117 h 120"/>
                  <a:gd name="T84" fmla="*/ 126 w 252"/>
                  <a:gd name="T85" fmla="*/ 115 h 120"/>
                  <a:gd name="T86" fmla="*/ 109 w 252"/>
                  <a:gd name="T87" fmla="*/ 110 h 120"/>
                  <a:gd name="T88" fmla="*/ 91 w 252"/>
                  <a:gd name="T89" fmla="*/ 110 h 120"/>
                  <a:gd name="T90" fmla="*/ 84 w 252"/>
                  <a:gd name="T91" fmla="*/ 116 h 120"/>
                  <a:gd name="T92" fmla="*/ 60 w 252"/>
                  <a:gd name="T93" fmla="*/ 115 h 120"/>
                  <a:gd name="T94" fmla="*/ 36 w 252"/>
                  <a:gd name="T95" fmla="*/ 115 h 120"/>
                  <a:gd name="T96" fmla="*/ 20 w 252"/>
                  <a:gd name="T97" fmla="*/ 111 h 120"/>
                  <a:gd name="T98" fmla="*/ 0 w 252"/>
                  <a:gd name="T99" fmla="*/ 70 h 120"/>
                  <a:gd name="T100" fmla="*/ 21 w 252"/>
                  <a:gd name="T101" fmla="*/ 23 h 12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52"/>
                  <a:gd name="T154" fmla="*/ 0 h 120"/>
                  <a:gd name="T155" fmla="*/ 252 w 252"/>
                  <a:gd name="T156" fmla="*/ 120 h 12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52" h="120">
                    <a:moveTo>
                      <a:pt x="32" y="9"/>
                    </a:moveTo>
                    <a:lnTo>
                      <a:pt x="35" y="10"/>
                    </a:lnTo>
                    <a:lnTo>
                      <a:pt x="43" y="12"/>
                    </a:lnTo>
                    <a:lnTo>
                      <a:pt x="56" y="17"/>
                    </a:lnTo>
                    <a:lnTo>
                      <a:pt x="70" y="21"/>
                    </a:lnTo>
                    <a:lnTo>
                      <a:pt x="85" y="25"/>
                    </a:lnTo>
                    <a:lnTo>
                      <a:pt x="99" y="28"/>
                    </a:lnTo>
                    <a:lnTo>
                      <a:pt x="108" y="30"/>
                    </a:lnTo>
                    <a:lnTo>
                      <a:pt x="113" y="30"/>
                    </a:lnTo>
                    <a:lnTo>
                      <a:pt x="116" y="29"/>
                    </a:lnTo>
                    <a:lnTo>
                      <a:pt x="120" y="27"/>
                    </a:lnTo>
                    <a:lnTo>
                      <a:pt x="126" y="25"/>
                    </a:lnTo>
                    <a:lnTo>
                      <a:pt x="132" y="22"/>
                    </a:lnTo>
                    <a:lnTo>
                      <a:pt x="138" y="20"/>
                    </a:lnTo>
                    <a:lnTo>
                      <a:pt x="143" y="18"/>
                    </a:lnTo>
                    <a:lnTo>
                      <a:pt x="147" y="16"/>
                    </a:lnTo>
                    <a:lnTo>
                      <a:pt x="149" y="15"/>
                    </a:lnTo>
                    <a:lnTo>
                      <a:pt x="152" y="11"/>
                    </a:lnTo>
                    <a:lnTo>
                      <a:pt x="154" y="8"/>
                    </a:lnTo>
                    <a:lnTo>
                      <a:pt x="155" y="4"/>
                    </a:lnTo>
                    <a:lnTo>
                      <a:pt x="156" y="3"/>
                    </a:lnTo>
                    <a:lnTo>
                      <a:pt x="157" y="3"/>
                    </a:lnTo>
                    <a:lnTo>
                      <a:pt x="160" y="3"/>
                    </a:lnTo>
                    <a:lnTo>
                      <a:pt x="167" y="3"/>
                    </a:lnTo>
                    <a:lnTo>
                      <a:pt x="181" y="3"/>
                    </a:lnTo>
                    <a:lnTo>
                      <a:pt x="189" y="2"/>
                    </a:lnTo>
                    <a:lnTo>
                      <a:pt x="195" y="2"/>
                    </a:lnTo>
                    <a:lnTo>
                      <a:pt x="201" y="1"/>
                    </a:lnTo>
                    <a:lnTo>
                      <a:pt x="207" y="0"/>
                    </a:lnTo>
                    <a:lnTo>
                      <a:pt x="211" y="0"/>
                    </a:lnTo>
                    <a:lnTo>
                      <a:pt x="215" y="0"/>
                    </a:lnTo>
                    <a:lnTo>
                      <a:pt x="218" y="1"/>
                    </a:lnTo>
                    <a:lnTo>
                      <a:pt x="220" y="3"/>
                    </a:lnTo>
                    <a:lnTo>
                      <a:pt x="222" y="6"/>
                    </a:lnTo>
                    <a:lnTo>
                      <a:pt x="223" y="7"/>
                    </a:lnTo>
                    <a:lnTo>
                      <a:pt x="224" y="10"/>
                    </a:lnTo>
                    <a:lnTo>
                      <a:pt x="225" y="16"/>
                    </a:lnTo>
                    <a:lnTo>
                      <a:pt x="225" y="25"/>
                    </a:lnTo>
                    <a:lnTo>
                      <a:pt x="218" y="31"/>
                    </a:lnTo>
                    <a:lnTo>
                      <a:pt x="210" y="34"/>
                    </a:lnTo>
                    <a:lnTo>
                      <a:pt x="206" y="35"/>
                    </a:lnTo>
                    <a:lnTo>
                      <a:pt x="199" y="42"/>
                    </a:lnTo>
                    <a:lnTo>
                      <a:pt x="199" y="43"/>
                    </a:lnTo>
                    <a:lnTo>
                      <a:pt x="199" y="44"/>
                    </a:lnTo>
                    <a:lnTo>
                      <a:pt x="199" y="45"/>
                    </a:lnTo>
                    <a:lnTo>
                      <a:pt x="202" y="45"/>
                    </a:lnTo>
                    <a:lnTo>
                      <a:pt x="206" y="45"/>
                    </a:lnTo>
                    <a:lnTo>
                      <a:pt x="207" y="44"/>
                    </a:lnTo>
                    <a:lnTo>
                      <a:pt x="209" y="44"/>
                    </a:lnTo>
                    <a:lnTo>
                      <a:pt x="214" y="42"/>
                    </a:lnTo>
                    <a:lnTo>
                      <a:pt x="220" y="40"/>
                    </a:lnTo>
                    <a:lnTo>
                      <a:pt x="225" y="37"/>
                    </a:lnTo>
                    <a:lnTo>
                      <a:pt x="230" y="38"/>
                    </a:lnTo>
                    <a:lnTo>
                      <a:pt x="234" y="42"/>
                    </a:lnTo>
                    <a:lnTo>
                      <a:pt x="238" y="46"/>
                    </a:lnTo>
                    <a:lnTo>
                      <a:pt x="242" y="48"/>
                    </a:lnTo>
                    <a:lnTo>
                      <a:pt x="244" y="50"/>
                    </a:lnTo>
                    <a:lnTo>
                      <a:pt x="245" y="53"/>
                    </a:lnTo>
                    <a:lnTo>
                      <a:pt x="245" y="58"/>
                    </a:lnTo>
                    <a:lnTo>
                      <a:pt x="243" y="63"/>
                    </a:lnTo>
                    <a:lnTo>
                      <a:pt x="241" y="67"/>
                    </a:lnTo>
                    <a:lnTo>
                      <a:pt x="237" y="68"/>
                    </a:lnTo>
                    <a:lnTo>
                      <a:pt x="231" y="68"/>
                    </a:lnTo>
                    <a:lnTo>
                      <a:pt x="223" y="67"/>
                    </a:lnTo>
                    <a:lnTo>
                      <a:pt x="218" y="66"/>
                    </a:lnTo>
                    <a:lnTo>
                      <a:pt x="216" y="66"/>
                    </a:lnTo>
                    <a:lnTo>
                      <a:pt x="216" y="71"/>
                    </a:lnTo>
                    <a:lnTo>
                      <a:pt x="218" y="72"/>
                    </a:lnTo>
                    <a:lnTo>
                      <a:pt x="222" y="74"/>
                    </a:lnTo>
                    <a:lnTo>
                      <a:pt x="227" y="76"/>
                    </a:lnTo>
                    <a:lnTo>
                      <a:pt x="232" y="75"/>
                    </a:lnTo>
                    <a:lnTo>
                      <a:pt x="236" y="73"/>
                    </a:lnTo>
                    <a:lnTo>
                      <a:pt x="239" y="72"/>
                    </a:lnTo>
                    <a:lnTo>
                      <a:pt x="243" y="72"/>
                    </a:lnTo>
                    <a:lnTo>
                      <a:pt x="246" y="73"/>
                    </a:lnTo>
                    <a:lnTo>
                      <a:pt x="249" y="74"/>
                    </a:lnTo>
                    <a:lnTo>
                      <a:pt x="251" y="76"/>
                    </a:lnTo>
                    <a:lnTo>
                      <a:pt x="252" y="78"/>
                    </a:lnTo>
                    <a:lnTo>
                      <a:pt x="252" y="82"/>
                    </a:lnTo>
                    <a:lnTo>
                      <a:pt x="250" y="86"/>
                    </a:lnTo>
                    <a:lnTo>
                      <a:pt x="249" y="89"/>
                    </a:lnTo>
                    <a:lnTo>
                      <a:pt x="246" y="91"/>
                    </a:lnTo>
                    <a:lnTo>
                      <a:pt x="242" y="93"/>
                    </a:lnTo>
                    <a:lnTo>
                      <a:pt x="238" y="94"/>
                    </a:lnTo>
                    <a:lnTo>
                      <a:pt x="233" y="93"/>
                    </a:lnTo>
                    <a:lnTo>
                      <a:pt x="227" y="91"/>
                    </a:lnTo>
                    <a:lnTo>
                      <a:pt x="223" y="90"/>
                    </a:lnTo>
                    <a:lnTo>
                      <a:pt x="219" y="89"/>
                    </a:lnTo>
                    <a:lnTo>
                      <a:pt x="216" y="88"/>
                    </a:lnTo>
                    <a:lnTo>
                      <a:pt x="213" y="88"/>
                    </a:lnTo>
                    <a:lnTo>
                      <a:pt x="212" y="90"/>
                    </a:lnTo>
                    <a:lnTo>
                      <a:pt x="212" y="93"/>
                    </a:lnTo>
                    <a:lnTo>
                      <a:pt x="212" y="94"/>
                    </a:lnTo>
                    <a:lnTo>
                      <a:pt x="213" y="95"/>
                    </a:lnTo>
                    <a:lnTo>
                      <a:pt x="218" y="96"/>
                    </a:lnTo>
                    <a:lnTo>
                      <a:pt x="225" y="97"/>
                    </a:lnTo>
                    <a:lnTo>
                      <a:pt x="233" y="98"/>
                    </a:lnTo>
                    <a:lnTo>
                      <a:pt x="239" y="99"/>
                    </a:lnTo>
                    <a:lnTo>
                      <a:pt x="241" y="99"/>
                    </a:lnTo>
                    <a:lnTo>
                      <a:pt x="241" y="100"/>
                    </a:lnTo>
                    <a:lnTo>
                      <a:pt x="242" y="102"/>
                    </a:lnTo>
                    <a:lnTo>
                      <a:pt x="242" y="104"/>
                    </a:lnTo>
                    <a:lnTo>
                      <a:pt x="242" y="107"/>
                    </a:lnTo>
                    <a:lnTo>
                      <a:pt x="241" y="110"/>
                    </a:lnTo>
                    <a:lnTo>
                      <a:pt x="239" y="112"/>
                    </a:lnTo>
                    <a:lnTo>
                      <a:pt x="236" y="115"/>
                    </a:lnTo>
                    <a:lnTo>
                      <a:pt x="233" y="117"/>
                    </a:lnTo>
                    <a:lnTo>
                      <a:pt x="231" y="117"/>
                    </a:lnTo>
                    <a:lnTo>
                      <a:pt x="226" y="117"/>
                    </a:lnTo>
                    <a:lnTo>
                      <a:pt x="222" y="116"/>
                    </a:lnTo>
                    <a:lnTo>
                      <a:pt x="217" y="115"/>
                    </a:lnTo>
                    <a:lnTo>
                      <a:pt x="212" y="114"/>
                    </a:lnTo>
                    <a:lnTo>
                      <a:pt x="208" y="113"/>
                    </a:lnTo>
                    <a:lnTo>
                      <a:pt x="204" y="112"/>
                    </a:lnTo>
                    <a:lnTo>
                      <a:pt x="201" y="112"/>
                    </a:lnTo>
                    <a:lnTo>
                      <a:pt x="198" y="112"/>
                    </a:lnTo>
                    <a:lnTo>
                      <a:pt x="191" y="113"/>
                    </a:lnTo>
                    <a:lnTo>
                      <a:pt x="184" y="115"/>
                    </a:lnTo>
                    <a:lnTo>
                      <a:pt x="178" y="117"/>
                    </a:lnTo>
                    <a:lnTo>
                      <a:pt x="174" y="119"/>
                    </a:lnTo>
                    <a:lnTo>
                      <a:pt x="171" y="120"/>
                    </a:lnTo>
                    <a:lnTo>
                      <a:pt x="167" y="119"/>
                    </a:lnTo>
                    <a:lnTo>
                      <a:pt x="158" y="119"/>
                    </a:lnTo>
                    <a:lnTo>
                      <a:pt x="152" y="119"/>
                    </a:lnTo>
                    <a:lnTo>
                      <a:pt x="146" y="119"/>
                    </a:lnTo>
                    <a:lnTo>
                      <a:pt x="140" y="117"/>
                    </a:lnTo>
                    <a:lnTo>
                      <a:pt x="135" y="116"/>
                    </a:lnTo>
                    <a:lnTo>
                      <a:pt x="130" y="116"/>
                    </a:lnTo>
                    <a:lnTo>
                      <a:pt x="126" y="115"/>
                    </a:lnTo>
                    <a:lnTo>
                      <a:pt x="120" y="113"/>
                    </a:lnTo>
                    <a:lnTo>
                      <a:pt x="116" y="112"/>
                    </a:lnTo>
                    <a:lnTo>
                      <a:pt x="109" y="110"/>
                    </a:lnTo>
                    <a:lnTo>
                      <a:pt x="103" y="109"/>
                    </a:lnTo>
                    <a:lnTo>
                      <a:pt x="98" y="109"/>
                    </a:lnTo>
                    <a:lnTo>
                      <a:pt x="91" y="110"/>
                    </a:lnTo>
                    <a:lnTo>
                      <a:pt x="88" y="112"/>
                    </a:lnTo>
                    <a:lnTo>
                      <a:pt x="87" y="114"/>
                    </a:lnTo>
                    <a:lnTo>
                      <a:pt x="84" y="116"/>
                    </a:lnTo>
                    <a:lnTo>
                      <a:pt x="75" y="116"/>
                    </a:lnTo>
                    <a:lnTo>
                      <a:pt x="67" y="115"/>
                    </a:lnTo>
                    <a:lnTo>
                      <a:pt x="60" y="115"/>
                    </a:lnTo>
                    <a:lnTo>
                      <a:pt x="52" y="115"/>
                    </a:lnTo>
                    <a:lnTo>
                      <a:pt x="44" y="115"/>
                    </a:lnTo>
                    <a:lnTo>
                      <a:pt x="36" y="115"/>
                    </a:lnTo>
                    <a:lnTo>
                      <a:pt x="30" y="114"/>
                    </a:lnTo>
                    <a:lnTo>
                      <a:pt x="24" y="113"/>
                    </a:lnTo>
                    <a:lnTo>
                      <a:pt x="20" y="111"/>
                    </a:lnTo>
                    <a:lnTo>
                      <a:pt x="11" y="102"/>
                    </a:lnTo>
                    <a:lnTo>
                      <a:pt x="4" y="86"/>
                    </a:lnTo>
                    <a:lnTo>
                      <a:pt x="0" y="70"/>
                    </a:lnTo>
                    <a:lnTo>
                      <a:pt x="3" y="52"/>
                    </a:lnTo>
                    <a:lnTo>
                      <a:pt x="11" y="36"/>
                    </a:lnTo>
                    <a:lnTo>
                      <a:pt x="21" y="23"/>
                    </a:lnTo>
                    <a:lnTo>
                      <a:pt x="29" y="14"/>
                    </a:lnTo>
                    <a:lnTo>
                      <a:pt x="32" y="9"/>
                    </a:lnTo>
                    <a:close/>
                  </a:path>
                </a:pathLst>
              </a:custGeom>
              <a:solidFill>
                <a:srgbClr val="7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nn-NO" altLang="nb-NO">
                  <a:solidFill>
                    <a:srgbClr val="000000"/>
                  </a:solidFill>
                </a:endParaRPr>
              </a:p>
            </p:txBody>
          </p:sp>
          <p:sp>
            <p:nvSpPr>
              <p:cNvPr id="74785" name="Freeform 33"/>
              <p:cNvSpPr>
                <a:spLocks/>
              </p:cNvSpPr>
              <p:nvPr/>
            </p:nvSpPr>
            <p:spPr bwMode="auto">
              <a:xfrm>
                <a:off x="2539" y="2293"/>
                <a:ext cx="155" cy="234"/>
              </a:xfrm>
              <a:custGeom>
                <a:avLst/>
                <a:gdLst>
                  <a:gd name="T0" fmla="*/ 69 w 155"/>
                  <a:gd name="T1" fmla="*/ 3 h 234"/>
                  <a:gd name="T2" fmla="*/ 85 w 155"/>
                  <a:gd name="T3" fmla="*/ 0 h 234"/>
                  <a:gd name="T4" fmla="*/ 96 w 155"/>
                  <a:gd name="T5" fmla="*/ 4 h 234"/>
                  <a:gd name="T6" fmla="*/ 110 w 155"/>
                  <a:gd name="T7" fmla="*/ 20 h 234"/>
                  <a:gd name="T8" fmla="*/ 128 w 155"/>
                  <a:gd name="T9" fmla="*/ 41 h 234"/>
                  <a:gd name="T10" fmla="*/ 142 w 155"/>
                  <a:gd name="T11" fmla="*/ 52 h 234"/>
                  <a:gd name="T12" fmla="*/ 154 w 155"/>
                  <a:gd name="T13" fmla="*/ 77 h 234"/>
                  <a:gd name="T14" fmla="*/ 154 w 155"/>
                  <a:gd name="T15" fmla="*/ 99 h 234"/>
                  <a:gd name="T16" fmla="*/ 141 w 155"/>
                  <a:gd name="T17" fmla="*/ 130 h 234"/>
                  <a:gd name="T18" fmla="*/ 132 w 155"/>
                  <a:gd name="T19" fmla="*/ 162 h 234"/>
                  <a:gd name="T20" fmla="*/ 138 w 155"/>
                  <a:gd name="T21" fmla="*/ 175 h 234"/>
                  <a:gd name="T22" fmla="*/ 132 w 155"/>
                  <a:gd name="T23" fmla="*/ 189 h 234"/>
                  <a:gd name="T24" fmla="*/ 127 w 155"/>
                  <a:gd name="T25" fmla="*/ 208 h 234"/>
                  <a:gd name="T26" fmla="*/ 123 w 155"/>
                  <a:gd name="T27" fmla="*/ 216 h 234"/>
                  <a:gd name="T28" fmla="*/ 112 w 155"/>
                  <a:gd name="T29" fmla="*/ 223 h 234"/>
                  <a:gd name="T30" fmla="*/ 105 w 155"/>
                  <a:gd name="T31" fmla="*/ 224 h 234"/>
                  <a:gd name="T32" fmla="*/ 90 w 155"/>
                  <a:gd name="T33" fmla="*/ 207 h 234"/>
                  <a:gd name="T34" fmla="*/ 85 w 155"/>
                  <a:gd name="T35" fmla="*/ 212 h 234"/>
                  <a:gd name="T36" fmla="*/ 91 w 155"/>
                  <a:gd name="T37" fmla="*/ 215 h 234"/>
                  <a:gd name="T38" fmla="*/ 97 w 155"/>
                  <a:gd name="T39" fmla="*/ 223 h 234"/>
                  <a:gd name="T40" fmla="*/ 95 w 155"/>
                  <a:gd name="T41" fmla="*/ 230 h 234"/>
                  <a:gd name="T42" fmla="*/ 82 w 155"/>
                  <a:gd name="T43" fmla="*/ 233 h 234"/>
                  <a:gd name="T44" fmla="*/ 67 w 155"/>
                  <a:gd name="T45" fmla="*/ 227 h 234"/>
                  <a:gd name="T46" fmla="*/ 58 w 155"/>
                  <a:gd name="T47" fmla="*/ 215 h 234"/>
                  <a:gd name="T48" fmla="*/ 59 w 155"/>
                  <a:gd name="T49" fmla="*/ 206 h 234"/>
                  <a:gd name="T50" fmla="*/ 59 w 155"/>
                  <a:gd name="T51" fmla="*/ 199 h 234"/>
                  <a:gd name="T52" fmla="*/ 50 w 155"/>
                  <a:gd name="T53" fmla="*/ 207 h 234"/>
                  <a:gd name="T54" fmla="*/ 43 w 155"/>
                  <a:gd name="T55" fmla="*/ 202 h 234"/>
                  <a:gd name="T56" fmla="*/ 30 w 155"/>
                  <a:gd name="T57" fmla="*/ 198 h 234"/>
                  <a:gd name="T58" fmla="*/ 24 w 155"/>
                  <a:gd name="T59" fmla="*/ 187 h 234"/>
                  <a:gd name="T60" fmla="*/ 21 w 155"/>
                  <a:gd name="T61" fmla="*/ 205 h 234"/>
                  <a:gd name="T62" fmla="*/ 10 w 155"/>
                  <a:gd name="T63" fmla="*/ 196 h 234"/>
                  <a:gd name="T64" fmla="*/ 11 w 155"/>
                  <a:gd name="T65" fmla="*/ 158 h 234"/>
                  <a:gd name="T66" fmla="*/ 22 w 155"/>
                  <a:gd name="T67" fmla="*/ 142 h 234"/>
                  <a:gd name="T68" fmla="*/ 26 w 155"/>
                  <a:gd name="T69" fmla="*/ 128 h 234"/>
                  <a:gd name="T70" fmla="*/ 25 w 155"/>
                  <a:gd name="T71" fmla="*/ 117 h 234"/>
                  <a:gd name="T72" fmla="*/ 48 w 155"/>
                  <a:gd name="T73" fmla="*/ 109 h 234"/>
                  <a:gd name="T74" fmla="*/ 57 w 155"/>
                  <a:gd name="T75" fmla="*/ 98 h 234"/>
                  <a:gd name="T76" fmla="*/ 52 w 155"/>
                  <a:gd name="T77" fmla="*/ 93 h 234"/>
                  <a:gd name="T78" fmla="*/ 43 w 155"/>
                  <a:gd name="T79" fmla="*/ 98 h 234"/>
                  <a:gd name="T80" fmla="*/ 24 w 155"/>
                  <a:gd name="T81" fmla="*/ 94 h 234"/>
                  <a:gd name="T82" fmla="*/ 6 w 155"/>
                  <a:gd name="T83" fmla="*/ 78 h 234"/>
                  <a:gd name="T84" fmla="*/ 4 w 155"/>
                  <a:gd name="T85" fmla="*/ 48 h 234"/>
                  <a:gd name="T86" fmla="*/ 19 w 155"/>
                  <a:gd name="T87" fmla="*/ 15 h 234"/>
                  <a:gd name="T88" fmla="*/ 52 w 155"/>
                  <a:gd name="T89" fmla="*/ 5 h 23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5"/>
                  <a:gd name="T136" fmla="*/ 0 h 234"/>
                  <a:gd name="T137" fmla="*/ 155 w 155"/>
                  <a:gd name="T138" fmla="*/ 234 h 23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5" h="234">
                    <a:moveTo>
                      <a:pt x="61" y="4"/>
                    </a:moveTo>
                    <a:lnTo>
                      <a:pt x="63" y="4"/>
                    </a:lnTo>
                    <a:lnTo>
                      <a:pt x="69" y="3"/>
                    </a:lnTo>
                    <a:lnTo>
                      <a:pt x="75" y="2"/>
                    </a:lnTo>
                    <a:lnTo>
                      <a:pt x="81" y="1"/>
                    </a:lnTo>
                    <a:lnTo>
                      <a:pt x="85" y="0"/>
                    </a:lnTo>
                    <a:lnTo>
                      <a:pt x="89" y="0"/>
                    </a:lnTo>
                    <a:lnTo>
                      <a:pt x="93" y="1"/>
                    </a:lnTo>
                    <a:lnTo>
                      <a:pt x="96" y="4"/>
                    </a:lnTo>
                    <a:lnTo>
                      <a:pt x="99" y="7"/>
                    </a:lnTo>
                    <a:lnTo>
                      <a:pt x="103" y="14"/>
                    </a:lnTo>
                    <a:lnTo>
                      <a:pt x="110" y="20"/>
                    </a:lnTo>
                    <a:lnTo>
                      <a:pt x="116" y="27"/>
                    </a:lnTo>
                    <a:lnTo>
                      <a:pt x="122" y="34"/>
                    </a:lnTo>
                    <a:lnTo>
                      <a:pt x="128" y="41"/>
                    </a:lnTo>
                    <a:lnTo>
                      <a:pt x="134" y="45"/>
                    </a:lnTo>
                    <a:lnTo>
                      <a:pt x="137" y="47"/>
                    </a:lnTo>
                    <a:lnTo>
                      <a:pt x="142" y="52"/>
                    </a:lnTo>
                    <a:lnTo>
                      <a:pt x="147" y="60"/>
                    </a:lnTo>
                    <a:lnTo>
                      <a:pt x="152" y="70"/>
                    </a:lnTo>
                    <a:lnTo>
                      <a:pt x="154" y="77"/>
                    </a:lnTo>
                    <a:lnTo>
                      <a:pt x="155" y="82"/>
                    </a:lnTo>
                    <a:lnTo>
                      <a:pt x="155" y="91"/>
                    </a:lnTo>
                    <a:lnTo>
                      <a:pt x="154" y="99"/>
                    </a:lnTo>
                    <a:lnTo>
                      <a:pt x="151" y="105"/>
                    </a:lnTo>
                    <a:lnTo>
                      <a:pt x="146" y="115"/>
                    </a:lnTo>
                    <a:lnTo>
                      <a:pt x="141" y="130"/>
                    </a:lnTo>
                    <a:lnTo>
                      <a:pt x="136" y="147"/>
                    </a:lnTo>
                    <a:lnTo>
                      <a:pt x="132" y="156"/>
                    </a:lnTo>
                    <a:lnTo>
                      <a:pt x="132" y="162"/>
                    </a:lnTo>
                    <a:lnTo>
                      <a:pt x="135" y="169"/>
                    </a:lnTo>
                    <a:lnTo>
                      <a:pt x="137" y="173"/>
                    </a:lnTo>
                    <a:lnTo>
                      <a:pt x="138" y="175"/>
                    </a:lnTo>
                    <a:lnTo>
                      <a:pt x="137" y="177"/>
                    </a:lnTo>
                    <a:lnTo>
                      <a:pt x="135" y="183"/>
                    </a:lnTo>
                    <a:lnTo>
                      <a:pt x="132" y="189"/>
                    </a:lnTo>
                    <a:lnTo>
                      <a:pt x="130" y="196"/>
                    </a:lnTo>
                    <a:lnTo>
                      <a:pt x="129" y="201"/>
                    </a:lnTo>
                    <a:lnTo>
                      <a:pt x="127" y="208"/>
                    </a:lnTo>
                    <a:lnTo>
                      <a:pt x="125" y="213"/>
                    </a:lnTo>
                    <a:lnTo>
                      <a:pt x="124" y="215"/>
                    </a:lnTo>
                    <a:lnTo>
                      <a:pt x="123" y="216"/>
                    </a:lnTo>
                    <a:lnTo>
                      <a:pt x="120" y="218"/>
                    </a:lnTo>
                    <a:lnTo>
                      <a:pt x="116" y="221"/>
                    </a:lnTo>
                    <a:lnTo>
                      <a:pt x="112" y="223"/>
                    </a:lnTo>
                    <a:lnTo>
                      <a:pt x="110" y="224"/>
                    </a:lnTo>
                    <a:lnTo>
                      <a:pt x="109" y="225"/>
                    </a:lnTo>
                    <a:lnTo>
                      <a:pt x="105" y="224"/>
                    </a:lnTo>
                    <a:lnTo>
                      <a:pt x="100" y="220"/>
                    </a:lnTo>
                    <a:lnTo>
                      <a:pt x="94" y="213"/>
                    </a:lnTo>
                    <a:lnTo>
                      <a:pt x="90" y="207"/>
                    </a:lnTo>
                    <a:lnTo>
                      <a:pt x="88" y="204"/>
                    </a:lnTo>
                    <a:lnTo>
                      <a:pt x="87" y="202"/>
                    </a:lnTo>
                    <a:lnTo>
                      <a:pt x="85" y="212"/>
                    </a:lnTo>
                    <a:lnTo>
                      <a:pt x="86" y="212"/>
                    </a:lnTo>
                    <a:lnTo>
                      <a:pt x="88" y="214"/>
                    </a:lnTo>
                    <a:lnTo>
                      <a:pt x="91" y="215"/>
                    </a:lnTo>
                    <a:lnTo>
                      <a:pt x="94" y="217"/>
                    </a:lnTo>
                    <a:lnTo>
                      <a:pt x="96" y="221"/>
                    </a:lnTo>
                    <a:lnTo>
                      <a:pt x="97" y="223"/>
                    </a:lnTo>
                    <a:lnTo>
                      <a:pt x="98" y="226"/>
                    </a:lnTo>
                    <a:lnTo>
                      <a:pt x="97" y="228"/>
                    </a:lnTo>
                    <a:lnTo>
                      <a:pt x="95" y="230"/>
                    </a:lnTo>
                    <a:lnTo>
                      <a:pt x="91" y="233"/>
                    </a:lnTo>
                    <a:lnTo>
                      <a:pt x="87" y="234"/>
                    </a:lnTo>
                    <a:lnTo>
                      <a:pt x="82" y="233"/>
                    </a:lnTo>
                    <a:lnTo>
                      <a:pt x="77" y="231"/>
                    </a:lnTo>
                    <a:lnTo>
                      <a:pt x="72" y="229"/>
                    </a:lnTo>
                    <a:lnTo>
                      <a:pt x="67" y="227"/>
                    </a:lnTo>
                    <a:lnTo>
                      <a:pt x="63" y="224"/>
                    </a:lnTo>
                    <a:lnTo>
                      <a:pt x="61" y="220"/>
                    </a:lnTo>
                    <a:lnTo>
                      <a:pt x="58" y="215"/>
                    </a:lnTo>
                    <a:lnTo>
                      <a:pt x="57" y="212"/>
                    </a:lnTo>
                    <a:lnTo>
                      <a:pt x="58" y="209"/>
                    </a:lnTo>
                    <a:lnTo>
                      <a:pt x="59" y="206"/>
                    </a:lnTo>
                    <a:lnTo>
                      <a:pt x="60" y="203"/>
                    </a:lnTo>
                    <a:lnTo>
                      <a:pt x="59" y="200"/>
                    </a:lnTo>
                    <a:lnTo>
                      <a:pt x="59" y="199"/>
                    </a:lnTo>
                    <a:lnTo>
                      <a:pt x="50" y="200"/>
                    </a:lnTo>
                    <a:lnTo>
                      <a:pt x="51" y="208"/>
                    </a:lnTo>
                    <a:lnTo>
                      <a:pt x="50" y="207"/>
                    </a:lnTo>
                    <a:lnTo>
                      <a:pt x="49" y="205"/>
                    </a:lnTo>
                    <a:lnTo>
                      <a:pt x="46" y="203"/>
                    </a:lnTo>
                    <a:lnTo>
                      <a:pt x="43" y="202"/>
                    </a:lnTo>
                    <a:lnTo>
                      <a:pt x="39" y="201"/>
                    </a:lnTo>
                    <a:lnTo>
                      <a:pt x="34" y="199"/>
                    </a:lnTo>
                    <a:lnTo>
                      <a:pt x="30" y="198"/>
                    </a:lnTo>
                    <a:lnTo>
                      <a:pt x="29" y="197"/>
                    </a:lnTo>
                    <a:lnTo>
                      <a:pt x="34" y="187"/>
                    </a:lnTo>
                    <a:lnTo>
                      <a:pt x="24" y="187"/>
                    </a:lnTo>
                    <a:lnTo>
                      <a:pt x="23" y="197"/>
                    </a:lnTo>
                    <a:lnTo>
                      <a:pt x="23" y="206"/>
                    </a:lnTo>
                    <a:lnTo>
                      <a:pt x="21" y="205"/>
                    </a:lnTo>
                    <a:lnTo>
                      <a:pt x="17" y="202"/>
                    </a:lnTo>
                    <a:lnTo>
                      <a:pt x="12" y="199"/>
                    </a:lnTo>
                    <a:lnTo>
                      <a:pt x="10" y="196"/>
                    </a:lnTo>
                    <a:lnTo>
                      <a:pt x="9" y="187"/>
                    </a:lnTo>
                    <a:lnTo>
                      <a:pt x="9" y="173"/>
                    </a:lnTo>
                    <a:lnTo>
                      <a:pt x="11" y="158"/>
                    </a:lnTo>
                    <a:lnTo>
                      <a:pt x="15" y="150"/>
                    </a:lnTo>
                    <a:lnTo>
                      <a:pt x="19" y="146"/>
                    </a:lnTo>
                    <a:lnTo>
                      <a:pt x="22" y="142"/>
                    </a:lnTo>
                    <a:lnTo>
                      <a:pt x="23" y="138"/>
                    </a:lnTo>
                    <a:lnTo>
                      <a:pt x="25" y="134"/>
                    </a:lnTo>
                    <a:lnTo>
                      <a:pt x="26" y="128"/>
                    </a:lnTo>
                    <a:lnTo>
                      <a:pt x="26" y="123"/>
                    </a:lnTo>
                    <a:lnTo>
                      <a:pt x="25" y="119"/>
                    </a:lnTo>
                    <a:lnTo>
                      <a:pt x="25" y="117"/>
                    </a:lnTo>
                    <a:lnTo>
                      <a:pt x="45" y="113"/>
                    </a:lnTo>
                    <a:lnTo>
                      <a:pt x="46" y="112"/>
                    </a:lnTo>
                    <a:lnTo>
                      <a:pt x="48" y="109"/>
                    </a:lnTo>
                    <a:lnTo>
                      <a:pt x="51" y="106"/>
                    </a:lnTo>
                    <a:lnTo>
                      <a:pt x="55" y="102"/>
                    </a:lnTo>
                    <a:lnTo>
                      <a:pt x="57" y="98"/>
                    </a:lnTo>
                    <a:lnTo>
                      <a:pt x="57" y="94"/>
                    </a:lnTo>
                    <a:lnTo>
                      <a:pt x="56" y="92"/>
                    </a:lnTo>
                    <a:lnTo>
                      <a:pt x="52" y="93"/>
                    </a:lnTo>
                    <a:lnTo>
                      <a:pt x="49" y="96"/>
                    </a:lnTo>
                    <a:lnTo>
                      <a:pt x="47" y="97"/>
                    </a:lnTo>
                    <a:lnTo>
                      <a:pt x="43" y="98"/>
                    </a:lnTo>
                    <a:lnTo>
                      <a:pt x="39" y="98"/>
                    </a:lnTo>
                    <a:lnTo>
                      <a:pt x="33" y="97"/>
                    </a:lnTo>
                    <a:lnTo>
                      <a:pt x="24" y="94"/>
                    </a:lnTo>
                    <a:lnTo>
                      <a:pt x="16" y="90"/>
                    </a:lnTo>
                    <a:lnTo>
                      <a:pt x="10" y="85"/>
                    </a:lnTo>
                    <a:lnTo>
                      <a:pt x="6" y="78"/>
                    </a:lnTo>
                    <a:lnTo>
                      <a:pt x="2" y="68"/>
                    </a:lnTo>
                    <a:lnTo>
                      <a:pt x="0" y="57"/>
                    </a:lnTo>
                    <a:lnTo>
                      <a:pt x="4" y="48"/>
                    </a:lnTo>
                    <a:lnTo>
                      <a:pt x="9" y="39"/>
                    </a:lnTo>
                    <a:lnTo>
                      <a:pt x="13" y="26"/>
                    </a:lnTo>
                    <a:lnTo>
                      <a:pt x="19" y="15"/>
                    </a:lnTo>
                    <a:lnTo>
                      <a:pt x="31" y="8"/>
                    </a:lnTo>
                    <a:lnTo>
                      <a:pt x="43" y="6"/>
                    </a:lnTo>
                    <a:lnTo>
                      <a:pt x="52" y="5"/>
                    </a:lnTo>
                    <a:lnTo>
                      <a:pt x="59" y="4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7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nn-NO" altLang="nb-NO">
                  <a:solidFill>
                    <a:srgbClr val="000000"/>
                  </a:solidFill>
                </a:endParaRPr>
              </a:p>
            </p:txBody>
          </p:sp>
          <p:sp>
            <p:nvSpPr>
              <p:cNvPr id="74786" name="Freeform 34"/>
              <p:cNvSpPr>
                <a:spLocks/>
              </p:cNvSpPr>
              <p:nvPr/>
            </p:nvSpPr>
            <p:spPr bwMode="auto">
              <a:xfrm>
                <a:off x="3195" y="1237"/>
                <a:ext cx="37" cy="54"/>
              </a:xfrm>
              <a:custGeom>
                <a:avLst/>
                <a:gdLst>
                  <a:gd name="T0" fmla="*/ 33 w 37"/>
                  <a:gd name="T1" fmla="*/ 0 h 54"/>
                  <a:gd name="T2" fmla="*/ 27 w 37"/>
                  <a:gd name="T3" fmla="*/ 3 h 54"/>
                  <a:gd name="T4" fmla="*/ 18 w 37"/>
                  <a:gd name="T5" fmla="*/ 10 h 54"/>
                  <a:gd name="T6" fmla="*/ 9 w 37"/>
                  <a:gd name="T7" fmla="*/ 18 h 54"/>
                  <a:gd name="T8" fmla="*/ 5 w 37"/>
                  <a:gd name="T9" fmla="*/ 24 h 54"/>
                  <a:gd name="T10" fmla="*/ 3 w 37"/>
                  <a:gd name="T11" fmla="*/ 28 h 54"/>
                  <a:gd name="T12" fmla="*/ 1 w 37"/>
                  <a:gd name="T13" fmla="*/ 34 h 54"/>
                  <a:gd name="T14" fmla="*/ 0 w 37"/>
                  <a:gd name="T15" fmla="*/ 39 h 54"/>
                  <a:gd name="T16" fmla="*/ 0 w 37"/>
                  <a:gd name="T17" fmla="*/ 42 h 54"/>
                  <a:gd name="T18" fmla="*/ 0 w 37"/>
                  <a:gd name="T19" fmla="*/ 43 h 54"/>
                  <a:gd name="T20" fmla="*/ 0 w 37"/>
                  <a:gd name="T21" fmla="*/ 45 h 54"/>
                  <a:gd name="T22" fmla="*/ 1 w 37"/>
                  <a:gd name="T23" fmla="*/ 48 h 54"/>
                  <a:gd name="T24" fmla="*/ 2 w 37"/>
                  <a:gd name="T25" fmla="*/ 51 h 54"/>
                  <a:gd name="T26" fmla="*/ 5 w 37"/>
                  <a:gd name="T27" fmla="*/ 53 h 54"/>
                  <a:gd name="T28" fmla="*/ 8 w 37"/>
                  <a:gd name="T29" fmla="*/ 54 h 54"/>
                  <a:gd name="T30" fmla="*/ 10 w 37"/>
                  <a:gd name="T31" fmla="*/ 54 h 54"/>
                  <a:gd name="T32" fmla="*/ 11 w 37"/>
                  <a:gd name="T33" fmla="*/ 54 h 54"/>
                  <a:gd name="T34" fmla="*/ 12 w 37"/>
                  <a:gd name="T35" fmla="*/ 53 h 54"/>
                  <a:gd name="T36" fmla="*/ 14 w 37"/>
                  <a:gd name="T37" fmla="*/ 51 h 54"/>
                  <a:gd name="T38" fmla="*/ 14 w 37"/>
                  <a:gd name="T39" fmla="*/ 47 h 54"/>
                  <a:gd name="T40" fmla="*/ 13 w 37"/>
                  <a:gd name="T41" fmla="*/ 43 h 54"/>
                  <a:gd name="T42" fmla="*/ 11 w 37"/>
                  <a:gd name="T43" fmla="*/ 36 h 54"/>
                  <a:gd name="T44" fmla="*/ 10 w 37"/>
                  <a:gd name="T45" fmla="*/ 29 h 54"/>
                  <a:gd name="T46" fmla="*/ 10 w 37"/>
                  <a:gd name="T47" fmla="*/ 24 h 54"/>
                  <a:gd name="T48" fmla="*/ 13 w 37"/>
                  <a:gd name="T49" fmla="*/ 22 h 54"/>
                  <a:gd name="T50" fmla="*/ 16 w 37"/>
                  <a:gd name="T51" fmla="*/ 23 h 54"/>
                  <a:gd name="T52" fmla="*/ 17 w 37"/>
                  <a:gd name="T53" fmla="*/ 26 h 54"/>
                  <a:gd name="T54" fmla="*/ 17 w 37"/>
                  <a:gd name="T55" fmla="*/ 30 h 54"/>
                  <a:gd name="T56" fmla="*/ 17 w 37"/>
                  <a:gd name="T57" fmla="*/ 31 h 54"/>
                  <a:gd name="T58" fmla="*/ 18 w 37"/>
                  <a:gd name="T59" fmla="*/ 30 h 54"/>
                  <a:gd name="T60" fmla="*/ 20 w 37"/>
                  <a:gd name="T61" fmla="*/ 28 h 54"/>
                  <a:gd name="T62" fmla="*/ 23 w 37"/>
                  <a:gd name="T63" fmla="*/ 26 h 54"/>
                  <a:gd name="T64" fmla="*/ 25 w 37"/>
                  <a:gd name="T65" fmla="*/ 22 h 54"/>
                  <a:gd name="T66" fmla="*/ 27 w 37"/>
                  <a:gd name="T67" fmla="*/ 19 h 54"/>
                  <a:gd name="T68" fmla="*/ 32 w 37"/>
                  <a:gd name="T69" fmla="*/ 16 h 54"/>
                  <a:gd name="T70" fmla="*/ 35 w 37"/>
                  <a:gd name="T71" fmla="*/ 12 h 54"/>
                  <a:gd name="T72" fmla="*/ 37 w 37"/>
                  <a:gd name="T73" fmla="*/ 8 h 54"/>
                  <a:gd name="T74" fmla="*/ 36 w 37"/>
                  <a:gd name="T75" fmla="*/ 4 h 54"/>
                  <a:gd name="T76" fmla="*/ 35 w 37"/>
                  <a:gd name="T77" fmla="*/ 2 h 54"/>
                  <a:gd name="T78" fmla="*/ 34 w 37"/>
                  <a:gd name="T79" fmla="*/ 0 h 54"/>
                  <a:gd name="T80" fmla="*/ 33 w 37"/>
                  <a:gd name="T81" fmla="*/ 0 h 5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"/>
                  <a:gd name="T124" fmla="*/ 0 h 54"/>
                  <a:gd name="T125" fmla="*/ 37 w 37"/>
                  <a:gd name="T126" fmla="*/ 54 h 5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" h="54">
                    <a:moveTo>
                      <a:pt x="33" y="0"/>
                    </a:moveTo>
                    <a:lnTo>
                      <a:pt x="27" y="3"/>
                    </a:lnTo>
                    <a:lnTo>
                      <a:pt x="18" y="10"/>
                    </a:lnTo>
                    <a:lnTo>
                      <a:pt x="9" y="18"/>
                    </a:lnTo>
                    <a:lnTo>
                      <a:pt x="5" y="24"/>
                    </a:lnTo>
                    <a:lnTo>
                      <a:pt x="3" y="28"/>
                    </a:lnTo>
                    <a:lnTo>
                      <a:pt x="1" y="34"/>
                    </a:lnTo>
                    <a:lnTo>
                      <a:pt x="0" y="39"/>
                    </a:lnTo>
                    <a:lnTo>
                      <a:pt x="0" y="42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8"/>
                    </a:lnTo>
                    <a:lnTo>
                      <a:pt x="2" y="51"/>
                    </a:lnTo>
                    <a:lnTo>
                      <a:pt x="5" y="53"/>
                    </a:lnTo>
                    <a:lnTo>
                      <a:pt x="8" y="54"/>
                    </a:lnTo>
                    <a:lnTo>
                      <a:pt x="10" y="54"/>
                    </a:lnTo>
                    <a:lnTo>
                      <a:pt x="11" y="54"/>
                    </a:lnTo>
                    <a:lnTo>
                      <a:pt x="12" y="53"/>
                    </a:lnTo>
                    <a:lnTo>
                      <a:pt x="14" y="51"/>
                    </a:lnTo>
                    <a:lnTo>
                      <a:pt x="14" y="47"/>
                    </a:lnTo>
                    <a:lnTo>
                      <a:pt x="13" y="43"/>
                    </a:lnTo>
                    <a:lnTo>
                      <a:pt x="11" y="36"/>
                    </a:lnTo>
                    <a:lnTo>
                      <a:pt x="10" y="29"/>
                    </a:lnTo>
                    <a:lnTo>
                      <a:pt x="10" y="24"/>
                    </a:lnTo>
                    <a:lnTo>
                      <a:pt x="13" y="22"/>
                    </a:lnTo>
                    <a:lnTo>
                      <a:pt x="16" y="23"/>
                    </a:lnTo>
                    <a:lnTo>
                      <a:pt x="17" y="26"/>
                    </a:lnTo>
                    <a:lnTo>
                      <a:pt x="17" y="30"/>
                    </a:lnTo>
                    <a:lnTo>
                      <a:pt x="17" y="31"/>
                    </a:lnTo>
                    <a:lnTo>
                      <a:pt x="18" y="30"/>
                    </a:lnTo>
                    <a:lnTo>
                      <a:pt x="20" y="28"/>
                    </a:lnTo>
                    <a:lnTo>
                      <a:pt x="23" y="26"/>
                    </a:lnTo>
                    <a:lnTo>
                      <a:pt x="25" y="22"/>
                    </a:lnTo>
                    <a:lnTo>
                      <a:pt x="27" y="19"/>
                    </a:lnTo>
                    <a:lnTo>
                      <a:pt x="32" y="16"/>
                    </a:lnTo>
                    <a:lnTo>
                      <a:pt x="35" y="12"/>
                    </a:lnTo>
                    <a:lnTo>
                      <a:pt x="37" y="8"/>
                    </a:lnTo>
                    <a:lnTo>
                      <a:pt x="36" y="4"/>
                    </a:lnTo>
                    <a:lnTo>
                      <a:pt x="35" y="2"/>
                    </a:lnTo>
                    <a:lnTo>
                      <a:pt x="34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nn-NO" altLang="nb-NO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4787" name="Group 35"/>
          <p:cNvGrpSpPr>
            <a:grpSpLocks/>
          </p:cNvGrpSpPr>
          <p:nvPr/>
        </p:nvGrpSpPr>
        <p:grpSpPr bwMode="auto">
          <a:xfrm>
            <a:off x="6588125" y="1413102"/>
            <a:ext cx="2413000" cy="2373086"/>
            <a:chOff x="11599" y="3259"/>
            <a:chExt cx="3635" cy="2566"/>
          </a:xfrm>
        </p:grpSpPr>
        <p:sp>
          <p:nvSpPr>
            <p:cNvPr id="74788" name="Text Box 36"/>
            <p:cNvSpPr txBox="1">
              <a:spLocks noChangeArrowheads="1"/>
            </p:cNvSpPr>
            <p:nvPr/>
          </p:nvSpPr>
          <p:spPr bwMode="auto">
            <a:xfrm>
              <a:off x="11949" y="4048"/>
              <a:ext cx="3285" cy="17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fontAlgn="base">
                <a:spcBef>
                  <a:spcPct val="50000"/>
                </a:spcBef>
                <a:spcAft>
                  <a:spcPct val="0"/>
                </a:spcAft>
                <a:buFont typeface="Symbol" pitchFamily="18" charset="2"/>
                <a:buChar char="·"/>
              </a:pPr>
              <a:r>
                <a:rPr lang="en-AU" altLang="nb-NO" sz="1400" dirty="0">
                  <a:solidFill>
                    <a:srgbClr val="000000"/>
                  </a:solidFill>
                  <a:latin typeface="Comic Sans MS" pitchFamily="66" charset="0"/>
                  <a:ea typeface="ＭＳ Ｐゴシック" pitchFamily="1" charset="-128"/>
                </a:rPr>
                <a:t>Pass </a:t>
              </a:r>
              <a:r>
                <a:rPr lang="en-AU" altLang="nb-NO" sz="1400" dirty="0" err="1">
                  <a:solidFill>
                    <a:srgbClr val="000000"/>
                  </a:solidFill>
                  <a:latin typeface="Comic Sans MS" pitchFamily="66" charset="0"/>
                  <a:ea typeface="ＭＳ Ｐゴシック" pitchFamily="1" charset="-128"/>
                </a:rPr>
                <a:t>på</a:t>
              </a:r>
              <a:r>
                <a:rPr lang="en-AU" altLang="nb-NO" sz="1400" dirty="0">
                  <a:solidFill>
                    <a:srgbClr val="000000"/>
                  </a:solidFill>
                  <a:latin typeface="Comic Sans MS" pitchFamily="66" charset="0"/>
                  <a:ea typeface="ＭＳ Ｐゴシック" pitchFamily="1" charset="-128"/>
                </a:rPr>
                <a:t> meg</a:t>
              </a:r>
            </a:p>
            <a:p>
              <a:pPr lvl="1" fontAlgn="base">
                <a:spcBef>
                  <a:spcPct val="50000"/>
                </a:spcBef>
                <a:spcAft>
                  <a:spcPct val="0"/>
                </a:spcAft>
                <a:buFont typeface="Symbol" pitchFamily="18" charset="2"/>
                <a:buChar char="·"/>
              </a:pPr>
              <a:r>
                <a:rPr lang="en-AU" altLang="nb-NO" sz="1400" dirty="0" err="1" smtClean="0">
                  <a:solidFill>
                    <a:srgbClr val="000000"/>
                  </a:solidFill>
                  <a:latin typeface="Comic Sans MS" pitchFamily="66" charset="0"/>
                  <a:ea typeface="ＭＳ Ｐゴシック" pitchFamily="1" charset="-128"/>
                </a:rPr>
                <a:t>Gled</a:t>
              </a:r>
              <a:r>
                <a:rPr lang="en-AU" altLang="nb-NO" sz="1400" dirty="0" smtClean="0">
                  <a:solidFill>
                    <a:srgbClr val="000000"/>
                  </a:solidFill>
                  <a:latin typeface="Comic Sans MS" pitchFamily="66" charset="0"/>
                  <a:ea typeface="ＭＳ Ｐゴシック" pitchFamily="1" charset="-128"/>
                </a:rPr>
                <a:t> </a:t>
              </a:r>
              <a:r>
                <a:rPr lang="en-AU" altLang="nb-NO" sz="1400" dirty="0" err="1" smtClean="0">
                  <a:solidFill>
                    <a:srgbClr val="000000"/>
                  </a:solidFill>
                  <a:latin typeface="Comic Sans MS" pitchFamily="66" charset="0"/>
                  <a:ea typeface="ＭＳ Ｐゴシック" pitchFamily="1" charset="-128"/>
                </a:rPr>
                <a:t>deg</a:t>
              </a:r>
              <a:r>
                <a:rPr lang="en-AU" altLang="nb-NO" sz="1400" dirty="0" smtClean="0">
                  <a:solidFill>
                    <a:srgbClr val="000000"/>
                  </a:solidFill>
                  <a:latin typeface="Comic Sans MS" pitchFamily="66" charset="0"/>
                  <a:ea typeface="ＭＳ Ｐゴシック" pitchFamily="1" charset="-128"/>
                </a:rPr>
                <a:t> over meg</a:t>
              </a:r>
              <a:endParaRPr lang="en-AU" altLang="nb-NO" sz="1400" dirty="0">
                <a:solidFill>
                  <a:srgbClr val="000000"/>
                </a:solidFill>
                <a:latin typeface="Comic Sans MS" pitchFamily="66" charset="0"/>
                <a:ea typeface="ＭＳ Ｐゴシック" pitchFamily="1" charset="-128"/>
              </a:endParaRPr>
            </a:p>
            <a:p>
              <a:pPr lvl="1" fontAlgn="base">
                <a:spcBef>
                  <a:spcPct val="50000"/>
                </a:spcBef>
                <a:spcAft>
                  <a:spcPct val="0"/>
                </a:spcAft>
                <a:buFont typeface="Symbol" pitchFamily="18" charset="2"/>
                <a:buChar char="·"/>
              </a:pPr>
              <a:r>
                <a:rPr lang="en-AU" altLang="nb-NO" sz="1400" dirty="0" err="1">
                  <a:solidFill>
                    <a:srgbClr val="000000"/>
                  </a:solidFill>
                  <a:latin typeface="Comic Sans MS" pitchFamily="66" charset="0"/>
                  <a:ea typeface="ＭＳ Ｐゴシック" pitchFamily="1" charset="-128"/>
                </a:rPr>
                <a:t>Hjelp</a:t>
              </a:r>
              <a:r>
                <a:rPr lang="en-AU" altLang="nb-NO" sz="1400" dirty="0">
                  <a:solidFill>
                    <a:srgbClr val="000000"/>
                  </a:solidFill>
                  <a:latin typeface="Comic Sans MS" pitchFamily="66" charset="0"/>
                  <a:ea typeface="ＭＳ Ｐゴシック" pitchFamily="1" charset="-128"/>
                </a:rPr>
                <a:t> meg</a:t>
              </a:r>
            </a:p>
            <a:p>
              <a:pPr lvl="1" fontAlgn="base">
                <a:spcBef>
                  <a:spcPct val="50000"/>
                </a:spcBef>
                <a:spcAft>
                  <a:spcPct val="0"/>
                </a:spcAft>
                <a:buFont typeface="Symbol" pitchFamily="18" charset="2"/>
                <a:buChar char="·"/>
              </a:pPr>
              <a:r>
                <a:rPr lang="en-AU" altLang="nb-NO" sz="1400" dirty="0" err="1">
                  <a:solidFill>
                    <a:srgbClr val="000000"/>
                  </a:solidFill>
                  <a:latin typeface="Comic Sans MS" pitchFamily="66" charset="0"/>
                  <a:ea typeface="ＭＳ Ｐゴシック" pitchFamily="1" charset="-128"/>
                </a:rPr>
                <a:t>Gled</a:t>
              </a:r>
              <a:r>
                <a:rPr lang="en-AU" altLang="nb-NO" sz="1400" dirty="0">
                  <a:solidFill>
                    <a:srgbClr val="000000"/>
                  </a:solidFill>
                  <a:latin typeface="Comic Sans MS" pitchFamily="66" charset="0"/>
                  <a:ea typeface="ＭＳ Ｐゴシック" pitchFamily="1" charset="-128"/>
                </a:rPr>
                <a:t> </a:t>
              </a:r>
              <a:r>
                <a:rPr lang="en-AU" altLang="nb-NO" sz="1400" dirty="0" err="1">
                  <a:solidFill>
                    <a:srgbClr val="000000"/>
                  </a:solidFill>
                  <a:latin typeface="Comic Sans MS" pitchFamily="66" charset="0"/>
                  <a:ea typeface="ＭＳ Ｐゴシック" pitchFamily="1" charset="-128"/>
                </a:rPr>
                <a:t>deg</a:t>
              </a:r>
              <a:r>
                <a:rPr lang="en-AU" altLang="nb-NO" sz="1400" dirty="0">
                  <a:solidFill>
                    <a:srgbClr val="000000"/>
                  </a:solidFill>
                  <a:latin typeface="Comic Sans MS" pitchFamily="66" charset="0"/>
                  <a:ea typeface="ＭＳ Ｐゴシック" pitchFamily="1" charset="-128"/>
                </a:rPr>
                <a:t> med meg 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AU" altLang="nb-NO" sz="1400" dirty="0">
                <a:solidFill>
                  <a:srgbClr val="000000"/>
                </a:solidFill>
                <a:latin typeface="Comic Sans MS" pitchFamily="66" charset="0"/>
                <a:ea typeface="ＭＳ Ｐゴシック" pitchFamily="1" charset="-128"/>
              </a:endParaRP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AU" altLang="nb-NO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1" charset="-128"/>
              </a:endParaRPr>
            </a:p>
          </p:txBody>
        </p:sp>
        <p:graphicFrame>
          <p:nvGraphicFramePr>
            <p:cNvPr id="74789" name="Object 37"/>
            <p:cNvGraphicFramePr>
              <a:graphicFrameLocks noChangeAspect="1"/>
            </p:cNvGraphicFramePr>
            <p:nvPr/>
          </p:nvGraphicFramePr>
          <p:xfrm>
            <a:off x="11599" y="3259"/>
            <a:ext cx="1901" cy="2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5" r:id="rId6" imgW="1495044" imgH="1714500" progId="">
                    <p:embed/>
                  </p:oleObj>
                </mc:Choice>
                <mc:Fallback>
                  <p:oleObj r:id="rId6" imgW="1495044" imgH="17145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99" y="3259"/>
                          <a:ext cx="1901" cy="2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4790" name="Text Box 38"/>
          <p:cNvSpPr txBox="1">
            <a:spLocks noChangeArrowheads="1"/>
          </p:cNvSpPr>
          <p:nvPr/>
        </p:nvSpPr>
        <p:spPr bwMode="auto">
          <a:xfrm>
            <a:off x="5580063" y="6092825"/>
            <a:ext cx="3170237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altLang="nb-NO" sz="1200">
                <a:solidFill>
                  <a:srgbClr val="000000"/>
                </a:solidFill>
                <a:ea typeface="ＭＳ Ｐゴシック" pitchFamily="1" charset="-128"/>
              </a:rPr>
              <a:t>© 2000 Cooper, Hoffman, Marvin &amp; Powell</a:t>
            </a:r>
          </a:p>
        </p:txBody>
      </p:sp>
      <p:grpSp>
        <p:nvGrpSpPr>
          <p:cNvPr id="74791" name="Group 39"/>
          <p:cNvGrpSpPr>
            <a:grpSpLocks/>
          </p:cNvGrpSpPr>
          <p:nvPr/>
        </p:nvGrpSpPr>
        <p:grpSpPr bwMode="auto">
          <a:xfrm>
            <a:off x="2771800" y="1484784"/>
            <a:ext cx="2751137" cy="1898650"/>
            <a:chOff x="5388" y="2952"/>
            <a:chExt cx="4144" cy="3010"/>
          </a:xfrm>
        </p:grpSpPr>
        <p:sp>
          <p:nvSpPr>
            <p:cNvPr id="74792" name="AutoShape 40"/>
            <p:cNvSpPr>
              <a:spLocks noChangeArrowheads="1"/>
            </p:cNvSpPr>
            <p:nvPr/>
          </p:nvSpPr>
          <p:spPr bwMode="auto">
            <a:xfrm>
              <a:off x="5388" y="2952"/>
              <a:ext cx="1428" cy="1066"/>
            </a:xfrm>
            <a:prstGeom prst="wedgeEllipseCallout">
              <a:avLst>
                <a:gd name="adj1" fmla="val 79204"/>
                <a:gd name="adj2" fmla="val 3255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AU" altLang="nb-NO" sz="1100">
                  <a:solidFill>
                    <a:srgbClr val="000000"/>
                  </a:solidFill>
                  <a:latin typeface="Times New Roman" pitchFamily="18" charset="0"/>
                  <a:ea typeface="ＭＳ Ｐゴシック" pitchFamily="1" charset="-128"/>
                </a:rPr>
                <a:t>Eg treng deg til å </a:t>
              </a:r>
            </a:p>
          </p:txBody>
        </p:sp>
        <p:graphicFrame>
          <p:nvGraphicFramePr>
            <p:cNvPr id="74793" name="Object 41"/>
            <p:cNvGraphicFramePr>
              <a:graphicFrameLocks noChangeAspect="1"/>
            </p:cNvGraphicFramePr>
            <p:nvPr/>
          </p:nvGraphicFramePr>
          <p:xfrm>
            <a:off x="6798" y="3523"/>
            <a:ext cx="1107" cy="19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6" r:id="rId8" imgW="973836" imgH="1734617" progId="">
                    <p:embed/>
                  </p:oleObj>
                </mc:Choice>
                <mc:Fallback>
                  <p:oleObj r:id="rId8" imgW="973836" imgH="173461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98" y="3523"/>
                          <a:ext cx="1107" cy="19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794" name="Text Box 42"/>
            <p:cNvSpPr txBox="1">
              <a:spLocks noChangeArrowheads="1"/>
            </p:cNvSpPr>
            <p:nvPr/>
          </p:nvSpPr>
          <p:spPr bwMode="auto">
            <a:xfrm>
              <a:off x="7602" y="5038"/>
              <a:ext cx="1930" cy="9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b-NO" sz="1200">
                  <a:solidFill>
                    <a:srgbClr val="000000"/>
                  </a:solidFill>
                  <a:latin typeface="Comic Sans MS" pitchFamily="66" charset="0"/>
                  <a:ea typeface="ＭＳ Ｐゴシック" pitchFamily="1" charset="-128"/>
                </a:rPr>
                <a:t>Hjelpe meg til å utforske og leike</a:t>
              </a:r>
              <a:endParaRPr lang="en-AU" altLang="nb-NO" sz="1200">
                <a:solidFill>
                  <a:srgbClr val="000000"/>
                </a:solidFill>
                <a:latin typeface="Times New Roman" pitchFamily="18" charset="0"/>
                <a:ea typeface="ＭＳ Ｐゴシック" pitchFamily="1" charset="-128"/>
              </a:endParaRPr>
            </a:p>
          </p:txBody>
        </p:sp>
      </p:grpSp>
      <p:sp>
        <p:nvSpPr>
          <p:cNvPr id="74795" name="Text Box 43"/>
          <p:cNvSpPr txBox="1">
            <a:spLocks noChangeArrowheads="1"/>
          </p:cNvSpPr>
          <p:nvPr/>
        </p:nvSpPr>
        <p:spPr bwMode="auto">
          <a:xfrm>
            <a:off x="1846263" y="4859338"/>
            <a:ext cx="2509837" cy="1593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n-US" altLang="nb-NO" sz="1400" dirty="0" err="1" smtClean="0">
                <a:solidFill>
                  <a:srgbClr val="000000"/>
                </a:solidFill>
                <a:latin typeface="Comic Sans MS" pitchFamily="66" charset="0"/>
                <a:ea typeface="ＭＳ Ｐゴシック" pitchFamily="1" charset="-128"/>
              </a:rPr>
              <a:t>Beskytt</a:t>
            </a:r>
            <a:r>
              <a:rPr lang="en-US" altLang="nb-NO" sz="14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1" charset="-128"/>
              </a:rPr>
              <a:t> meg</a:t>
            </a:r>
            <a:endParaRPr lang="en-US" altLang="nb-NO" sz="1400" dirty="0">
              <a:solidFill>
                <a:srgbClr val="000000"/>
              </a:solidFill>
              <a:latin typeface="Comic Sans MS" pitchFamily="66" charset="0"/>
              <a:ea typeface="ＭＳ Ｐゴシック" pitchFamily="1" charset="-128"/>
            </a:endParaRPr>
          </a:p>
          <a:p>
            <a:pPr lvl="1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n-US" altLang="nb-NO" sz="1400" dirty="0" err="1">
                <a:solidFill>
                  <a:srgbClr val="000000"/>
                </a:solidFill>
                <a:latin typeface="Comic Sans MS" pitchFamily="66" charset="0"/>
                <a:ea typeface="ＭＳ Ｐゴシック" pitchFamily="1" charset="-128"/>
              </a:rPr>
              <a:t>Trøyst</a:t>
            </a:r>
            <a:r>
              <a:rPr lang="en-US" altLang="nb-NO" sz="1400" dirty="0">
                <a:solidFill>
                  <a:srgbClr val="000000"/>
                </a:solidFill>
                <a:latin typeface="Comic Sans MS" pitchFamily="66" charset="0"/>
                <a:ea typeface="ＭＳ Ｐゴシック" pitchFamily="1" charset="-128"/>
              </a:rPr>
              <a:t> meg</a:t>
            </a:r>
          </a:p>
          <a:p>
            <a:pPr lvl="1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n-US" altLang="nb-NO" sz="1400" dirty="0" err="1" smtClean="0">
                <a:solidFill>
                  <a:srgbClr val="000000"/>
                </a:solidFill>
                <a:latin typeface="Comic Sans MS" pitchFamily="66" charset="0"/>
                <a:ea typeface="ＭＳ Ｐゴシック" pitchFamily="1" charset="-128"/>
              </a:rPr>
              <a:t>Gled</a:t>
            </a:r>
            <a:r>
              <a:rPr lang="en-US" altLang="nb-NO" sz="14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1" charset="-128"/>
              </a:rPr>
              <a:t> </a:t>
            </a:r>
            <a:r>
              <a:rPr lang="en-US" altLang="nb-NO" sz="1400" dirty="0" err="1" smtClean="0">
                <a:solidFill>
                  <a:srgbClr val="000000"/>
                </a:solidFill>
                <a:latin typeface="Comic Sans MS" pitchFamily="66" charset="0"/>
                <a:ea typeface="ＭＳ Ｐゴシック" pitchFamily="1" charset="-128"/>
              </a:rPr>
              <a:t>deg</a:t>
            </a:r>
            <a:r>
              <a:rPr lang="en-US" altLang="nb-NO" sz="14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1" charset="-128"/>
              </a:rPr>
              <a:t> over meg</a:t>
            </a:r>
            <a:endParaRPr lang="en-US" altLang="nb-NO" sz="1400" dirty="0">
              <a:solidFill>
                <a:srgbClr val="000000"/>
              </a:solidFill>
              <a:latin typeface="Comic Sans MS" pitchFamily="66" charset="0"/>
              <a:ea typeface="ＭＳ Ｐゴシック" pitchFamily="1" charset="-128"/>
            </a:endParaRPr>
          </a:p>
          <a:p>
            <a:pPr lvl="1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n-AU" altLang="nb-NO" sz="1400" dirty="0" err="1">
                <a:solidFill>
                  <a:srgbClr val="000000"/>
                </a:solidFill>
                <a:latin typeface="Comic Sans MS" pitchFamily="66" charset="0"/>
                <a:ea typeface="ＭＳ Ｐゴシック" pitchFamily="1" charset="-128"/>
              </a:rPr>
              <a:t>Få</a:t>
            </a:r>
            <a:r>
              <a:rPr lang="en-AU" altLang="nb-NO" sz="1400" dirty="0">
                <a:solidFill>
                  <a:srgbClr val="000000"/>
                </a:solidFill>
                <a:latin typeface="Comic Sans MS" pitchFamily="66" charset="0"/>
                <a:ea typeface="ＭＳ Ｐゴシック" pitchFamily="1" charset="-128"/>
              </a:rPr>
              <a:t> </a:t>
            </a:r>
            <a:r>
              <a:rPr lang="en-AU" altLang="nb-NO" sz="1400" dirty="0" err="1">
                <a:solidFill>
                  <a:srgbClr val="000000"/>
                </a:solidFill>
                <a:latin typeface="Comic Sans MS" pitchFamily="66" charset="0"/>
                <a:ea typeface="ＭＳ Ｐゴシック" pitchFamily="1" charset="-128"/>
              </a:rPr>
              <a:t>orden</a:t>
            </a:r>
            <a:r>
              <a:rPr lang="en-AU" altLang="nb-NO" sz="1400" dirty="0">
                <a:solidFill>
                  <a:srgbClr val="000000"/>
                </a:solidFill>
                <a:latin typeface="Comic Sans MS" pitchFamily="66" charset="0"/>
                <a:ea typeface="ＭＳ Ｐゴシック" pitchFamily="1" charset="-128"/>
              </a:rPr>
              <a:t> </a:t>
            </a:r>
            <a:r>
              <a:rPr lang="en-AU" altLang="nb-NO" sz="1400" dirty="0" err="1">
                <a:solidFill>
                  <a:srgbClr val="000000"/>
                </a:solidFill>
                <a:latin typeface="Comic Sans MS" pitchFamily="66" charset="0"/>
                <a:ea typeface="ＭＳ Ｐゴシック" pitchFamily="1" charset="-128"/>
              </a:rPr>
              <a:t>på</a:t>
            </a:r>
            <a:r>
              <a:rPr lang="en-AU" altLang="nb-NO" sz="1400" dirty="0">
                <a:solidFill>
                  <a:srgbClr val="000000"/>
                </a:solidFill>
                <a:latin typeface="Comic Sans MS" pitchFamily="66" charset="0"/>
                <a:ea typeface="ＭＳ Ｐゴシック" pitchFamily="1" charset="-128"/>
              </a:rPr>
              <a:t> </a:t>
            </a:r>
            <a:r>
              <a:rPr lang="en-AU" altLang="nb-NO" sz="1400" dirty="0" err="1">
                <a:solidFill>
                  <a:srgbClr val="000000"/>
                </a:solidFill>
                <a:latin typeface="Comic Sans MS" pitchFamily="66" charset="0"/>
                <a:ea typeface="ＭＳ Ｐゴシック" pitchFamily="1" charset="-128"/>
              </a:rPr>
              <a:t>kjenslene</a:t>
            </a:r>
            <a:r>
              <a:rPr lang="en-AU" altLang="nb-NO" sz="1400" dirty="0">
                <a:solidFill>
                  <a:srgbClr val="000000"/>
                </a:solidFill>
                <a:latin typeface="Comic Sans MS" pitchFamily="66" charset="0"/>
                <a:ea typeface="ＭＳ Ｐゴシック" pitchFamily="1" charset="-128"/>
              </a:rPr>
              <a:t> mine</a:t>
            </a:r>
            <a:endParaRPr lang="en-AU" altLang="nb-NO" sz="2400" dirty="0">
              <a:solidFill>
                <a:srgbClr val="000000"/>
              </a:solidFill>
              <a:latin typeface="Times New Roman" pitchFamily="18" charset="0"/>
              <a:ea typeface="ＭＳ Ｐゴシック" pitchFamily="1" charset="-128"/>
            </a:endParaRPr>
          </a:p>
        </p:txBody>
      </p:sp>
      <p:graphicFrame>
        <p:nvGraphicFramePr>
          <p:cNvPr id="74796" name="Object 44"/>
          <p:cNvGraphicFramePr>
            <a:graphicFrameLocks noChangeAspect="1"/>
          </p:cNvGraphicFramePr>
          <p:nvPr/>
        </p:nvGraphicFramePr>
        <p:xfrm>
          <a:off x="3563938" y="4005263"/>
          <a:ext cx="708025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" r:id="rId10" imgW="678485" imgH="1476756" progId="">
                  <p:embed/>
                </p:oleObj>
              </mc:Choice>
              <mc:Fallback>
                <p:oleObj r:id="rId10" imgW="678485" imgH="147675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005263"/>
                        <a:ext cx="708025" cy="146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ktangel 44"/>
          <p:cNvSpPr/>
          <p:nvPr/>
        </p:nvSpPr>
        <p:spPr>
          <a:xfrm>
            <a:off x="0" y="38610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n-NO" dirty="0">
                <a:solidFill>
                  <a:prstClr val="black"/>
                </a:solidFill>
                <a:latin typeface="Comic Sans MS" pitchFamily="66" charset="0"/>
              </a:rPr>
              <a:t>STØRRE</a:t>
            </a:r>
          </a:p>
          <a:p>
            <a:r>
              <a:rPr lang="nn-NO" dirty="0">
                <a:solidFill>
                  <a:prstClr val="black"/>
                </a:solidFill>
                <a:latin typeface="Comic Sans MS" pitchFamily="66" charset="0"/>
              </a:rPr>
              <a:t>STERKERE</a:t>
            </a:r>
          </a:p>
          <a:p>
            <a:r>
              <a:rPr lang="nn-NO" dirty="0">
                <a:solidFill>
                  <a:prstClr val="black"/>
                </a:solidFill>
                <a:latin typeface="Comic Sans MS" pitchFamily="66" charset="0"/>
              </a:rPr>
              <a:t>KLOKERE </a:t>
            </a:r>
          </a:p>
          <a:p>
            <a:r>
              <a:rPr lang="nn-NO" dirty="0">
                <a:solidFill>
                  <a:prstClr val="black"/>
                </a:solidFill>
                <a:latin typeface="Comic Sans MS" pitchFamily="66" charset="0"/>
              </a:rPr>
              <a:t>GOD</a:t>
            </a:r>
          </a:p>
        </p:txBody>
      </p:sp>
    </p:spTree>
    <p:extLst>
      <p:ext uri="{BB962C8B-B14F-4D97-AF65-F5344CB8AC3E}">
        <p14:creationId xmlns:p14="http://schemas.microsoft.com/office/powerpoint/2010/main" val="2324812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Et barn treng omsorgspersoner for å: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kunne </a:t>
            </a:r>
            <a:r>
              <a:rPr lang="nb-NO" dirty="0" err="1" smtClean="0"/>
              <a:t>gje</a:t>
            </a:r>
            <a:r>
              <a:rPr lang="nb-NO" dirty="0" smtClean="0"/>
              <a:t> uttrykk for sine behov både på veg ut i utforskning, og når det treng trøst / støtte</a:t>
            </a:r>
          </a:p>
          <a:p>
            <a:r>
              <a:rPr lang="nb-NO" dirty="0" smtClean="0"/>
              <a:t>Ha tillit til at </a:t>
            </a:r>
            <a:r>
              <a:rPr lang="nb-NO" dirty="0" err="1" smtClean="0"/>
              <a:t>nokon</a:t>
            </a:r>
            <a:r>
              <a:rPr lang="nb-NO" dirty="0" smtClean="0"/>
              <a:t> er der ved behov</a:t>
            </a:r>
          </a:p>
          <a:p>
            <a:r>
              <a:rPr lang="nb-NO" dirty="0" smtClean="0"/>
              <a:t>Oppleve </a:t>
            </a:r>
            <a:r>
              <a:rPr lang="nb-NO" dirty="0"/>
              <a:t>at omsorgsperson er en trygg base</a:t>
            </a:r>
          </a:p>
          <a:p>
            <a:r>
              <a:rPr lang="nb-NO" dirty="0"/>
              <a:t>Oppleve seg sett og bekrefta</a:t>
            </a:r>
          </a:p>
          <a:p>
            <a:r>
              <a:rPr lang="nb-NO" dirty="0"/>
              <a:t>Kjenne at det er trygt å utforske verden, fordi en trygg </a:t>
            </a:r>
            <a:r>
              <a:rPr lang="nb-NO" dirty="0" err="1"/>
              <a:t>vaksen</a:t>
            </a:r>
            <a:r>
              <a:rPr lang="nb-NO" dirty="0"/>
              <a:t> er </a:t>
            </a:r>
            <a:r>
              <a:rPr lang="nb-NO" dirty="0" err="1"/>
              <a:t>tilgjengeleg</a:t>
            </a:r>
            <a:r>
              <a:rPr lang="nb-NO" dirty="0"/>
              <a:t> for barnet når barnet treng å </a:t>
            </a:r>
            <a:r>
              <a:rPr lang="nb-NO" dirty="0" err="1"/>
              <a:t>kome</a:t>
            </a:r>
            <a:r>
              <a:rPr lang="nb-NO" dirty="0"/>
              <a:t> tilbake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465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834390" cy="253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372454"/>
            <a:ext cx="152527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3442" y="2372454"/>
            <a:ext cx="1606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e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2385030"/>
            <a:ext cx="1586230" cy="23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lde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97943" y="1340768"/>
            <a:ext cx="2555875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166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dirty="0" smtClean="0"/>
              <a:t>Hendene: </a:t>
            </a:r>
            <a:br>
              <a:rPr lang="nb-NO" dirty="0" smtClean="0"/>
            </a:br>
            <a:r>
              <a:rPr lang="nb-NO" sz="2800" dirty="0" smtClean="0"/>
              <a:t>Gjennom trygge </a:t>
            </a:r>
            <a:r>
              <a:rPr lang="nb-NO" sz="2800" dirty="0" err="1" smtClean="0"/>
              <a:t>vaksne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Kan barnet får hjelp til å gjenkjenne følelser, og lære å regulere følelser</a:t>
            </a:r>
          </a:p>
          <a:p>
            <a:r>
              <a:rPr lang="nb-NO" dirty="0" err="1" smtClean="0"/>
              <a:t>Samregulering</a:t>
            </a:r>
            <a:r>
              <a:rPr lang="nb-NO" dirty="0" smtClean="0"/>
              <a:t> </a:t>
            </a:r>
            <a:r>
              <a:rPr lang="nb-NO" dirty="0" smtClean="0">
                <a:sym typeface="Wingdings" panose="05000000000000000000" pitchFamily="2" charset="2"/>
              </a:rPr>
              <a:t></a:t>
            </a:r>
          </a:p>
          <a:p>
            <a:pPr>
              <a:buNone/>
            </a:pPr>
            <a:r>
              <a:rPr lang="nb-NO" dirty="0" smtClean="0">
                <a:sym typeface="Wingdings" panose="05000000000000000000" pitchFamily="2" charset="2"/>
              </a:rPr>
              <a:t>   </a:t>
            </a:r>
            <a:r>
              <a:rPr lang="nb-NO" dirty="0" err="1" smtClean="0">
                <a:sym typeface="Wingdings" panose="05000000000000000000" pitchFamily="2" charset="2"/>
              </a:rPr>
              <a:t>sjølv-regulering</a:t>
            </a:r>
            <a:endParaRPr lang="nb-NO" dirty="0" smtClean="0"/>
          </a:p>
          <a:p>
            <a:r>
              <a:rPr lang="nb-NO" dirty="0" smtClean="0"/>
              <a:t>Handtere </a:t>
            </a:r>
            <a:r>
              <a:rPr lang="nb-NO" dirty="0" err="1" smtClean="0"/>
              <a:t>følelsar</a:t>
            </a:r>
            <a:r>
              <a:rPr lang="nb-NO" dirty="0" smtClean="0"/>
              <a:t> </a:t>
            </a:r>
          </a:p>
          <a:p>
            <a:pPr>
              <a:buNone/>
            </a:pPr>
            <a:r>
              <a:rPr lang="nb-NO" dirty="0" smtClean="0"/>
              <a:t>   inni seg uten å </a:t>
            </a:r>
          </a:p>
          <a:p>
            <a:pPr>
              <a:buNone/>
            </a:pPr>
            <a:r>
              <a:rPr lang="nb-NO" dirty="0" smtClean="0"/>
              <a:t>   bli overvelda av </a:t>
            </a:r>
          </a:p>
          <a:p>
            <a:pPr>
              <a:buNone/>
            </a:pPr>
            <a:r>
              <a:rPr lang="nb-NO" dirty="0" smtClean="0"/>
              <a:t>   </a:t>
            </a:r>
            <a:r>
              <a:rPr lang="nb-NO" dirty="0" err="1" smtClean="0"/>
              <a:t>dei</a:t>
            </a:r>
            <a:endParaRPr lang="nb-NO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38517"/>
            <a:ext cx="5549950" cy="416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204" y="3573016"/>
            <a:ext cx="5582270" cy="248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2749475" cy="381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30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34189"/>
            <a:ext cx="74866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077072"/>
            <a:ext cx="2139950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9333" r="2700"/>
          <a:stretch/>
        </p:blipFill>
        <p:spPr bwMode="auto">
          <a:xfrm>
            <a:off x="251520" y="4801762"/>
            <a:ext cx="2882298" cy="66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41" y="3430162"/>
            <a:ext cx="156686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985" y="3081164"/>
            <a:ext cx="6667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755576" y="404664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>
                <a:solidFill>
                  <a:prstClr val="black"/>
                </a:solidFill>
              </a:rPr>
              <a:t>N</a:t>
            </a:r>
            <a:r>
              <a:rPr lang="nb-NO" sz="3200" b="1" dirty="0" smtClean="0">
                <a:solidFill>
                  <a:prstClr val="black"/>
                </a:solidFill>
              </a:rPr>
              <a:t>år kriser / sjukdom /død påverkar foreldre si tilgjengelighet</a:t>
            </a:r>
            <a:endParaRPr lang="nb-NO" sz="3200" b="1" dirty="0">
              <a:solidFill>
                <a:prstClr val="black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305921" y="6108899"/>
            <a:ext cx="4324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© Cooper, Hoffman, Marvin, &amp; Powell, 1999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8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2282900"/>
            <a:ext cx="776763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33"/>
          <a:stretch/>
        </p:blipFill>
        <p:spPr bwMode="auto">
          <a:xfrm>
            <a:off x="221829" y="2523884"/>
            <a:ext cx="2962275" cy="65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82900"/>
            <a:ext cx="156686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11" y="2852936"/>
            <a:ext cx="2139950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53670"/>
            <a:ext cx="71278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ktangel 2"/>
          <p:cNvSpPr/>
          <p:nvPr/>
        </p:nvSpPr>
        <p:spPr>
          <a:xfrm>
            <a:off x="221829" y="6289240"/>
            <a:ext cx="4324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© Cooper, Hoffman, Marvin, &amp; Powell, 1999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47" y="4016523"/>
            <a:ext cx="7346950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2" y="4110869"/>
            <a:ext cx="64611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245" y="4748844"/>
            <a:ext cx="64611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429" y="4677769"/>
            <a:ext cx="64611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4268762"/>
            <a:ext cx="64611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372" y="4110868"/>
            <a:ext cx="64611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1" y="4663120"/>
            <a:ext cx="66516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405" y="4236242"/>
            <a:ext cx="66516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38" y="4506318"/>
            <a:ext cx="66516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4" y="4506319"/>
            <a:ext cx="66516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485" y="4243902"/>
            <a:ext cx="66516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4" y="1743223"/>
            <a:ext cx="4676775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1892754" y="380617"/>
            <a:ext cx="6918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b="1" dirty="0" smtClean="0">
                <a:solidFill>
                  <a:prstClr val="black"/>
                </a:solidFill>
              </a:rPr>
              <a:t>Når begge hendene mangler</a:t>
            </a:r>
            <a:endParaRPr lang="nb-NO" sz="4000" b="1" dirty="0">
              <a:solidFill>
                <a:prstClr val="black"/>
              </a:solidFill>
            </a:endParaRPr>
          </a:p>
        </p:txBody>
      </p:sp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19" y="6093296"/>
            <a:ext cx="43894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31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yt">
  <a:themeElements>
    <a:clrScheme name="Fly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y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y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447</TotalTime>
  <Words>1231</Words>
  <Application>Microsoft Office PowerPoint</Application>
  <PresentationFormat>Skjermfremvisning (4:3)</PresentationFormat>
  <Paragraphs>157</Paragraphs>
  <Slides>21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3" baseType="lpstr">
      <vt:lpstr>Flyt</vt:lpstr>
      <vt:lpstr>Picture</vt:lpstr>
      <vt:lpstr>Barn som pårørande</vt:lpstr>
      <vt:lpstr>Barns behov i relasjon til viktige andre</vt:lpstr>
      <vt:lpstr>PowerPoint-presentasjon</vt:lpstr>
      <vt:lpstr>Et barn treng omsorgspersoner for å:</vt:lpstr>
      <vt:lpstr>PowerPoint-presentasjon</vt:lpstr>
      <vt:lpstr>Hendene:  Gjennom trygge vaksne</vt:lpstr>
      <vt:lpstr>PowerPoint-presentasjon</vt:lpstr>
      <vt:lpstr>PowerPoint-presentasjon</vt:lpstr>
      <vt:lpstr>PowerPoint-presentasjon</vt:lpstr>
      <vt:lpstr>Ulike grunnar til at «hendene» på sirkelen manglar</vt:lpstr>
      <vt:lpstr>Kva betyr dette for barnet?</vt:lpstr>
      <vt:lpstr>Dersom hendene mangler</vt:lpstr>
      <vt:lpstr>PowerPoint-presentasjon</vt:lpstr>
      <vt:lpstr>PowerPoint-presentasjon</vt:lpstr>
      <vt:lpstr>Barns strategier for å mestre pårøranderolla</vt:lpstr>
      <vt:lpstr>PowerPoint-presentasjon</vt:lpstr>
      <vt:lpstr>Kva treng barn</vt:lpstr>
      <vt:lpstr>Å vere saman med</vt:lpstr>
      <vt:lpstr>PowerPoint-presentasjon</vt:lpstr>
      <vt:lpstr>Setje ord på barnets situasjon / engstelse / redsel</vt:lpstr>
      <vt:lpstr>Kriser påvirker heile familiesystemet</vt:lpstr>
    </vt:vector>
  </TitlesOfParts>
  <Company>Helse Vest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Barn som pårørande</dc:title>
  <dc:creator>Sigrid Kristin Vanberg</dc:creator>
  <cp:lastModifiedBy>Hilde Manseth Bjørhovde</cp:lastModifiedBy>
  <cp:revision>25</cp:revision>
  <cp:lastPrinted>2016-10-11T11:56:44Z</cp:lastPrinted>
  <dcterms:created xsi:type="dcterms:W3CDTF">2016-09-20T10:33:49Z</dcterms:created>
  <dcterms:modified xsi:type="dcterms:W3CDTF">2016-10-18T08:30:01Z</dcterms:modified>
</cp:coreProperties>
</file>