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changesInfos/changesInfo1.xml" ContentType="application/vnd.ms-powerpoint.changesinfo+xml"/>
  <Override PartName="/ppt/revisionInfo.xml" ContentType="application/vnd.ms-powerpoint.revisioninfo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4CF4A2-0993-F431-74ED-58C6BBBD565A}" v="198" dt="2024-11-21T14:14:52.032"/>
    <p1510:client id="{B743ECE5-19FA-188D-AA4A-847BD4F11E82}" v="8" dt="2024-11-22T12:02:23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 Kapstad" userId="S::mariann.kapstad@sunnfjord.kommune.no::d7882ab9-7452-4aa5-945c-486d10976fa5" providerId="AD" clId="Web-{D73E0877-3CED-747B-2B6D-01E14BC2A6FC}"/>
    <pc:docChg chg="addSld delSld modSld sldOrd">
      <pc:chgData name="Mariann Kapstad" userId="S::mariann.kapstad@sunnfjord.kommune.no::d7882ab9-7452-4aa5-945c-486d10976fa5" providerId="AD" clId="Web-{D73E0877-3CED-747B-2B6D-01E14BC2A6FC}" dt="2024-11-08T12:24:31.442" v="657" actId="20577"/>
      <pc:docMkLst>
        <pc:docMk/>
      </pc:docMkLst>
      <pc:sldChg chg="modSp">
        <pc:chgData name="Mariann Kapstad" userId="S::mariann.kapstad@sunnfjord.kommune.no::d7882ab9-7452-4aa5-945c-486d10976fa5" providerId="AD" clId="Web-{D73E0877-3CED-747B-2B6D-01E14BC2A6FC}" dt="2024-11-08T12:13:13.135" v="647" actId="20577"/>
        <pc:sldMkLst>
          <pc:docMk/>
          <pc:sldMk cId="4253124984" sldId="256"/>
        </pc:sldMkLst>
        <pc:spChg chg="mod">
          <ac:chgData name="Mariann Kapstad" userId="S::mariann.kapstad@sunnfjord.kommune.no::d7882ab9-7452-4aa5-945c-486d10976fa5" providerId="AD" clId="Web-{D73E0877-3CED-747B-2B6D-01E14BC2A6FC}" dt="2024-11-08T12:13:04.400" v="645" actId="20577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2:13:13.135" v="647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1:42:30.403" v="243" actId="20577"/>
        <pc:sldMkLst>
          <pc:docMk/>
          <pc:sldMk cId="534743062" sldId="257"/>
        </pc:sldMkLst>
        <pc:spChg chg="mod">
          <ac:chgData name="Mariann Kapstad" userId="S::mariann.kapstad@sunnfjord.kommune.no::d7882ab9-7452-4aa5-945c-486d10976fa5" providerId="AD" clId="Web-{D73E0877-3CED-747B-2B6D-01E14BC2A6FC}" dt="2024-11-08T11:42:30.403" v="243" actId="20577"/>
          <ac:spMkLst>
            <pc:docMk/>
            <pc:sldMk cId="534743062" sldId="257"/>
            <ac:spMk id="3" creationId="{1469B1DF-4794-1BBC-B8FF-F03A651C60B2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03:07.985" v="531" actId="20577"/>
        <pc:sldMkLst>
          <pc:docMk/>
          <pc:sldMk cId="3838819795" sldId="258"/>
        </pc:sldMkLst>
        <pc:spChg chg="mod">
          <ac:chgData name="Mariann Kapstad" userId="S::mariann.kapstad@sunnfjord.kommune.no::d7882ab9-7452-4aa5-945c-486d10976fa5" providerId="AD" clId="Web-{D73E0877-3CED-747B-2B6D-01E14BC2A6FC}" dt="2024-11-08T12:03:07.985" v="531" actId="20577"/>
          <ac:spMkLst>
            <pc:docMk/>
            <pc:sldMk cId="3838819795" sldId="258"/>
            <ac:spMk id="3" creationId="{55266C0A-E0C5-CED5-5255-D67E65D69843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1:41:04.182" v="212" actId="20577"/>
        <pc:sldMkLst>
          <pc:docMk/>
          <pc:sldMk cId="2746644302" sldId="259"/>
        </pc:sldMkLst>
        <pc:spChg chg="mod">
          <ac:chgData name="Mariann Kapstad" userId="S::mariann.kapstad@sunnfjord.kommune.no::d7882ab9-7452-4aa5-945c-486d10976fa5" providerId="AD" clId="Web-{D73E0877-3CED-747B-2B6D-01E14BC2A6FC}" dt="2024-11-08T11:28:45.983" v="40" actId="20577"/>
          <ac:spMkLst>
            <pc:docMk/>
            <pc:sldMk cId="2746644302" sldId="259"/>
            <ac:spMk id="2" creationId="{92F2740C-C8A7-1C7D-5B74-6363274FE846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1:41:04.182" v="212" actId="20577"/>
          <ac:spMkLst>
            <pc:docMk/>
            <pc:sldMk cId="2746644302" sldId="259"/>
            <ac:spMk id="3" creationId="{4EF8763D-8888-C2B6-606F-489342512ABA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05:48.862" v="540" actId="20577"/>
        <pc:sldMkLst>
          <pc:docMk/>
          <pc:sldMk cId="1082898700" sldId="260"/>
        </pc:sldMkLst>
        <pc:spChg chg="mod">
          <ac:chgData name="Mariann Kapstad" userId="S::mariann.kapstad@sunnfjord.kommune.no::d7882ab9-7452-4aa5-945c-486d10976fa5" providerId="AD" clId="Web-{D73E0877-3CED-747B-2B6D-01E14BC2A6FC}" dt="2024-11-08T12:05:48.862" v="540" actId="20577"/>
          <ac:spMkLst>
            <pc:docMk/>
            <pc:sldMk cId="1082898700" sldId="260"/>
            <ac:spMk id="2" creationId="{99A0A528-25CE-5F44-3443-349686CB2174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2:05:13.627" v="539" actId="20577"/>
          <ac:spMkLst>
            <pc:docMk/>
            <pc:sldMk cId="1082898700" sldId="260"/>
            <ac:spMk id="3" creationId="{4B4AF2D7-4B39-9085-0352-C58BE3D1D7F8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02:22.015" v="520" actId="20577"/>
        <pc:sldMkLst>
          <pc:docMk/>
          <pc:sldMk cId="3719268360" sldId="261"/>
        </pc:sldMkLst>
        <pc:spChg chg="mod">
          <ac:chgData name="Mariann Kapstad" userId="S::mariann.kapstad@sunnfjord.kommune.no::d7882ab9-7452-4aa5-945c-486d10976fa5" providerId="AD" clId="Web-{D73E0877-3CED-747B-2B6D-01E14BC2A6FC}" dt="2024-11-08T12:02:22.015" v="520" actId="20577"/>
          <ac:spMkLst>
            <pc:docMk/>
            <pc:sldMk cId="3719268360" sldId="261"/>
            <ac:spMk id="2" creationId="{4BDAE997-A989-0AFF-47F0-98716E8A15D2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1:48:23.580" v="328" actId="20577"/>
          <ac:spMkLst>
            <pc:docMk/>
            <pc:sldMk cId="3719268360" sldId="261"/>
            <ac:spMk id="3" creationId="{D631E27C-A3E7-8062-1065-E4A6F9AF0898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1:49:53.753" v="350" actId="20577"/>
        <pc:sldMkLst>
          <pc:docMk/>
          <pc:sldMk cId="884406493" sldId="262"/>
        </pc:sldMkLst>
        <pc:spChg chg="mod">
          <ac:chgData name="Mariann Kapstad" userId="S::mariann.kapstad@sunnfjord.kommune.no::d7882ab9-7452-4aa5-945c-486d10976fa5" providerId="AD" clId="Web-{D73E0877-3CED-747B-2B6D-01E14BC2A6FC}" dt="2024-11-08T11:49:53.753" v="350" actId="20577"/>
          <ac:spMkLst>
            <pc:docMk/>
            <pc:sldMk cId="884406493" sldId="262"/>
            <ac:spMk id="2" creationId="{85A9041E-DFCD-B693-AEA2-FD34448697AF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1:49:49.972" v="348" actId="20577"/>
          <ac:spMkLst>
            <pc:docMk/>
            <pc:sldMk cId="884406493" sldId="262"/>
            <ac:spMk id="3" creationId="{FD6EBA82-CE10-8E82-F95D-29578F89BFF5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06:52.176" v="553" actId="20577"/>
        <pc:sldMkLst>
          <pc:docMk/>
          <pc:sldMk cId="3911101393" sldId="263"/>
        </pc:sldMkLst>
        <pc:spChg chg="mod">
          <ac:chgData name="Mariann Kapstad" userId="S::mariann.kapstad@sunnfjord.kommune.no::d7882ab9-7452-4aa5-945c-486d10976fa5" providerId="AD" clId="Web-{D73E0877-3CED-747B-2B6D-01E14BC2A6FC}" dt="2024-11-08T11:50:01.378" v="352" actId="20577"/>
          <ac:spMkLst>
            <pc:docMk/>
            <pc:sldMk cId="3911101393" sldId="263"/>
            <ac:spMk id="2" creationId="{A9863E26-D97F-D2A8-95D7-F2E1B253D5BC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2:06:52.176" v="553" actId="20577"/>
          <ac:spMkLst>
            <pc:docMk/>
            <pc:sldMk cId="3911101393" sldId="263"/>
            <ac:spMk id="3" creationId="{12905C41-21E4-D050-83D6-2C1B45740980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11:27.633" v="629" actId="20577"/>
        <pc:sldMkLst>
          <pc:docMk/>
          <pc:sldMk cId="1577791249" sldId="264"/>
        </pc:sldMkLst>
        <pc:spChg chg="mod">
          <ac:chgData name="Mariann Kapstad" userId="S::mariann.kapstad@sunnfjord.kommune.no::d7882ab9-7452-4aa5-945c-486d10976fa5" providerId="AD" clId="Web-{D73E0877-3CED-747B-2B6D-01E14BC2A6FC}" dt="2024-11-08T11:53:39.554" v="447" actId="20577"/>
          <ac:spMkLst>
            <pc:docMk/>
            <pc:sldMk cId="1577791249" sldId="264"/>
            <ac:spMk id="2" creationId="{4AB3BDC9-7BE7-0E34-A245-8E7BE871709F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2:11:27.633" v="629" actId="20577"/>
          <ac:spMkLst>
            <pc:docMk/>
            <pc:sldMk cId="1577791249" sldId="264"/>
            <ac:spMk id="3" creationId="{367ED5E8-2592-B724-1F2C-F4C70B66BC54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1:53:30.288" v="445" actId="20577"/>
        <pc:sldMkLst>
          <pc:docMk/>
          <pc:sldMk cId="1178405989" sldId="265"/>
        </pc:sldMkLst>
        <pc:spChg chg="mod">
          <ac:chgData name="Mariann Kapstad" userId="S::mariann.kapstad@sunnfjord.kommune.no::d7882ab9-7452-4aa5-945c-486d10976fa5" providerId="AD" clId="Web-{D73E0877-3CED-747B-2B6D-01E14BC2A6FC}" dt="2024-11-08T11:52:18.724" v="423" actId="20577"/>
          <ac:spMkLst>
            <pc:docMk/>
            <pc:sldMk cId="1178405989" sldId="265"/>
            <ac:spMk id="2" creationId="{D5B5E111-6844-EDC7-5C49-2A32DCCF09AB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1:53:30.288" v="445" actId="20577"/>
          <ac:spMkLst>
            <pc:docMk/>
            <pc:sldMk cId="1178405989" sldId="265"/>
            <ac:spMk id="3" creationId="{38D119C1-2213-DD91-718A-6DCBA7A1B4E0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11:05.086" v="628" actId="20577"/>
        <pc:sldMkLst>
          <pc:docMk/>
          <pc:sldMk cId="3642632106" sldId="266"/>
        </pc:sldMkLst>
        <pc:spChg chg="mod">
          <ac:chgData name="Mariann Kapstad" userId="S::mariann.kapstad@sunnfjord.kommune.no::d7882ab9-7452-4aa5-945c-486d10976fa5" providerId="AD" clId="Web-{D73E0877-3CED-747B-2B6D-01E14BC2A6FC}" dt="2024-11-08T11:54:25.617" v="456" actId="20577"/>
          <ac:spMkLst>
            <pc:docMk/>
            <pc:sldMk cId="3642632106" sldId="266"/>
            <ac:spMk id="2" creationId="{C1ADF31A-3553-8091-6BC0-C08AE812A168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2:11:05.086" v="628" actId="20577"/>
          <ac:spMkLst>
            <pc:docMk/>
            <pc:sldMk cId="3642632106" sldId="266"/>
            <ac:spMk id="3" creationId="{908FC8B6-11DC-726C-0B0C-1EE07F41E39B}"/>
          </ac:spMkLst>
        </pc:spChg>
      </pc:sldChg>
      <pc:sldChg chg="modSp">
        <pc:chgData name="Mariann Kapstad" userId="S::mariann.kapstad@sunnfjord.kommune.no::d7882ab9-7452-4aa5-945c-486d10976fa5" providerId="AD" clId="Web-{D73E0877-3CED-747B-2B6D-01E14BC2A6FC}" dt="2024-11-08T12:12:20.353" v="643" actId="20577"/>
        <pc:sldMkLst>
          <pc:docMk/>
          <pc:sldMk cId="3036023079" sldId="267"/>
        </pc:sldMkLst>
        <pc:spChg chg="mod">
          <ac:chgData name="Mariann Kapstad" userId="S::mariann.kapstad@sunnfjord.kommune.no::d7882ab9-7452-4aa5-945c-486d10976fa5" providerId="AD" clId="Web-{D73E0877-3CED-747B-2B6D-01E14BC2A6FC}" dt="2024-11-08T11:55:15.727" v="460" actId="20577"/>
          <ac:spMkLst>
            <pc:docMk/>
            <pc:sldMk cId="3036023079" sldId="267"/>
            <ac:spMk id="2" creationId="{AF70F901-CC14-ACBC-E183-DF8D56579DBF}"/>
          </ac:spMkLst>
        </pc:spChg>
        <pc:spChg chg="mod">
          <ac:chgData name="Mariann Kapstad" userId="S::mariann.kapstad@sunnfjord.kommune.no::d7882ab9-7452-4aa5-945c-486d10976fa5" providerId="AD" clId="Web-{D73E0877-3CED-747B-2B6D-01E14BC2A6FC}" dt="2024-11-08T12:12:20.353" v="643" actId="20577"/>
          <ac:spMkLst>
            <pc:docMk/>
            <pc:sldMk cId="3036023079" sldId="267"/>
            <ac:spMk id="3" creationId="{42B10C85-DAA8-77A8-C016-A946ECCE3993}"/>
          </ac:spMkLst>
        </pc:spChg>
      </pc:sldChg>
      <pc:sldChg chg="ord">
        <pc:chgData name="Mariann Kapstad" userId="S::mariann.kapstad@sunnfjord.kommune.no::d7882ab9-7452-4aa5-945c-486d10976fa5" providerId="AD" clId="Web-{D73E0877-3CED-747B-2B6D-01E14BC2A6FC}" dt="2024-11-08T11:28:20.936" v="36"/>
        <pc:sldMkLst>
          <pc:docMk/>
          <pc:sldMk cId="2756107874" sldId="269"/>
        </pc:sldMkLst>
      </pc:sldChg>
      <pc:sldChg chg="ord">
        <pc:chgData name="Mariann Kapstad" userId="S::mariann.kapstad@sunnfjord.kommune.no::d7882ab9-7452-4aa5-945c-486d10976fa5" providerId="AD" clId="Web-{D73E0877-3CED-747B-2B6D-01E14BC2A6FC}" dt="2024-11-08T11:31:51.955" v="101"/>
        <pc:sldMkLst>
          <pc:docMk/>
          <pc:sldMk cId="3238151311" sldId="270"/>
        </pc:sldMkLst>
      </pc:sldChg>
      <pc:sldChg chg="modSp new del">
        <pc:chgData name="Mariann Kapstad" userId="S::mariann.kapstad@sunnfjord.kommune.no::d7882ab9-7452-4aa5-945c-486d10976fa5" providerId="AD" clId="Web-{D73E0877-3CED-747B-2B6D-01E14BC2A6FC}" dt="2024-11-08T11:46:11.078" v="308"/>
        <pc:sldMkLst>
          <pc:docMk/>
          <pc:sldMk cId="2180936076" sldId="271"/>
        </pc:sldMkLst>
        <pc:spChg chg="mod">
          <ac:chgData name="Mariann Kapstad" userId="S::mariann.kapstad@sunnfjord.kommune.no::d7882ab9-7452-4aa5-945c-486d10976fa5" providerId="AD" clId="Web-{D73E0877-3CED-747B-2B6D-01E14BC2A6FC}" dt="2024-11-08T11:34:11.707" v="128" actId="20577"/>
          <ac:spMkLst>
            <pc:docMk/>
            <pc:sldMk cId="2180936076" sldId="271"/>
            <ac:spMk id="3" creationId="{9D5045B5-72CA-43E3-DC5F-DED41C86FE38}"/>
          </ac:spMkLst>
        </pc:spChg>
      </pc:sldChg>
      <pc:sldChg chg="modSp new">
        <pc:chgData name="Mariann Kapstad" userId="S::mariann.kapstad@sunnfjord.kommune.no::d7882ab9-7452-4aa5-945c-486d10976fa5" providerId="AD" clId="Web-{D73E0877-3CED-747B-2B6D-01E14BC2A6FC}" dt="2024-11-08T12:24:31.442" v="657" actId="20577"/>
        <pc:sldMkLst>
          <pc:docMk/>
          <pc:sldMk cId="3931046615" sldId="271"/>
        </pc:sldMkLst>
        <pc:spChg chg="mod">
          <ac:chgData name="Mariann Kapstad" userId="S::mariann.kapstad@sunnfjord.kommune.no::d7882ab9-7452-4aa5-945c-486d10976fa5" providerId="AD" clId="Web-{D73E0877-3CED-747B-2B6D-01E14BC2A6FC}" dt="2024-11-08T12:24:31.442" v="657" actId="20577"/>
          <ac:spMkLst>
            <pc:docMk/>
            <pc:sldMk cId="3931046615" sldId="271"/>
            <ac:spMk id="3" creationId="{DE92367D-74D0-2D75-7BEC-F275ED6251E0}"/>
          </ac:spMkLst>
        </pc:spChg>
      </pc:sldChg>
    </pc:docChg>
  </pc:docChgLst>
  <pc:docChgLst>
    <pc:chgData name="Mariann Kapstad" userId="S::mariann.kapstad@sunnfjord.kommune.no::d7882ab9-7452-4aa5-945c-486d10976fa5" providerId="AD" clId="Web-{9B4CF4A2-0993-F431-74ED-58C6BBBD565A}"/>
    <pc:docChg chg="modSld">
      <pc:chgData name="Mariann Kapstad" userId="S::mariann.kapstad@sunnfjord.kommune.no::d7882ab9-7452-4aa5-945c-486d10976fa5" providerId="AD" clId="Web-{9B4CF4A2-0993-F431-74ED-58C6BBBD565A}" dt="2024-11-21T14:14:52.032" v="195" actId="14100"/>
      <pc:docMkLst>
        <pc:docMk/>
      </pc:docMkLst>
      <pc:sldChg chg="modSp">
        <pc:chgData name="Mariann Kapstad" userId="S::mariann.kapstad@sunnfjord.kommune.no::d7882ab9-7452-4aa5-945c-486d10976fa5" providerId="AD" clId="Web-{9B4CF4A2-0993-F431-74ED-58C6BBBD565A}" dt="2024-11-21T13:43:06.055" v="136" actId="20577"/>
        <pc:sldMkLst>
          <pc:docMk/>
          <pc:sldMk cId="4253124984" sldId="256"/>
        </pc:sldMkLst>
        <pc:spChg chg="mod">
          <ac:chgData name="Mariann Kapstad" userId="S::mariann.kapstad@sunnfjord.kommune.no::d7882ab9-7452-4aa5-945c-486d10976fa5" providerId="AD" clId="Web-{9B4CF4A2-0993-F431-74ED-58C6BBBD565A}" dt="2024-11-21T13:42:53.930" v="135" actId="14100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Mariann Kapstad" userId="S::mariann.kapstad@sunnfjord.kommune.no::d7882ab9-7452-4aa5-945c-486d10976fa5" providerId="AD" clId="Web-{9B4CF4A2-0993-F431-74ED-58C6BBBD565A}" dt="2024-11-21T13:43:06.055" v="136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addSp delSp modSp mod setBg">
        <pc:chgData name="Mariann Kapstad" userId="S::mariann.kapstad@sunnfjord.kommune.no::d7882ab9-7452-4aa5-945c-486d10976fa5" providerId="AD" clId="Web-{9B4CF4A2-0993-F431-74ED-58C6BBBD565A}" dt="2024-11-21T14:12:19.327" v="192"/>
        <pc:sldMkLst>
          <pc:docMk/>
          <pc:sldMk cId="534743062" sldId="257"/>
        </pc:sldMkLst>
        <pc:spChg chg="mod">
          <ac:chgData name="Mariann Kapstad" userId="S::mariann.kapstad@sunnfjord.kommune.no::d7882ab9-7452-4aa5-945c-486d10976fa5" providerId="AD" clId="Web-{9B4CF4A2-0993-F431-74ED-58C6BBBD565A}" dt="2024-11-21T14:12:19.327" v="192"/>
          <ac:spMkLst>
            <pc:docMk/>
            <pc:sldMk cId="534743062" sldId="257"/>
            <ac:spMk id="2" creationId="{A9169718-8BD2-B369-865F-9C279DCD7B60}"/>
          </ac:spMkLst>
        </pc:spChg>
        <pc:spChg chg="mod">
          <ac:chgData name="Mariann Kapstad" userId="S::mariann.kapstad@sunnfjord.kommune.no::d7882ab9-7452-4aa5-945c-486d10976fa5" providerId="AD" clId="Web-{9B4CF4A2-0993-F431-74ED-58C6BBBD565A}" dt="2024-11-21T14:12:19.327" v="192"/>
          <ac:spMkLst>
            <pc:docMk/>
            <pc:sldMk cId="534743062" sldId="257"/>
            <ac:spMk id="3" creationId="{1469B1DF-4794-1BBC-B8FF-F03A651C60B2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3:00:29.506" v="16"/>
          <ac:spMkLst>
            <pc:docMk/>
            <pc:sldMk cId="534743062" sldId="257"/>
            <ac:spMk id="5" creationId="{36BC5480-6FD3-698A-0F7E-08D2B945F4B2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3:17:39.738" v="73"/>
          <ac:spMkLst>
            <pc:docMk/>
            <pc:sldMk cId="534743062" sldId="257"/>
            <ac:spMk id="9" creationId="{F2CF102F-C947-BCE7-9872-4D52C9F85553}"/>
          </ac:spMkLst>
        </pc:spChg>
        <pc:spChg chg="add del">
          <ac:chgData name="Mariann Kapstad" userId="S::mariann.kapstad@sunnfjord.kommune.no::d7882ab9-7452-4aa5-945c-486d10976fa5" providerId="AD" clId="Web-{9B4CF4A2-0993-F431-74ED-58C6BBBD565A}" dt="2024-11-21T14:12:19.327" v="192"/>
          <ac:spMkLst>
            <pc:docMk/>
            <pc:sldMk cId="534743062" sldId="257"/>
            <ac:spMk id="13" creationId="{45D37F4E-DDB4-456B-97E0-9937730A039F}"/>
          </ac:spMkLst>
        </pc:spChg>
        <pc:spChg chg="add del">
          <ac:chgData name="Mariann Kapstad" userId="S::mariann.kapstad@sunnfjord.kommune.no::d7882ab9-7452-4aa5-945c-486d10976fa5" providerId="AD" clId="Web-{9B4CF4A2-0993-F431-74ED-58C6BBBD565A}" dt="2024-11-21T14:12:19.327" v="192"/>
          <ac:spMkLst>
            <pc:docMk/>
            <pc:sldMk cId="534743062" sldId="257"/>
            <ac:spMk id="15" creationId="{B2DD41CD-8F47-4F56-AD12-4E2FF7696987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3:02:43.352" v="20"/>
          <ac:picMkLst>
            <pc:docMk/>
            <pc:sldMk cId="534743062" sldId="257"/>
            <ac:picMk id="4" creationId="{B75ED849-DE82-F593-E82D-872CC9CD87A5}"/>
          </ac:picMkLst>
        </pc:picChg>
        <pc:picChg chg="add del mod">
          <ac:chgData name="Mariann Kapstad" userId="S::mariann.kapstad@sunnfjord.kommune.no::d7882ab9-7452-4aa5-945c-486d10976fa5" providerId="AD" clId="Web-{9B4CF4A2-0993-F431-74ED-58C6BBBD565A}" dt="2024-11-21T13:16:36.378" v="62"/>
          <ac:picMkLst>
            <pc:docMk/>
            <pc:sldMk cId="534743062" sldId="257"/>
            <ac:picMk id="7" creationId="{C1DB4FE2-2502-027A-3814-3D766B0D29A9}"/>
          </ac:picMkLst>
        </pc:picChg>
        <pc:picChg chg="add mod">
          <ac:chgData name="Mariann Kapstad" userId="S::mariann.kapstad@sunnfjord.kommune.no::d7882ab9-7452-4aa5-945c-486d10976fa5" providerId="AD" clId="Web-{9B4CF4A2-0993-F431-74ED-58C6BBBD565A}" dt="2024-11-21T14:12:19.327" v="192"/>
          <ac:picMkLst>
            <pc:docMk/>
            <pc:sldMk cId="534743062" sldId="257"/>
            <ac:picMk id="8" creationId="{F6C933C8-8DA4-1773-0C01-B751A3B58A3E}"/>
          </ac:picMkLst>
        </pc:picChg>
      </pc:sldChg>
      <pc:sldChg chg="addSp delSp modSp mod setBg">
        <pc:chgData name="Mariann Kapstad" userId="S::mariann.kapstad@sunnfjord.kommune.no::d7882ab9-7452-4aa5-945c-486d10976fa5" providerId="AD" clId="Web-{9B4CF4A2-0993-F431-74ED-58C6BBBD565A}" dt="2024-11-21T14:12:21.890" v="193"/>
        <pc:sldMkLst>
          <pc:docMk/>
          <pc:sldMk cId="3838819795" sldId="258"/>
        </pc:sldMkLst>
        <pc:spChg chg="mod">
          <ac:chgData name="Mariann Kapstad" userId="S::mariann.kapstad@sunnfjord.kommune.no::d7882ab9-7452-4aa5-945c-486d10976fa5" providerId="AD" clId="Web-{9B4CF4A2-0993-F431-74ED-58C6BBBD565A}" dt="2024-11-21T14:12:21.890" v="193"/>
          <ac:spMkLst>
            <pc:docMk/>
            <pc:sldMk cId="3838819795" sldId="258"/>
            <ac:spMk id="2" creationId="{C62D786E-8A5F-FFF6-4E93-54ADB1CD7368}"/>
          </ac:spMkLst>
        </pc:spChg>
        <pc:spChg chg="mod">
          <ac:chgData name="Mariann Kapstad" userId="S::mariann.kapstad@sunnfjord.kommune.no::d7882ab9-7452-4aa5-945c-486d10976fa5" providerId="AD" clId="Web-{9B4CF4A2-0993-F431-74ED-58C6BBBD565A}" dt="2024-11-21T14:12:21.890" v="193"/>
          <ac:spMkLst>
            <pc:docMk/>
            <pc:sldMk cId="3838819795" sldId="258"/>
            <ac:spMk id="3" creationId="{55266C0A-E0C5-CED5-5255-D67E65D69843}"/>
          </ac:spMkLst>
        </pc:spChg>
        <pc:spChg chg="add del">
          <ac:chgData name="Mariann Kapstad" userId="S::mariann.kapstad@sunnfjord.kommune.no::d7882ab9-7452-4aa5-945c-486d10976fa5" providerId="AD" clId="Web-{9B4CF4A2-0993-F431-74ED-58C6BBBD565A}" dt="2024-11-21T14:12:21.890" v="193"/>
          <ac:spMkLst>
            <pc:docMk/>
            <pc:sldMk cId="3838819795" sldId="258"/>
            <ac:spMk id="9" creationId="{D1D34770-47A8-402C-AF23-2B653F2D88C1}"/>
          </ac:spMkLst>
        </pc:spChg>
        <pc:picChg chg="add mod">
          <ac:chgData name="Mariann Kapstad" userId="S::mariann.kapstad@sunnfjord.kommune.no::d7882ab9-7452-4aa5-945c-486d10976fa5" providerId="AD" clId="Web-{9B4CF4A2-0993-F431-74ED-58C6BBBD565A}" dt="2024-11-21T14:12:21.890" v="193"/>
          <ac:picMkLst>
            <pc:docMk/>
            <pc:sldMk cId="3838819795" sldId="258"/>
            <ac:picMk id="4" creationId="{EDB52B22-5C1D-EEE8-7124-6F3DD3539861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3:51:35.186" v="153" actId="20577"/>
        <pc:sldMkLst>
          <pc:docMk/>
          <pc:sldMk cId="2746644302" sldId="259"/>
        </pc:sldMkLst>
        <pc:spChg chg="mod">
          <ac:chgData name="Mariann Kapstad" userId="S::mariann.kapstad@sunnfjord.kommune.no::d7882ab9-7452-4aa5-945c-486d10976fa5" providerId="AD" clId="Web-{9B4CF4A2-0993-F431-74ED-58C6BBBD565A}" dt="2024-11-21T13:51:35.186" v="153" actId="20577"/>
          <ac:spMkLst>
            <pc:docMk/>
            <pc:sldMk cId="2746644302" sldId="259"/>
            <ac:spMk id="3" creationId="{4EF8763D-8888-C2B6-606F-489342512ABA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3:49:23.669" v="151"/>
          <ac:spMkLst>
            <pc:docMk/>
            <pc:sldMk cId="2746644302" sldId="259"/>
            <ac:spMk id="5" creationId="{45C0EC4E-36B6-1BE4-BC84-2DEEF8899D7C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3:08:35.138" v="35"/>
          <ac:picMkLst>
            <pc:docMk/>
            <pc:sldMk cId="2746644302" sldId="259"/>
            <ac:picMk id="4" creationId="{24AA5C2F-6E65-4D7A-F05F-EA499B7052E5}"/>
          </ac:picMkLst>
        </pc:picChg>
        <pc:picChg chg="add mod">
          <ac:chgData name="Mariann Kapstad" userId="S::mariann.kapstad@sunnfjord.kommune.no::d7882ab9-7452-4aa5-945c-486d10976fa5" providerId="AD" clId="Web-{9B4CF4A2-0993-F431-74ED-58C6BBBD565A}" dt="2024-11-21T13:08:38.919" v="36" actId="1076"/>
          <ac:picMkLst>
            <pc:docMk/>
            <pc:sldMk cId="2746644302" sldId="259"/>
            <ac:picMk id="7" creationId="{CCA2EA5A-F99C-1BDE-B508-CC58136F60C1}"/>
          </ac:picMkLst>
        </pc:picChg>
      </pc:sldChg>
      <pc:sldChg chg="addSp modSp">
        <pc:chgData name="Mariann Kapstad" userId="S::mariann.kapstad@sunnfjord.kommune.no::d7882ab9-7452-4aa5-945c-486d10976fa5" providerId="AD" clId="Web-{9B4CF4A2-0993-F431-74ED-58C6BBBD565A}" dt="2024-11-21T13:02:57.368" v="22" actId="1076"/>
        <pc:sldMkLst>
          <pc:docMk/>
          <pc:sldMk cId="1082898700" sldId="260"/>
        </pc:sldMkLst>
        <pc:picChg chg="add mod">
          <ac:chgData name="Mariann Kapstad" userId="S::mariann.kapstad@sunnfjord.kommune.no::d7882ab9-7452-4aa5-945c-486d10976fa5" providerId="AD" clId="Web-{9B4CF4A2-0993-F431-74ED-58C6BBBD565A}" dt="2024-11-21T13:02:57.368" v="22" actId="1076"/>
          <ac:picMkLst>
            <pc:docMk/>
            <pc:sldMk cId="1082898700" sldId="260"/>
            <ac:picMk id="4" creationId="{28252031-F4D0-24CE-2640-95CA702595DE}"/>
          </ac:picMkLst>
        </pc:picChg>
      </pc:sldChg>
      <pc:sldChg chg="addSp modSp">
        <pc:chgData name="Mariann Kapstad" userId="S::mariann.kapstad@sunnfjord.kommune.no::d7882ab9-7452-4aa5-945c-486d10976fa5" providerId="AD" clId="Web-{9B4CF4A2-0993-F431-74ED-58C6BBBD565A}" dt="2024-11-21T13:55:28.393" v="157" actId="20577"/>
        <pc:sldMkLst>
          <pc:docMk/>
          <pc:sldMk cId="3719268360" sldId="261"/>
        </pc:sldMkLst>
        <pc:spChg chg="mod">
          <ac:chgData name="Mariann Kapstad" userId="S::mariann.kapstad@sunnfjord.kommune.no::d7882ab9-7452-4aa5-945c-486d10976fa5" providerId="AD" clId="Web-{9B4CF4A2-0993-F431-74ED-58C6BBBD565A}" dt="2024-11-21T13:55:28.393" v="157" actId="20577"/>
          <ac:spMkLst>
            <pc:docMk/>
            <pc:sldMk cId="3719268360" sldId="261"/>
            <ac:spMk id="3" creationId="{D631E27C-A3E7-8062-1065-E4A6F9AF0898}"/>
          </ac:spMkLst>
        </pc:spChg>
        <pc:picChg chg="add mod">
          <ac:chgData name="Mariann Kapstad" userId="S::mariann.kapstad@sunnfjord.kommune.no::d7882ab9-7452-4aa5-945c-486d10976fa5" providerId="AD" clId="Web-{9B4CF4A2-0993-F431-74ED-58C6BBBD565A}" dt="2024-11-21T13:10:38.186" v="40" actId="1076"/>
          <ac:picMkLst>
            <pc:docMk/>
            <pc:sldMk cId="3719268360" sldId="261"/>
            <ac:picMk id="4" creationId="{44A8B417-55C4-653E-AFB7-61BDD25C6494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3:11:47.125" v="52" actId="14100"/>
        <pc:sldMkLst>
          <pc:docMk/>
          <pc:sldMk cId="884406493" sldId="262"/>
        </pc:sldMkLst>
        <pc:spChg chg="add del mod">
          <ac:chgData name="Mariann Kapstad" userId="S::mariann.kapstad@sunnfjord.kommune.no::d7882ab9-7452-4aa5-945c-486d10976fa5" providerId="AD" clId="Web-{9B4CF4A2-0993-F431-74ED-58C6BBBD565A}" dt="2024-11-21T13:11:41.765" v="49"/>
          <ac:spMkLst>
            <pc:docMk/>
            <pc:sldMk cId="884406493" sldId="262"/>
            <ac:spMk id="5" creationId="{F04659B4-A2E7-C5D8-D280-F6C9D38E3195}"/>
          </ac:spMkLst>
        </pc:spChg>
        <pc:picChg chg="add mod">
          <ac:chgData name="Mariann Kapstad" userId="S::mariann.kapstad@sunnfjord.kommune.no::d7882ab9-7452-4aa5-945c-486d10976fa5" providerId="AD" clId="Web-{9B4CF4A2-0993-F431-74ED-58C6BBBD565A}" dt="2024-11-21T13:11:47.125" v="52" actId="14100"/>
          <ac:picMkLst>
            <pc:docMk/>
            <pc:sldMk cId="884406493" sldId="262"/>
            <ac:picMk id="4" creationId="{A5804CFE-C727-A07D-60D2-44C9DCC7B313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3:42:31.836" v="134" actId="1076"/>
        <pc:sldMkLst>
          <pc:docMk/>
          <pc:sldMk cId="3911101393" sldId="263"/>
        </pc:sldMkLst>
        <pc:spChg chg="mod">
          <ac:chgData name="Mariann Kapstad" userId="S::mariann.kapstad@sunnfjord.kommune.no::d7882ab9-7452-4aa5-945c-486d10976fa5" providerId="AD" clId="Web-{9B4CF4A2-0993-F431-74ED-58C6BBBD565A}" dt="2024-11-21T13:42:30.039" v="133" actId="20577"/>
          <ac:spMkLst>
            <pc:docMk/>
            <pc:sldMk cId="3911101393" sldId="263"/>
            <ac:spMk id="3" creationId="{12905C41-21E4-D050-83D6-2C1B45740980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3:15:32.143" v="57"/>
          <ac:spMkLst>
            <pc:docMk/>
            <pc:sldMk cId="3911101393" sldId="263"/>
            <ac:spMk id="5" creationId="{780E2DB1-8838-0FDB-C79F-6D410FEC4171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3:15:32.143" v="58"/>
          <ac:picMkLst>
            <pc:docMk/>
            <pc:sldMk cId="3911101393" sldId="263"/>
            <ac:picMk id="4" creationId="{85F0B7C5-3439-B106-3653-D47CA819C2C9}"/>
          </ac:picMkLst>
        </pc:picChg>
        <pc:picChg chg="add mod">
          <ac:chgData name="Mariann Kapstad" userId="S::mariann.kapstad@sunnfjord.kommune.no::d7882ab9-7452-4aa5-945c-486d10976fa5" providerId="AD" clId="Web-{9B4CF4A2-0993-F431-74ED-58C6BBBD565A}" dt="2024-11-21T13:42:31.836" v="134" actId="1076"/>
          <ac:picMkLst>
            <pc:docMk/>
            <pc:sldMk cId="3911101393" sldId="263"/>
            <ac:picMk id="7" creationId="{F35E3AE5-054F-1064-FB94-3CFAF08E4D41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4:03:37.289" v="172"/>
        <pc:sldMkLst>
          <pc:docMk/>
          <pc:sldMk cId="1577791249" sldId="264"/>
        </pc:sldMkLst>
        <pc:spChg chg="add del mod">
          <ac:chgData name="Mariann Kapstad" userId="S::mariann.kapstad@sunnfjord.kommune.no::d7882ab9-7452-4aa5-945c-486d10976fa5" providerId="AD" clId="Web-{9B4CF4A2-0993-F431-74ED-58C6BBBD565A}" dt="2024-11-21T13:36:15.112" v="114"/>
          <ac:spMkLst>
            <pc:docMk/>
            <pc:sldMk cId="1577791249" sldId="264"/>
            <ac:spMk id="6" creationId="{4D9421F8-63C0-4C51-8C04-A60D3CEAD739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4:00:03.302" v="166"/>
          <ac:spMkLst>
            <pc:docMk/>
            <pc:sldMk cId="1577791249" sldId="264"/>
            <ac:spMk id="10" creationId="{595E46C1-9BB5-22C6-238C-48A1254A9309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3:30:32.842" v="106"/>
          <ac:picMkLst>
            <pc:docMk/>
            <pc:sldMk cId="1577791249" sldId="264"/>
            <ac:picMk id="4" creationId="{243A2B55-EBCE-0931-12C7-A2BC6C3A1D8E}"/>
          </ac:picMkLst>
        </pc:picChg>
        <pc:picChg chg="add del mod">
          <ac:chgData name="Mariann Kapstad" userId="S::mariann.kapstad@sunnfjord.kommune.no::d7882ab9-7452-4aa5-945c-486d10976fa5" providerId="AD" clId="Web-{9B4CF4A2-0993-F431-74ED-58C6BBBD565A}" dt="2024-11-21T13:39:05.333" v="121"/>
          <ac:picMkLst>
            <pc:docMk/>
            <pc:sldMk cId="1577791249" sldId="264"/>
            <ac:picMk id="5" creationId="{882724AC-266C-C1E3-CB14-1F8FDC1EB2CD}"/>
          </ac:picMkLst>
        </pc:picChg>
        <pc:picChg chg="add mod">
          <ac:chgData name="Mariann Kapstad" userId="S::mariann.kapstad@sunnfjord.kommune.no::d7882ab9-7452-4aa5-945c-486d10976fa5" providerId="AD" clId="Web-{9B4CF4A2-0993-F431-74ED-58C6BBBD565A}" dt="2024-11-21T13:39:08.567" v="122" actId="1076"/>
          <ac:picMkLst>
            <pc:docMk/>
            <pc:sldMk cId="1577791249" sldId="264"/>
            <ac:picMk id="8" creationId="{D2A6BCCE-0715-9435-6883-30DB0D933922}"/>
          </ac:picMkLst>
        </pc:picChg>
        <pc:picChg chg="add del mod">
          <ac:chgData name="Mariann Kapstad" userId="S::mariann.kapstad@sunnfjord.kommune.no::d7882ab9-7452-4aa5-945c-486d10976fa5" providerId="AD" clId="Web-{9B4CF4A2-0993-F431-74ED-58C6BBBD565A}" dt="2024-11-21T14:03:37.289" v="172"/>
          <ac:picMkLst>
            <pc:docMk/>
            <pc:sldMk cId="1577791249" sldId="264"/>
            <ac:picMk id="9" creationId="{42081BAA-188C-2FA8-BA29-C5A6856BCC6C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4:10:20.998" v="183"/>
        <pc:sldMkLst>
          <pc:docMk/>
          <pc:sldMk cId="1178405989" sldId="265"/>
        </pc:sldMkLst>
        <pc:spChg chg="add del mod">
          <ac:chgData name="Mariann Kapstad" userId="S::mariann.kapstad@sunnfjord.kommune.no::d7882ab9-7452-4aa5-945c-486d10976fa5" providerId="AD" clId="Web-{9B4CF4A2-0993-F431-74ED-58C6BBBD565A}" dt="2024-11-21T13:23:03.274" v="82"/>
          <ac:spMkLst>
            <pc:docMk/>
            <pc:sldMk cId="1178405989" sldId="265"/>
            <ac:spMk id="5" creationId="{0BB4EB83-DA88-A506-9114-CC1231DE0962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4:10:20.998" v="183"/>
          <ac:spMkLst>
            <pc:docMk/>
            <pc:sldMk cId="1178405989" sldId="265"/>
            <ac:spMk id="8" creationId="{CD314E41-DBDD-6A45-C29D-89BAF29FC487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4:01:26.335" v="168"/>
          <ac:picMkLst>
            <pc:docMk/>
            <pc:sldMk cId="1178405989" sldId="265"/>
            <ac:picMk id="4" creationId="{6C61235A-1843-C6FE-64C5-CC186F1519B6}"/>
          </ac:picMkLst>
        </pc:picChg>
        <pc:picChg chg="add mod">
          <ac:chgData name="Mariann Kapstad" userId="S::mariann.kapstad@sunnfjord.kommune.no::d7882ab9-7452-4aa5-945c-486d10976fa5" providerId="AD" clId="Web-{9B4CF4A2-0993-F431-74ED-58C6BBBD565A}" dt="2024-11-21T14:10:13.279" v="182" actId="1076"/>
          <ac:picMkLst>
            <pc:docMk/>
            <pc:sldMk cId="1178405989" sldId="265"/>
            <ac:picMk id="7" creationId="{2B8F8CD5-95B1-7CA1-7CAE-14ACF98267BB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3:25:36.495" v="91"/>
        <pc:sldMkLst>
          <pc:docMk/>
          <pc:sldMk cId="3642632106" sldId="266"/>
        </pc:sldMkLst>
        <pc:spChg chg="add del mod">
          <ac:chgData name="Mariann Kapstad" userId="S::mariann.kapstad@sunnfjord.kommune.no::d7882ab9-7452-4aa5-945c-486d10976fa5" providerId="AD" clId="Web-{9B4CF4A2-0993-F431-74ED-58C6BBBD565A}" dt="2024-11-21T13:25:36.495" v="90"/>
          <ac:spMkLst>
            <pc:docMk/>
            <pc:sldMk cId="3642632106" sldId="266"/>
            <ac:spMk id="5" creationId="{C099A884-4076-3E09-5459-C12173393055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3:25:36.495" v="91"/>
          <ac:picMkLst>
            <pc:docMk/>
            <pc:sldMk cId="3642632106" sldId="266"/>
            <ac:picMk id="4" creationId="{83E655E3-748B-BF71-35D5-04AB48A6DA6D}"/>
          </ac:picMkLst>
        </pc:picChg>
      </pc:sldChg>
      <pc:sldChg chg="addSp delSp modSp">
        <pc:chgData name="Mariann Kapstad" userId="S::mariann.kapstad@sunnfjord.kommune.no::d7882ab9-7452-4aa5-945c-486d10976fa5" providerId="AD" clId="Web-{9B4CF4A2-0993-F431-74ED-58C6BBBD565A}" dt="2024-11-21T14:04:03.290" v="176" actId="1076"/>
        <pc:sldMkLst>
          <pc:docMk/>
          <pc:sldMk cId="3036023079" sldId="267"/>
        </pc:sldMkLst>
        <pc:spChg chg="mod">
          <ac:chgData name="Mariann Kapstad" userId="S::mariann.kapstad@sunnfjord.kommune.no::d7882ab9-7452-4aa5-945c-486d10976fa5" providerId="AD" clId="Web-{9B4CF4A2-0993-F431-74ED-58C6BBBD565A}" dt="2024-11-21T13:41:42.585" v="130" actId="20577"/>
          <ac:spMkLst>
            <pc:docMk/>
            <pc:sldMk cId="3036023079" sldId="267"/>
            <ac:spMk id="3" creationId="{42B10C85-DAA8-77A8-C016-A946ECCE3993}"/>
          </ac:spMkLst>
        </pc:spChg>
        <pc:spChg chg="add del mod">
          <ac:chgData name="Mariann Kapstad" userId="S::mariann.kapstad@sunnfjord.kommune.no::d7882ab9-7452-4aa5-945c-486d10976fa5" providerId="AD" clId="Web-{9B4CF4A2-0993-F431-74ED-58C6BBBD565A}" dt="2024-11-21T13:28:55.294" v="98"/>
          <ac:spMkLst>
            <pc:docMk/>
            <pc:sldMk cId="3036023079" sldId="267"/>
            <ac:spMk id="5" creationId="{3720EADE-9201-1DB9-89A7-7D266395AAA4}"/>
          </ac:spMkLst>
        </pc:spChg>
        <pc:picChg chg="add del mod">
          <ac:chgData name="Mariann Kapstad" userId="S::mariann.kapstad@sunnfjord.kommune.no::d7882ab9-7452-4aa5-945c-486d10976fa5" providerId="AD" clId="Web-{9B4CF4A2-0993-F431-74ED-58C6BBBD565A}" dt="2024-11-21T13:41:19.491" v="126"/>
          <ac:picMkLst>
            <pc:docMk/>
            <pc:sldMk cId="3036023079" sldId="267"/>
            <ac:picMk id="4" creationId="{6EAB78B2-CAB8-24C6-7E7F-8523FF019688}"/>
          </ac:picMkLst>
        </pc:picChg>
        <pc:picChg chg="add del mod">
          <ac:chgData name="Mariann Kapstad" userId="S::mariann.kapstad@sunnfjord.kommune.no::d7882ab9-7452-4aa5-945c-486d10976fa5" providerId="AD" clId="Web-{9B4CF4A2-0993-F431-74ED-58C6BBBD565A}" dt="2024-11-21T13:41:17.569" v="124"/>
          <ac:picMkLst>
            <pc:docMk/>
            <pc:sldMk cId="3036023079" sldId="267"/>
            <ac:picMk id="7" creationId="{737A4EA5-7CD6-B2D4-8802-88FD215E7E34}"/>
          </ac:picMkLst>
        </pc:picChg>
        <pc:picChg chg="add mod">
          <ac:chgData name="Mariann Kapstad" userId="S::mariann.kapstad@sunnfjord.kommune.no::d7882ab9-7452-4aa5-945c-486d10976fa5" providerId="AD" clId="Web-{9B4CF4A2-0993-F431-74ED-58C6BBBD565A}" dt="2024-11-21T14:04:03.290" v="176" actId="1076"/>
          <ac:picMkLst>
            <pc:docMk/>
            <pc:sldMk cId="3036023079" sldId="267"/>
            <ac:picMk id="8" creationId="{CF3DF0E8-0E12-40A9-C0EA-00EED50066B2}"/>
          </ac:picMkLst>
        </pc:picChg>
      </pc:sldChg>
      <pc:sldChg chg="addSp modSp">
        <pc:chgData name="Mariann Kapstad" userId="S::mariann.kapstad@sunnfjord.kommune.no::d7882ab9-7452-4aa5-945c-486d10976fa5" providerId="AD" clId="Web-{9B4CF4A2-0993-F431-74ED-58C6BBBD565A}" dt="2024-11-21T14:14:52.032" v="195" actId="14100"/>
        <pc:sldMkLst>
          <pc:docMk/>
          <pc:sldMk cId="3931046615" sldId="271"/>
        </pc:sldMkLst>
        <pc:picChg chg="add mod">
          <ac:chgData name="Mariann Kapstad" userId="S::mariann.kapstad@sunnfjord.kommune.no::d7882ab9-7452-4aa5-945c-486d10976fa5" providerId="AD" clId="Web-{9B4CF4A2-0993-F431-74ED-58C6BBBD565A}" dt="2024-11-21T14:14:52.032" v="195" actId="14100"/>
          <ac:picMkLst>
            <pc:docMk/>
            <pc:sldMk cId="3931046615" sldId="271"/>
            <ac:picMk id="4" creationId="{C2E39539-80AD-541F-2D1A-D6944DA4D9E8}"/>
          </ac:picMkLst>
        </pc:picChg>
      </pc:sldChg>
    </pc:docChg>
  </pc:docChgLst>
  <pc:docChgLst>
    <pc:chgData name="Mariann Kapstad" userId="S::mariann.kapstad@sunnfjord.kommune.no::d7882ab9-7452-4aa5-945c-486d10976fa5" providerId="AD" clId="Web-{B743ECE5-19FA-188D-AA4A-847BD4F11E82}"/>
    <pc:docChg chg="modSld">
      <pc:chgData name="Mariann Kapstad" userId="S::mariann.kapstad@sunnfjord.kommune.no::d7882ab9-7452-4aa5-945c-486d10976fa5" providerId="AD" clId="Web-{B743ECE5-19FA-188D-AA4A-847BD4F11E82}" dt="2024-11-22T12:02:23.899" v="7" actId="20577"/>
      <pc:docMkLst>
        <pc:docMk/>
      </pc:docMkLst>
      <pc:sldChg chg="modSp">
        <pc:chgData name="Mariann Kapstad" userId="S::mariann.kapstad@sunnfjord.kommune.no::d7882ab9-7452-4aa5-945c-486d10976fa5" providerId="AD" clId="Web-{B743ECE5-19FA-188D-AA4A-847BD4F11E82}" dt="2024-11-22T11:52:37.109" v="1" actId="20577"/>
        <pc:sldMkLst>
          <pc:docMk/>
          <pc:sldMk cId="534743062" sldId="257"/>
        </pc:sldMkLst>
        <pc:spChg chg="mod">
          <ac:chgData name="Mariann Kapstad" userId="S::mariann.kapstad@sunnfjord.kommune.no::d7882ab9-7452-4aa5-945c-486d10976fa5" providerId="AD" clId="Web-{B743ECE5-19FA-188D-AA4A-847BD4F11E82}" dt="2024-11-22T11:52:37.109" v="1" actId="20577"/>
          <ac:spMkLst>
            <pc:docMk/>
            <pc:sldMk cId="534743062" sldId="257"/>
            <ac:spMk id="3" creationId="{1469B1DF-4794-1BBC-B8FF-F03A651C60B2}"/>
          </ac:spMkLst>
        </pc:spChg>
      </pc:sldChg>
      <pc:sldChg chg="modSp">
        <pc:chgData name="Mariann Kapstad" userId="S::mariann.kapstad@sunnfjord.kommune.no::d7882ab9-7452-4aa5-945c-486d10976fa5" providerId="AD" clId="Web-{B743ECE5-19FA-188D-AA4A-847BD4F11E82}" dt="2024-11-22T12:02:23.899" v="7" actId="20577"/>
        <pc:sldMkLst>
          <pc:docMk/>
          <pc:sldMk cId="3036023079" sldId="267"/>
        </pc:sldMkLst>
        <pc:spChg chg="mod">
          <ac:chgData name="Mariann Kapstad" userId="S::mariann.kapstad@sunnfjord.kommune.no::d7882ab9-7452-4aa5-945c-486d10976fa5" providerId="AD" clId="Web-{B743ECE5-19FA-188D-AA4A-847BD4F11E82}" dt="2024-11-22T12:02:23.899" v="7" actId="20577"/>
          <ac:spMkLst>
            <pc:docMk/>
            <pc:sldMk cId="3036023079" sldId="267"/>
            <ac:spMk id="3" creationId="{42B10C85-DAA8-77A8-C016-A946ECCE3993}"/>
          </ac:spMkLst>
        </pc:spChg>
      </pc:sldChg>
      <pc:sldChg chg="modSp">
        <pc:chgData name="Mariann Kapstad" userId="S::mariann.kapstad@sunnfjord.kommune.no::d7882ab9-7452-4aa5-945c-486d10976fa5" providerId="AD" clId="Web-{B743ECE5-19FA-188D-AA4A-847BD4F11E82}" dt="2024-11-22T11:56:28.487" v="2" actId="1076"/>
        <pc:sldMkLst>
          <pc:docMk/>
          <pc:sldMk cId="3238151311" sldId="270"/>
        </pc:sldMkLst>
        <pc:picChg chg="mod">
          <ac:chgData name="Mariann Kapstad" userId="S::mariann.kapstad@sunnfjord.kommune.no::d7882ab9-7452-4aa5-945c-486d10976fa5" providerId="AD" clId="Web-{B743ECE5-19FA-188D-AA4A-847BD4F11E82}" dt="2024-11-22T11:56:28.487" v="2" actId="1076"/>
          <ac:picMkLst>
            <pc:docMk/>
            <pc:sldMk cId="3238151311" sldId="270"/>
            <ac:picMk id="8" creationId="{67FBABDE-4AB0-9BF3-A3F9-6313CAF6047E}"/>
          </ac:picMkLst>
        </pc:picChg>
      </pc:sldChg>
    </pc:docChg>
  </pc:docChgLst>
  <pc:docChgLst>
    <pc:chgData name="Mariann Kapstad" userId="S::mariann.kapstad@sunnfjord.kommune.no::d7882ab9-7452-4aa5-945c-486d10976fa5" providerId="AD" clId="Web-{91A59192-8CBF-871F-7BD7-B76F8AE69CC8}"/>
    <pc:docChg chg="addSld delSld modSld sldOrd">
      <pc:chgData name="Mariann Kapstad" userId="S::mariann.kapstad@sunnfjord.kommune.no::d7882ab9-7452-4aa5-945c-486d10976fa5" providerId="AD" clId="Web-{91A59192-8CBF-871F-7BD7-B76F8AE69CC8}" dt="2024-11-08T10:44:35.706" v="273"/>
      <pc:docMkLst>
        <pc:docMk/>
      </pc:docMkLst>
      <pc:sldChg chg="modSp">
        <pc:chgData name="Mariann Kapstad" userId="S::mariann.kapstad@sunnfjord.kommune.no::d7882ab9-7452-4aa5-945c-486d10976fa5" providerId="AD" clId="Web-{91A59192-8CBF-871F-7BD7-B76F8AE69CC8}" dt="2024-11-08T10:34:43.925" v="95" actId="20577"/>
        <pc:sldMkLst>
          <pc:docMk/>
          <pc:sldMk cId="4253124984" sldId="256"/>
        </pc:sldMkLst>
        <pc:spChg chg="mod">
          <ac:chgData name="Mariann Kapstad" userId="S::mariann.kapstad@sunnfjord.kommune.no::d7882ab9-7452-4aa5-945c-486d10976fa5" providerId="AD" clId="Web-{91A59192-8CBF-871F-7BD7-B76F8AE69CC8}" dt="2024-11-08T10:34:29.096" v="87" actId="20577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34:43.925" v="95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43:30.204" v="272" actId="20577"/>
        <pc:sldMkLst>
          <pc:docMk/>
          <pc:sldMk cId="534743062" sldId="257"/>
        </pc:sldMkLst>
        <pc:spChg chg="mod">
          <ac:chgData name="Mariann Kapstad" userId="S::mariann.kapstad@sunnfjord.kommune.no::d7882ab9-7452-4aa5-945c-486d10976fa5" providerId="AD" clId="Web-{91A59192-8CBF-871F-7BD7-B76F8AE69CC8}" dt="2024-11-08T10:43:08.016" v="269" actId="20577"/>
          <ac:spMkLst>
            <pc:docMk/>
            <pc:sldMk cId="534743062" sldId="257"/>
            <ac:spMk id="2" creationId="{A9169718-8BD2-B369-865F-9C279DCD7B60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43:30.204" v="272" actId="20577"/>
          <ac:spMkLst>
            <pc:docMk/>
            <pc:sldMk cId="534743062" sldId="257"/>
            <ac:spMk id="3" creationId="{1469B1DF-4794-1BBC-B8FF-F03A651C60B2}"/>
          </ac:spMkLst>
        </pc:spChg>
      </pc:sldChg>
      <pc:sldChg chg="modSp new ord">
        <pc:chgData name="Mariann Kapstad" userId="S::mariann.kapstad@sunnfjord.kommune.no::d7882ab9-7452-4aa5-945c-486d10976fa5" providerId="AD" clId="Web-{91A59192-8CBF-871F-7BD7-B76F8AE69CC8}" dt="2024-11-08T10:40:33.028" v="252" actId="20577"/>
        <pc:sldMkLst>
          <pc:docMk/>
          <pc:sldMk cId="3838819795" sldId="258"/>
        </pc:sldMkLst>
        <pc:spChg chg="mod">
          <ac:chgData name="Mariann Kapstad" userId="S::mariann.kapstad@sunnfjord.kommune.no::d7882ab9-7452-4aa5-945c-486d10976fa5" providerId="AD" clId="Web-{91A59192-8CBF-871F-7BD7-B76F8AE69CC8}" dt="2024-11-08T10:36:49.444" v="117" actId="20577"/>
          <ac:spMkLst>
            <pc:docMk/>
            <pc:sldMk cId="3838819795" sldId="258"/>
            <ac:spMk id="2" creationId="{C62D786E-8A5F-FFF6-4E93-54ADB1CD7368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40:33.028" v="252" actId="20577"/>
          <ac:spMkLst>
            <pc:docMk/>
            <pc:sldMk cId="3838819795" sldId="258"/>
            <ac:spMk id="3" creationId="{55266C0A-E0C5-CED5-5255-D67E65D69843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26:08.098" v="9" actId="20577"/>
        <pc:sldMkLst>
          <pc:docMk/>
          <pc:sldMk cId="2746644302" sldId="259"/>
        </pc:sldMkLst>
        <pc:spChg chg="mod">
          <ac:chgData name="Mariann Kapstad" userId="S::mariann.kapstad@sunnfjord.kommune.no::d7882ab9-7452-4aa5-945c-486d10976fa5" providerId="AD" clId="Web-{91A59192-8CBF-871F-7BD7-B76F8AE69CC8}" dt="2024-11-08T10:26:08.098" v="9" actId="20577"/>
          <ac:spMkLst>
            <pc:docMk/>
            <pc:sldMk cId="2746644302" sldId="259"/>
            <ac:spMk id="2" creationId="{92F2740C-C8A7-1C7D-5B74-6363274FE846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25:57.551" v="8" actId="20577"/>
          <ac:spMkLst>
            <pc:docMk/>
            <pc:sldMk cId="2746644302" sldId="259"/>
            <ac:spMk id="3" creationId="{4EF8763D-8888-C2B6-606F-489342512ABA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26:34.880" v="12" actId="20577"/>
        <pc:sldMkLst>
          <pc:docMk/>
          <pc:sldMk cId="1082898700" sldId="260"/>
        </pc:sldMkLst>
        <pc:spChg chg="mod">
          <ac:chgData name="Mariann Kapstad" userId="S::mariann.kapstad@sunnfjord.kommune.no::d7882ab9-7452-4aa5-945c-486d10976fa5" providerId="AD" clId="Web-{91A59192-8CBF-871F-7BD7-B76F8AE69CC8}" dt="2024-11-08T10:26:23.989" v="11" actId="20577"/>
          <ac:spMkLst>
            <pc:docMk/>
            <pc:sldMk cId="1082898700" sldId="260"/>
            <ac:spMk id="2" creationId="{99A0A528-25CE-5F44-3443-349686CB2174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26:34.880" v="12" actId="20577"/>
          <ac:spMkLst>
            <pc:docMk/>
            <pc:sldMk cId="1082898700" sldId="260"/>
            <ac:spMk id="3" creationId="{4B4AF2D7-4B39-9085-0352-C58BE3D1D7F8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27:17.131" v="15" actId="20577"/>
        <pc:sldMkLst>
          <pc:docMk/>
          <pc:sldMk cId="3719268360" sldId="261"/>
        </pc:sldMkLst>
        <pc:spChg chg="mod">
          <ac:chgData name="Mariann Kapstad" userId="S::mariann.kapstad@sunnfjord.kommune.no::d7882ab9-7452-4aa5-945c-486d10976fa5" providerId="AD" clId="Web-{91A59192-8CBF-871F-7BD7-B76F8AE69CC8}" dt="2024-11-08T10:27:05.928" v="14" actId="20577"/>
          <ac:spMkLst>
            <pc:docMk/>
            <pc:sldMk cId="3719268360" sldId="261"/>
            <ac:spMk id="2" creationId="{4BDAE997-A989-0AFF-47F0-98716E8A15D2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27:17.131" v="15" actId="20577"/>
          <ac:spMkLst>
            <pc:docMk/>
            <pc:sldMk cId="3719268360" sldId="261"/>
            <ac:spMk id="3" creationId="{D631E27C-A3E7-8062-1065-E4A6F9AF0898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27:50.226" v="18" actId="20577"/>
        <pc:sldMkLst>
          <pc:docMk/>
          <pc:sldMk cId="884406493" sldId="262"/>
        </pc:sldMkLst>
        <pc:spChg chg="mod">
          <ac:chgData name="Mariann Kapstad" userId="S::mariann.kapstad@sunnfjord.kommune.no::d7882ab9-7452-4aa5-945c-486d10976fa5" providerId="AD" clId="Web-{91A59192-8CBF-871F-7BD7-B76F8AE69CC8}" dt="2024-11-08T10:27:41.304" v="17" actId="20577"/>
          <ac:spMkLst>
            <pc:docMk/>
            <pc:sldMk cId="884406493" sldId="262"/>
            <ac:spMk id="2" creationId="{85A9041E-DFCD-B693-AEA2-FD34448697AF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27:50.226" v="18" actId="20577"/>
          <ac:spMkLst>
            <pc:docMk/>
            <pc:sldMk cId="884406493" sldId="262"/>
            <ac:spMk id="3" creationId="{FD6EBA82-CE10-8E82-F95D-29578F89BFF5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28:23.524" v="22" actId="20577"/>
        <pc:sldMkLst>
          <pc:docMk/>
          <pc:sldMk cId="3911101393" sldId="263"/>
        </pc:sldMkLst>
        <pc:spChg chg="mod">
          <ac:chgData name="Mariann Kapstad" userId="S::mariann.kapstad@sunnfjord.kommune.no::d7882ab9-7452-4aa5-945c-486d10976fa5" providerId="AD" clId="Web-{91A59192-8CBF-871F-7BD7-B76F8AE69CC8}" dt="2024-11-08T10:28:15.320" v="20" actId="20577"/>
          <ac:spMkLst>
            <pc:docMk/>
            <pc:sldMk cId="3911101393" sldId="263"/>
            <ac:spMk id="2" creationId="{A9863E26-D97F-D2A8-95D7-F2E1B253D5BC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28:23.524" v="22" actId="20577"/>
          <ac:spMkLst>
            <pc:docMk/>
            <pc:sldMk cId="3911101393" sldId="263"/>
            <ac:spMk id="3" creationId="{12905C41-21E4-D050-83D6-2C1B45740980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30:01.933" v="35" actId="20577"/>
        <pc:sldMkLst>
          <pc:docMk/>
          <pc:sldMk cId="1577791249" sldId="264"/>
        </pc:sldMkLst>
        <pc:spChg chg="mod">
          <ac:chgData name="Mariann Kapstad" userId="S::mariann.kapstad@sunnfjord.kommune.no::d7882ab9-7452-4aa5-945c-486d10976fa5" providerId="AD" clId="Web-{91A59192-8CBF-871F-7BD7-B76F8AE69CC8}" dt="2024-11-08T10:29:52.104" v="33" actId="20577"/>
          <ac:spMkLst>
            <pc:docMk/>
            <pc:sldMk cId="1577791249" sldId="264"/>
            <ac:spMk id="2" creationId="{4AB3BDC9-7BE7-0E34-A245-8E7BE871709F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30:01.933" v="35" actId="20577"/>
          <ac:spMkLst>
            <pc:docMk/>
            <pc:sldMk cId="1577791249" sldId="264"/>
            <ac:spMk id="3" creationId="{367ED5E8-2592-B724-1F2C-F4C70B66BC54}"/>
          </ac:spMkLst>
        </pc:spChg>
      </pc:sldChg>
      <pc:sldChg chg="modSp new ord">
        <pc:chgData name="Mariann Kapstad" userId="S::mariann.kapstad@sunnfjord.kommune.no::d7882ab9-7452-4aa5-945c-486d10976fa5" providerId="AD" clId="Web-{91A59192-8CBF-871F-7BD7-B76F8AE69CC8}" dt="2024-11-08T10:29:22.557" v="27"/>
        <pc:sldMkLst>
          <pc:docMk/>
          <pc:sldMk cId="1178405989" sldId="265"/>
        </pc:sldMkLst>
        <pc:spChg chg="mod">
          <ac:chgData name="Mariann Kapstad" userId="S::mariann.kapstad@sunnfjord.kommune.no::d7882ab9-7452-4aa5-945c-486d10976fa5" providerId="AD" clId="Web-{91A59192-8CBF-871F-7BD7-B76F8AE69CC8}" dt="2024-11-08T10:28:45.993" v="25" actId="20577"/>
          <ac:spMkLst>
            <pc:docMk/>
            <pc:sldMk cId="1178405989" sldId="265"/>
            <ac:spMk id="2" creationId="{D5B5E111-6844-EDC7-5C49-2A32DCCF09AB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28:59.415" v="26" actId="20577"/>
          <ac:spMkLst>
            <pc:docMk/>
            <pc:sldMk cId="1178405989" sldId="265"/>
            <ac:spMk id="3" creationId="{38D119C1-2213-DD91-718A-6DCBA7A1B4E0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30:36.215" v="39" actId="20577"/>
        <pc:sldMkLst>
          <pc:docMk/>
          <pc:sldMk cId="3642632106" sldId="266"/>
        </pc:sldMkLst>
        <pc:spChg chg="mod">
          <ac:chgData name="Mariann Kapstad" userId="S::mariann.kapstad@sunnfjord.kommune.no::d7882ab9-7452-4aa5-945c-486d10976fa5" providerId="AD" clId="Web-{91A59192-8CBF-871F-7BD7-B76F8AE69CC8}" dt="2024-11-08T10:30:20.418" v="37" actId="20577"/>
          <ac:spMkLst>
            <pc:docMk/>
            <pc:sldMk cId="3642632106" sldId="266"/>
            <ac:spMk id="2" creationId="{C1ADF31A-3553-8091-6BC0-C08AE812A168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30:36.215" v="39" actId="20577"/>
          <ac:spMkLst>
            <pc:docMk/>
            <pc:sldMk cId="3642632106" sldId="266"/>
            <ac:spMk id="3" creationId="{908FC8B6-11DC-726C-0B0C-1EE07F41E39B}"/>
          </ac:spMkLst>
        </pc:spChg>
      </pc:sldChg>
      <pc:sldChg chg="modSp new">
        <pc:chgData name="Mariann Kapstad" userId="S::mariann.kapstad@sunnfjord.kommune.no::d7882ab9-7452-4aa5-945c-486d10976fa5" providerId="AD" clId="Web-{91A59192-8CBF-871F-7BD7-B76F8AE69CC8}" dt="2024-11-08T10:31:03.075" v="42" actId="20577"/>
        <pc:sldMkLst>
          <pc:docMk/>
          <pc:sldMk cId="3036023079" sldId="267"/>
        </pc:sldMkLst>
        <pc:spChg chg="mod">
          <ac:chgData name="Mariann Kapstad" userId="S::mariann.kapstad@sunnfjord.kommune.no::d7882ab9-7452-4aa5-945c-486d10976fa5" providerId="AD" clId="Web-{91A59192-8CBF-871F-7BD7-B76F8AE69CC8}" dt="2024-11-08T10:30:54.215" v="41" actId="20577"/>
          <ac:spMkLst>
            <pc:docMk/>
            <pc:sldMk cId="3036023079" sldId="267"/>
            <ac:spMk id="2" creationId="{AF70F901-CC14-ACBC-E183-DF8D56579DBF}"/>
          </ac:spMkLst>
        </pc:spChg>
        <pc:spChg chg="mod">
          <ac:chgData name="Mariann Kapstad" userId="S::mariann.kapstad@sunnfjord.kommune.no::d7882ab9-7452-4aa5-945c-486d10976fa5" providerId="AD" clId="Web-{91A59192-8CBF-871F-7BD7-B76F8AE69CC8}" dt="2024-11-08T10:31:03.075" v="42" actId="20577"/>
          <ac:spMkLst>
            <pc:docMk/>
            <pc:sldMk cId="3036023079" sldId="267"/>
            <ac:spMk id="3" creationId="{42B10C85-DAA8-77A8-C016-A946ECCE3993}"/>
          </ac:spMkLst>
        </pc:spChg>
      </pc:sldChg>
      <pc:sldChg chg="new del">
        <pc:chgData name="Mariann Kapstad" userId="S::mariann.kapstad@sunnfjord.kommune.no::d7882ab9-7452-4aa5-945c-486d10976fa5" providerId="AD" clId="Web-{91A59192-8CBF-871F-7BD7-B76F8AE69CC8}" dt="2024-11-08T10:33:42.017" v="47"/>
        <pc:sldMkLst>
          <pc:docMk/>
          <pc:sldMk cId="3790752103" sldId="268"/>
        </pc:sldMkLst>
      </pc:sldChg>
      <pc:sldChg chg="add ord">
        <pc:chgData name="Mariann Kapstad" userId="S::mariann.kapstad@sunnfjord.kommune.no::d7882ab9-7452-4aa5-945c-486d10976fa5" providerId="AD" clId="Web-{91A59192-8CBF-871F-7BD7-B76F8AE69CC8}" dt="2024-11-08T10:44:35.706" v="273"/>
        <pc:sldMkLst>
          <pc:docMk/>
          <pc:sldMk cId="2756107874" sldId="269"/>
        </pc:sldMkLst>
      </pc:sldChg>
      <pc:sldChg chg="add">
        <pc:chgData name="Mariann Kapstad" userId="S::mariann.kapstad@sunnfjord.kommune.no::d7882ab9-7452-4aa5-945c-486d10976fa5" providerId="AD" clId="Web-{91A59192-8CBF-871F-7BD7-B76F8AE69CC8}" dt="2024-11-08T10:33:36.157" v="46"/>
        <pc:sldMkLst>
          <pc:docMk/>
          <pc:sldMk cId="3238151311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secretermueblecultural.blogspot.com/2012/10/mama-quiero-un-hamste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nto-cigano.blogspot.com/2011/10/velhinha-num-velorioby-dan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ntibiotika.no/wp-content/uploads/2018/04/Urinpr%C3%B8ve-sjekkliste_november-2017_Noklus_271117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ntibiotika.no/wp-content/uploads/2018/02/akutt-sykdom-hos-pasienter-i-sykehjem-m.-sjekkliste_NHdoc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todebok.no/index.php?action=chapter&amp;item=8wXsN6nq" TargetMode="External"/><Relationship Id="rId2" Type="http://schemas.openxmlformats.org/officeDocument/2006/relationships/hyperlink" Target="https://www.helsedirektoratet.no/retningslinjer/antibiotika-i-primaerhelsetjenes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Tvangslidels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435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 Light"/>
                <a:cs typeface="Calibri Light"/>
              </a:rPr>
              <a:t>Urinvegsinfeksjonar - </a:t>
            </a:r>
            <a:br>
              <a:rPr lang="en-US" b="1" dirty="0">
                <a:solidFill>
                  <a:srgbClr val="C00000"/>
                </a:solidFill>
                <a:latin typeface="Calibri Light"/>
                <a:cs typeface="Calibri Light"/>
              </a:rPr>
            </a:br>
            <a:r>
              <a:rPr lang="en-US" b="1" dirty="0" err="1">
                <a:solidFill>
                  <a:srgbClr val="C00000"/>
                </a:solidFill>
                <a:latin typeface="Calibri Light"/>
                <a:cs typeface="Calibri Light"/>
              </a:rPr>
              <a:t>frå</a:t>
            </a:r>
            <a:r>
              <a:rPr lang="en-US" b="1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 Light"/>
                <a:cs typeface="Calibri Light"/>
              </a:rPr>
              <a:t>blære</a:t>
            </a:r>
            <a:r>
              <a:rPr lang="en-US" b="1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 Light"/>
                <a:cs typeface="Calibri Light"/>
              </a:rPr>
              <a:t>til</a:t>
            </a:r>
            <a:r>
              <a:rPr lang="en-US" b="1" dirty="0">
                <a:solidFill>
                  <a:srgbClr val="C00000"/>
                </a:solidFill>
                <a:latin typeface="Calibri Light"/>
                <a:cs typeface="Calibri Light"/>
              </a:rPr>
              <a:t> behandling</a:t>
            </a:r>
            <a:br>
              <a:rPr lang="en-US" b="1" dirty="0">
                <a:latin typeface="Calibri Light"/>
              </a:rPr>
            </a:br>
            <a:r>
              <a:rPr lang="en-US" sz="2400" b="1" dirty="0" err="1">
                <a:latin typeface="Calibri Light"/>
                <a:cs typeface="Calibri Light"/>
              </a:rPr>
              <a:t>Sjukeheimslegen</a:t>
            </a:r>
            <a:r>
              <a:rPr lang="en-US" sz="2400" b="1" dirty="0">
                <a:latin typeface="Calibri Light"/>
                <a:cs typeface="Calibri Light"/>
              </a:rPr>
              <a:t> sine </a:t>
            </a:r>
            <a:r>
              <a:rPr lang="en-US" sz="2400" b="1" dirty="0" err="1">
                <a:latin typeface="Calibri Light"/>
                <a:cs typeface="Calibri Light"/>
              </a:rPr>
              <a:t>utfordringar</a:t>
            </a:r>
            <a:endParaRPr lang="en-US" sz="2400" b="1" dirty="0">
              <a:latin typeface="Calibri Light"/>
              <a:cs typeface="Calibri Ligh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600" err="1">
                <a:latin typeface="Calibri Light"/>
                <a:cs typeface="Calibri Light"/>
              </a:rPr>
              <a:t>Sjukeheimsoverlege</a:t>
            </a:r>
            <a:r>
              <a:rPr lang="en-US" sz="1600" dirty="0">
                <a:latin typeface="Calibri Light"/>
                <a:cs typeface="Calibri Light"/>
              </a:rPr>
              <a:t> Mariann Kapstad, Førde </a:t>
            </a:r>
            <a:r>
              <a:rPr lang="en-US" sz="1600" err="1">
                <a:latin typeface="Calibri Light"/>
                <a:cs typeface="Calibri Light"/>
              </a:rPr>
              <a:t>omsorggsenter</a:t>
            </a:r>
            <a:endParaRPr lang="en-US" sz="1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863E26-D97F-D2A8-95D7-F2E1B253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n-N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</a:br>
            <a:r>
              <a:rPr lang="nn-NO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Miljøretta tiltak</a:t>
            </a:r>
            <a:endParaRPr lang="nb-NO">
              <a:solidFill>
                <a:schemeClr val="accent6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905C41-21E4-D050-83D6-2C1B4574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b-NO" sz="2000" dirty="0">
                <a:latin typeface="Calibri"/>
                <a:cs typeface="Calibri"/>
              </a:rPr>
              <a:t>Miljøretta tiltak er svært nyttige for å hindre spreiing av smitte i </a:t>
            </a:r>
            <a:r>
              <a:rPr lang="nb-NO" sz="2000" err="1">
                <a:latin typeface="Calibri"/>
                <a:cs typeface="Calibri"/>
              </a:rPr>
              <a:t>institusjonar</a:t>
            </a:r>
            <a:r>
              <a:rPr lang="nb-NO" sz="2000" dirty="0">
                <a:latin typeface="Calibri"/>
                <a:cs typeface="Calibri"/>
              </a:rPr>
              <a:t> og i samfunnet generelt. </a:t>
            </a:r>
            <a:endParaRPr lang="en-US" sz="2000" dirty="0">
              <a:latin typeface="Calibri"/>
              <a:cs typeface="Calibri"/>
            </a:endParaRPr>
          </a:p>
          <a:p>
            <a:r>
              <a:rPr lang="nn-NO" sz="2000" dirty="0">
                <a:latin typeface="Calibri"/>
                <a:cs typeface="Calibri"/>
              </a:rPr>
              <a:t>Helseinstitusjonar skal ha infeksjonskontrollprogram og system for </a:t>
            </a:r>
            <a:r>
              <a:rPr lang="nn-NO" sz="2000" err="1">
                <a:latin typeface="Calibri"/>
                <a:cs typeface="Calibri"/>
              </a:rPr>
              <a:t>infeksjonsovervåking</a:t>
            </a:r>
            <a:r>
              <a:rPr lang="nn-NO" sz="2000" dirty="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endParaRPr lang="nn-NO" sz="2600" dirty="0">
              <a:latin typeface="Calibri"/>
              <a:cs typeface="Calibri"/>
            </a:endParaRPr>
          </a:p>
          <a:p>
            <a:r>
              <a:rPr lang="nn-NO" sz="2000" dirty="0">
                <a:latin typeface="Calibri"/>
                <a:cs typeface="Calibri"/>
              </a:rPr>
              <a:t>Basale </a:t>
            </a:r>
            <a:r>
              <a:rPr lang="nn-NO" sz="2000" dirty="0" err="1">
                <a:latin typeface="Calibri"/>
                <a:cs typeface="Calibri"/>
              </a:rPr>
              <a:t>smittevernrutiner</a:t>
            </a:r>
            <a:r>
              <a:rPr lang="nn-NO" sz="2000" dirty="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nb-NO" sz="2000" dirty="0">
                <a:latin typeface="Calibri"/>
                <a:cs typeface="Calibri"/>
              </a:rPr>
              <a:t>Skal </a:t>
            </a:r>
            <a:r>
              <a:rPr lang="nb-NO" sz="2000" dirty="0" err="1">
                <a:latin typeface="Calibri"/>
                <a:cs typeface="Calibri"/>
              </a:rPr>
              <a:t>vere</a:t>
            </a:r>
            <a:r>
              <a:rPr lang="nb-NO" sz="2000" dirty="0">
                <a:latin typeface="Calibri"/>
                <a:cs typeface="Calibri"/>
              </a:rPr>
              <a:t> kjent av alle tilsette - og må bli </a:t>
            </a:r>
            <a:r>
              <a:rPr lang="nb-NO" sz="2000" dirty="0" err="1">
                <a:latin typeface="Calibri"/>
                <a:cs typeface="Calibri"/>
              </a:rPr>
              <a:t>fylgt</a:t>
            </a:r>
            <a:r>
              <a:rPr lang="nb-NO" sz="2000" dirty="0">
                <a:latin typeface="Calibri"/>
                <a:cs typeface="Calibri"/>
              </a:rPr>
              <a:t> av alle</a:t>
            </a:r>
            <a:endParaRPr lang="en-US" sz="2000" dirty="0">
              <a:latin typeface="Calibri"/>
              <a:cs typeface="Calibri"/>
            </a:endParaRPr>
          </a:p>
          <a:p>
            <a:r>
              <a:rPr lang="nb-NO" sz="2000" dirty="0">
                <a:latin typeface="Calibri"/>
                <a:cs typeface="Calibri"/>
              </a:rPr>
              <a:t>Ryddig og reint rundt vask og hylle der reine ting blir oppbevart på badet!</a:t>
            </a:r>
          </a:p>
          <a:p>
            <a:r>
              <a:rPr lang="nn-NO" sz="2600" dirty="0">
                <a:latin typeface="Calibri"/>
                <a:cs typeface="Calibri"/>
              </a:rPr>
              <a:t>Viktig: </a:t>
            </a:r>
            <a:r>
              <a:rPr lang="nn-NO" sz="2200" b="1" dirty="0">
                <a:latin typeface="Calibri"/>
                <a:cs typeface="Calibri"/>
              </a:rPr>
              <a:t>GOD HANDHYGIENE!</a:t>
            </a:r>
            <a:r>
              <a:rPr lang="nn-NO" sz="2200" dirty="0">
                <a:latin typeface="Calibri"/>
                <a:cs typeface="Calibri"/>
              </a:rPr>
              <a:t> - </a:t>
            </a:r>
            <a:r>
              <a:rPr lang="nb-NO" sz="2200" dirty="0">
                <a:latin typeface="Calibri"/>
                <a:cs typeface="Calibri"/>
              </a:rPr>
              <a:t>personalet, </a:t>
            </a:r>
            <a:r>
              <a:rPr lang="nb-NO" sz="2200" u="sng" dirty="0">
                <a:latin typeface="Calibri"/>
                <a:cs typeface="Calibri"/>
              </a:rPr>
              <a:t>pasienter</a:t>
            </a:r>
            <a:r>
              <a:rPr lang="nb-NO" sz="2200" dirty="0">
                <a:latin typeface="Calibri"/>
                <a:cs typeface="Calibri"/>
              </a:rPr>
              <a:t> og </a:t>
            </a:r>
            <a:r>
              <a:rPr lang="nb-NO" sz="2200" dirty="0" err="1">
                <a:latin typeface="Calibri"/>
                <a:cs typeface="Calibri"/>
              </a:rPr>
              <a:t>besøkande</a:t>
            </a:r>
            <a:r>
              <a:rPr lang="nb-NO" sz="2200" dirty="0">
                <a:latin typeface="Calibri"/>
                <a:cs typeface="Calibri"/>
              </a:rPr>
              <a:t> </a:t>
            </a:r>
            <a:endParaRPr lang="en-US" sz="2200" dirty="0">
              <a:latin typeface="Calibri"/>
              <a:cs typeface="Calibri"/>
            </a:endParaRPr>
          </a:p>
          <a:p>
            <a:endParaRPr lang="nb-NO" sz="2200" dirty="0">
              <a:latin typeface="Calibri"/>
              <a:cs typeface="Calibri"/>
            </a:endParaRPr>
          </a:p>
          <a:p>
            <a:endParaRPr lang="nn-NO" sz="2600" dirty="0">
              <a:latin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7" name="Bilde 6" descr="Bakterier Virus Sykdom · Gratis vektorgrafikk på Pixabay">
            <a:extLst>
              <a:ext uri="{FF2B5EF4-FFF2-40B4-BE49-F238E27FC236}">
                <a16:creationId xmlns:a16="http://schemas.microsoft.com/office/drawing/2014/main" id="{F35E3AE5-054F-1064-FB94-3CFAF08E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1" y="195470"/>
            <a:ext cx="3326296" cy="2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B5E111-6844-EDC7-5C49-2A32DCCF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n-N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</a:br>
            <a:r>
              <a:rPr lang="nn-NO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Miljøretta tiltak</a:t>
            </a:r>
            <a:endParaRPr lang="nb-NO">
              <a:solidFill>
                <a:schemeClr val="accent6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119C1-2213-DD91-718A-6DCBA7A1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n-NO">
                <a:latin typeface="Calibri"/>
                <a:cs typeface="Calibri"/>
              </a:rPr>
              <a:t>Andre tiltak </a:t>
            </a:r>
            <a:endParaRPr lang="en-US">
              <a:latin typeface="Calibri"/>
              <a:cs typeface="Calibri"/>
            </a:endParaRPr>
          </a:p>
          <a:p>
            <a:pPr lvl="1"/>
            <a:r>
              <a:rPr lang="nn-NO">
                <a:latin typeface="Calibri"/>
                <a:cs typeface="Calibri"/>
              </a:rPr>
              <a:t>Sikre god ernæring </a:t>
            </a:r>
            <a:endParaRPr lang="en-US">
              <a:latin typeface="Calibri"/>
              <a:cs typeface="Calibri"/>
            </a:endParaRPr>
          </a:p>
          <a:p>
            <a:pPr lvl="1"/>
            <a:r>
              <a:rPr lang="nn-NO">
                <a:latin typeface="Calibri"/>
                <a:cs typeface="Calibri"/>
              </a:rPr>
              <a:t>Legge til rette for fysisk aktivitet </a:t>
            </a:r>
            <a:endParaRPr lang="en-US">
              <a:latin typeface="Calibri"/>
              <a:cs typeface="Calibri"/>
            </a:endParaRPr>
          </a:p>
          <a:p>
            <a:pPr lvl="1"/>
            <a:endParaRPr lang="nn-NO" dirty="0">
              <a:latin typeface="Calibri"/>
              <a:cs typeface="Calibri"/>
            </a:endParaRPr>
          </a:p>
          <a:p>
            <a:r>
              <a:rPr lang="nn-NO">
                <a:latin typeface="Calibri"/>
                <a:cs typeface="Calibri"/>
              </a:rPr>
              <a:t>Vaksinasjon </a:t>
            </a:r>
            <a:endParaRPr lang="en-US">
              <a:latin typeface="Calibri"/>
              <a:cs typeface="Calibri"/>
            </a:endParaRPr>
          </a:p>
          <a:p>
            <a:pPr lvl="1"/>
            <a:r>
              <a:rPr lang="nn-NO" sz="1600" b="1" i="1">
                <a:latin typeface="Calibri"/>
                <a:cs typeface="Calibri"/>
              </a:rPr>
              <a:t>Influensavaksine, årleg til pasientar og personale</a:t>
            </a:r>
          </a:p>
          <a:p>
            <a:pPr lvl="1"/>
            <a:r>
              <a:rPr lang="nn-NO" sz="1600" b="1" i="1">
                <a:latin typeface="Calibri"/>
                <a:cs typeface="Calibri"/>
              </a:rPr>
              <a:t>Covidvaksine, årleg til pasientar</a:t>
            </a:r>
          </a:p>
          <a:p>
            <a:pPr lvl="1"/>
            <a:r>
              <a:rPr lang="nn-NO" sz="1600" b="1" i="1">
                <a:latin typeface="Calibri"/>
                <a:cs typeface="Calibri"/>
              </a:rPr>
              <a:t>Pneumokokkvaksine til alle &gt;65 år og deretter kvert 6. år </a:t>
            </a:r>
            <a:endParaRPr lang="nn-NO" sz="1600">
              <a:latin typeface="Calibri"/>
              <a:cs typeface="Calibri"/>
            </a:endParaRPr>
          </a:p>
          <a:p>
            <a:endParaRPr lang="nb-NO" sz="1600" dirty="0"/>
          </a:p>
        </p:txBody>
      </p:sp>
      <p:pic>
        <p:nvPicPr>
          <p:cNvPr id="7" name="Bilde 6" descr="Et bilde som inneholder tegning, clip art, Barnekunst, illustrasjon&#10;&#10;Automatisk generert beskrivelse">
            <a:extLst>
              <a:ext uri="{FF2B5EF4-FFF2-40B4-BE49-F238E27FC236}">
                <a16:creationId xmlns:a16="http://schemas.microsoft.com/office/drawing/2014/main" id="{2B8F8CD5-95B1-7CA1-7CAE-14ACF982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4470" y="2455760"/>
            <a:ext cx="24384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3BDC9-7BE7-0E34-A245-8E7BE871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dirty="0">
              <a:latin typeface="Aptos Display"/>
              <a:cs typeface="Calibri"/>
            </a:endParaRPr>
          </a:p>
          <a:p>
            <a:r>
              <a:rPr lang="nn-NO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Pasientretta tiltak </a:t>
            </a:r>
            <a:r>
              <a:rPr lang="nn-NO" b="1" dirty="0">
                <a:latin typeface="Calibri Light"/>
                <a:cs typeface="Calibri Light"/>
              </a:rPr>
              <a:t>- urinveisinfeksjon </a:t>
            </a:r>
            <a:endParaRPr lang="nn-NO" dirty="0">
              <a:latin typeface="Calibri Light"/>
              <a:cs typeface="Calibri Light"/>
            </a:endParaRPr>
          </a:p>
          <a:p>
            <a:endParaRPr lang="nn-NO" sz="2400" dirty="0">
              <a:latin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7ED5E8-2592-B724-1F2C-F4C70B66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nb-NO"/>
          </a:p>
          <a:p>
            <a:pPr marL="0" indent="0">
              <a:buNone/>
            </a:pPr>
            <a:r>
              <a:rPr lang="nn-NO" sz="3200" b="1" i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Primærforebyggande 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nn-NO" sz="2400">
                <a:latin typeface="Calibri"/>
                <a:cs typeface="Calibri"/>
              </a:rPr>
              <a:t>Toalettvaner </a:t>
            </a:r>
            <a:endParaRPr lang="en-US" sz="24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Faste dotider </a:t>
            </a:r>
            <a:endParaRPr lang="en-US" sz="20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Sitte lenge nok </a:t>
            </a:r>
            <a:endParaRPr lang="en-US" sz="2000">
              <a:latin typeface="Calibri"/>
              <a:cs typeface="Calibri"/>
            </a:endParaRPr>
          </a:p>
          <a:p>
            <a:r>
              <a:rPr lang="nn-NO" sz="2400">
                <a:latin typeface="Calibri"/>
                <a:cs typeface="Calibri"/>
              </a:rPr>
              <a:t>Toaletthygiene </a:t>
            </a:r>
            <a:endParaRPr lang="en-US" sz="24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Bleieskift </a:t>
            </a:r>
            <a:endParaRPr lang="en-US" sz="20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Stell </a:t>
            </a:r>
            <a:endParaRPr lang="en-US" sz="2000">
              <a:latin typeface="Calibri"/>
              <a:cs typeface="Calibri"/>
            </a:endParaRPr>
          </a:p>
          <a:p>
            <a:r>
              <a:rPr lang="nn-NO" sz="2400">
                <a:latin typeface="Calibri"/>
                <a:cs typeface="Calibri"/>
              </a:rPr>
              <a:t>Tarmkontroll </a:t>
            </a:r>
            <a:endParaRPr lang="en-US" sz="24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Inkontinens </a:t>
            </a:r>
            <a:endParaRPr lang="en-US" sz="20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Forstoppelse </a:t>
            </a:r>
            <a:endParaRPr lang="en-US" sz="2000">
              <a:latin typeface="Calibri"/>
              <a:cs typeface="Calibri"/>
            </a:endParaRPr>
          </a:p>
          <a:p>
            <a:pPr lvl="1"/>
            <a:r>
              <a:rPr lang="nn-NO" sz="2000">
                <a:latin typeface="Calibri"/>
                <a:cs typeface="Calibri"/>
              </a:rPr>
              <a:t>Diaré </a:t>
            </a:r>
            <a:endParaRPr lang="en-US" sz="2000">
              <a:latin typeface="Calibri"/>
              <a:cs typeface="Calibri"/>
            </a:endParaRPr>
          </a:p>
          <a:p>
            <a:r>
              <a:rPr lang="nn-NO" sz="2400">
                <a:latin typeface="Calibri"/>
                <a:cs typeface="Calibri"/>
              </a:rPr>
              <a:t>Stelle huda nedantil – forebygge sårheit</a:t>
            </a:r>
          </a:p>
          <a:p>
            <a:r>
              <a:rPr lang="nn-NO" sz="2400">
                <a:latin typeface="Calibri"/>
                <a:cs typeface="Calibri"/>
              </a:rPr>
              <a:t>Inntak av drikke </a:t>
            </a:r>
            <a:endParaRPr lang="en-US" sz="2400">
              <a:latin typeface="Calibri"/>
              <a:cs typeface="Calibri"/>
            </a:endParaRPr>
          </a:p>
          <a:p>
            <a:endParaRPr lang="nn-NO" sz="2400" dirty="0">
              <a:latin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8" name="Bilde 7" descr="Darmo grafika wektorowa: Kochanie, Pieluszka, Dziecko, Ładny - Gratis ...">
            <a:extLst>
              <a:ext uri="{FF2B5EF4-FFF2-40B4-BE49-F238E27FC236}">
                <a16:creationId xmlns:a16="http://schemas.microsoft.com/office/drawing/2014/main" id="{D2A6BCCE-0715-9435-6883-30DB0D93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501" y="2907195"/>
            <a:ext cx="2040215" cy="19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ADF31A-3553-8091-6BC0-C08AE812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n-N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</a:br>
            <a:r>
              <a:rPr lang="nn-NO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Pasientretta tiltak </a:t>
            </a:r>
            <a:r>
              <a:rPr lang="nn-NO" b="1">
                <a:latin typeface="Calibri Light"/>
                <a:cs typeface="Calibri Light"/>
              </a:rPr>
              <a:t>– urinveisinfeksjon</a:t>
            </a:r>
            <a:endParaRPr lang="nb-NO" dirty="0"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8FC8B6-11DC-726C-0B0C-1EE07F41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pPr marL="0" indent="0">
              <a:buNone/>
            </a:pPr>
            <a:r>
              <a:rPr lang="nn-NO" b="1" i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Sekundærforebyggande</a:t>
            </a:r>
            <a:r>
              <a:rPr lang="nn-NO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nb-NO">
                <a:latin typeface="Calibri"/>
                <a:cs typeface="Calibri"/>
              </a:rPr>
              <a:t>Blæretømming ved retensjon og residiverende UVI - anbefaling RIK </a:t>
            </a:r>
            <a:endParaRPr lang="en-US">
              <a:latin typeface="Calibri"/>
              <a:cs typeface="Calibri"/>
            </a:endParaRPr>
          </a:p>
          <a:p>
            <a:pPr lvl="1"/>
            <a:r>
              <a:rPr lang="nn-NO">
                <a:latin typeface="Calibri"/>
                <a:cs typeface="Calibri"/>
              </a:rPr>
              <a:t>Kvinner med residiverende UVI - lokalt østrogen </a:t>
            </a:r>
            <a:endParaRPr lang="en-US">
              <a:latin typeface="Calibri"/>
              <a:cs typeface="Calibri"/>
            </a:endParaRPr>
          </a:p>
          <a:p>
            <a:pPr lvl="1"/>
            <a:r>
              <a:rPr lang="nn-NO">
                <a:latin typeface="Calibri"/>
                <a:cs typeface="Calibri"/>
              </a:rPr>
              <a:t>Metenamin (Hiprex) </a:t>
            </a:r>
            <a:endParaRPr lang="en-US">
              <a:latin typeface="Calibri"/>
              <a:cs typeface="Calibri"/>
            </a:endParaRPr>
          </a:p>
          <a:p>
            <a:pPr lvl="2"/>
            <a:r>
              <a:rPr lang="nn-NO" sz="1800">
                <a:latin typeface="Calibri"/>
                <a:cs typeface="Calibri"/>
              </a:rPr>
              <a:t>Kan ha infeksjonsforebyggende effekt, men er ikkje godt dokumentert</a:t>
            </a:r>
            <a:endParaRPr lang="en-US" sz="1800">
              <a:latin typeface="Calibri"/>
              <a:cs typeface="Calibri"/>
            </a:endParaRPr>
          </a:p>
          <a:p>
            <a:pPr lvl="2"/>
            <a:r>
              <a:rPr lang="nb-NO" sz="1800">
                <a:latin typeface="Calibri"/>
                <a:cs typeface="Calibri"/>
              </a:rPr>
              <a:t>Må revurderast etter 6 mndr, evt. prøveseponer </a:t>
            </a:r>
            <a:endParaRPr lang="en-US" sz="1800">
              <a:latin typeface="Calibri"/>
              <a:cs typeface="Calibri"/>
            </a:endParaRPr>
          </a:p>
          <a:p>
            <a:pPr lvl="2"/>
            <a:r>
              <a:rPr lang="nn-NO" sz="1800">
                <a:latin typeface="Calibri"/>
                <a:cs typeface="Calibri"/>
              </a:rPr>
              <a:t>OBS urin ph 5,6 eller lavere </a:t>
            </a:r>
            <a:endParaRPr lang="en-US" sz="1800">
              <a:latin typeface="Calibri"/>
              <a:cs typeface="Calibri"/>
            </a:endParaRPr>
          </a:p>
          <a:p>
            <a:pPr lvl="2"/>
            <a:r>
              <a:rPr lang="nn-NO" sz="1800">
                <a:latin typeface="Calibri"/>
                <a:cs typeface="Calibri"/>
              </a:rPr>
              <a:t>Ikkje virksom ved permanent urinkateter</a:t>
            </a:r>
            <a:endParaRPr lang="en-US" sz="1800">
              <a:latin typeface="Calibri"/>
              <a:cs typeface="Calibri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263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0F901-CC14-ACBC-E183-DF8D5657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</a:br>
            <a:r>
              <a:rPr lang="nn-NO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Oppsummering – forebygging av infeksjon</a:t>
            </a:r>
            <a:br>
              <a:rPr lang="nn-NO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</a:br>
            <a:endParaRPr lang="nb-NO" sz="4000">
              <a:latin typeface="Calibri Light"/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B10C85-DAA8-77A8-C016-A946ECCE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b-NO" dirty="0">
                <a:latin typeface="Calibri"/>
                <a:cs typeface="Calibri"/>
              </a:rPr>
              <a:t>God </a:t>
            </a:r>
            <a:r>
              <a:rPr lang="nb-NO" b="1" dirty="0">
                <a:solidFill>
                  <a:srgbClr val="FF0000"/>
                </a:solidFill>
                <a:latin typeface="Calibri"/>
                <a:cs typeface="Calibri"/>
              </a:rPr>
              <a:t>handhygiene</a:t>
            </a:r>
            <a:r>
              <a:rPr lang="nb-NO" dirty="0">
                <a:latin typeface="Calibri"/>
                <a:cs typeface="Calibri"/>
              </a:rPr>
              <a:t> er det beste </a:t>
            </a:r>
            <a:r>
              <a:rPr lang="nb-NO" dirty="0" err="1">
                <a:latin typeface="Calibri"/>
                <a:cs typeface="Calibri"/>
              </a:rPr>
              <a:t>infeksjonsforebyggande</a:t>
            </a:r>
            <a:r>
              <a:rPr lang="nb-NO" dirty="0">
                <a:latin typeface="Calibri"/>
                <a:cs typeface="Calibri"/>
              </a:rPr>
              <a:t> tiltaket! </a:t>
            </a:r>
            <a:endParaRPr lang="en-US" dirty="0">
              <a:latin typeface="Calibri"/>
              <a:cs typeface="Calibri"/>
            </a:endParaRPr>
          </a:p>
          <a:p>
            <a:endParaRPr lang="nb-NO" dirty="0">
              <a:latin typeface="Calibri"/>
              <a:cs typeface="Calibri"/>
            </a:endParaRPr>
          </a:p>
          <a:p>
            <a:r>
              <a:rPr lang="nn-NO" dirty="0">
                <a:latin typeface="Calibri"/>
                <a:cs typeface="Calibri"/>
              </a:rPr>
              <a:t>Gode </a:t>
            </a:r>
            <a:r>
              <a:rPr lang="nn-NO" b="1" dirty="0">
                <a:solidFill>
                  <a:srgbClr val="FF0000"/>
                </a:solidFill>
                <a:latin typeface="Calibri"/>
                <a:cs typeface="Calibri"/>
              </a:rPr>
              <a:t>toalettvanar</a:t>
            </a:r>
            <a:r>
              <a:rPr lang="nn-NO" dirty="0">
                <a:latin typeface="Calibri"/>
                <a:cs typeface="Calibri"/>
              </a:rPr>
              <a:t> og</a:t>
            </a:r>
            <a:r>
              <a:rPr lang="nn-NO" b="1" dirty="0">
                <a:solidFill>
                  <a:srgbClr val="FF0000"/>
                </a:solidFill>
                <a:latin typeface="Calibri"/>
                <a:cs typeface="Calibri"/>
              </a:rPr>
              <a:t> god hygiene</a:t>
            </a:r>
            <a:r>
              <a:rPr lang="nn-NO" dirty="0">
                <a:latin typeface="Calibri"/>
                <a:cs typeface="Calibri"/>
              </a:rPr>
              <a:t> kan forebygge infeksjon i urinvegane! </a:t>
            </a:r>
            <a:endParaRPr lang="en-US" dirty="0">
              <a:latin typeface="Calibri"/>
              <a:cs typeface="Calibri"/>
            </a:endParaRPr>
          </a:p>
          <a:p>
            <a:endParaRPr lang="nn-NO" dirty="0">
              <a:latin typeface="Calibri"/>
              <a:cs typeface="Calibri"/>
            </a:endParaRPr>
          </a:p>
          <a:p>
            <a:r>
              <a:rPr lang="nb-NO" dirty="0">
                <a:latin typeface="Calibri"/>
                <a:cs typeface="Calibri"/>
              </a:rPr>
              <a:t>God </a:t>
            </a:r>
            <a:r>
              <a:rPr lang="nb-NO" b="1" dirty="0">
                <a:solidFill>
                  <a:srgbClr val="FF0000"/>
                </a:solidFill>
                <a:latin typeface="Calibri"/>
                <a:cs typeface="Calibri"/>
              </a:rPr>
              <a:t>ernæring</a:t>
            </a:r>
            <a:r>
              <a:rPr lang="nb-NO" dirty="0">
                <a:latin typeface="Calibri"/>
                <a:cs typeface="Calibri"/>
              </a:rPr>
              <a:t> og </a:t>
            </a:r>
            <a:r>
              <a:rPr lang="nb-NO" b="1" dirty="0">
                <a:solidFill>
                  <a:srgbClr val="FF0000"/>
                </a:solidFill>
                <a:latin typeface="Calibri"/>
                <a:cs typeface="Calibri"/>
              </a:rPr>
              <a:t>aktivitet </a:t>
            </a:r>
            <a:r>
              <a:rPr lang="nb-NO" dirty="0">
                <a:latin typeface="Calibri"/>
                <a:cs typeface="Calibri"/>
              </a:rPr>
              <a:t>er </a:t>
            </a:r>
            <a:r>
              <a:rPr lang="nb-NO" dirty="0" err="1">
                <a:latin typeface="Calibri"/>
                <a:cs typeface="Calibri"/>
              </a:rPr>
              <a:t>sjukdomsforebyggande</a:t>
            </a:r>
            <a:r>
              <a:rPr lang="nb-NO" dirty="0">
                <a:latin typeface="Calibri"/>
                <a:cs typeface="Calibri"/>
              </a:rPr>
              <a:t>! </a:t>
            </a:r>
            <a:endParaRPr lang="en-US" dirty="0">
              <a:latin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8" name="Bilde 7" descr="Et bilde som inneholder tegning, tegnefilm, illustrasjon, sketch&#10;&#10;Automatisk generert beskrivelse">
            <a:extLst>
              <a:ext uri="{FF2B5EF4-FFF2-40B4-BE49-F238E27FC236}">
                <a16:creationId xmlns:a16="http://schemas.microsoft.com/office/drawing/2014/main" id="{CF3DF0E8-0E12-40A9-C0EA-00EED500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13" y="3932376"/>
            <a:ext cx="3003689" cy="29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CC64F-807B-D4FB-EE19-E11B9D96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92367D-74D0-2D75-7BEC-F275ED62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4800" b="1">
                <a:solidFill>
                  <a:srgbClr val="0070C0"/>
                </a:solidFill>
                <a:latin typeface="Calibri Light"/>
                <a:cs typeface="Calibri Light"/>
              </a:rPr>
              <a:t>Takk for meg</a:t>
            </a:r>
          </a:p>
        </p:txBody>
      </p:sp>
      <p:pic>
        <p:nvPicPr>
          <p:cNvPr id="4" name="Bilde 3" descr="Thumbs Up Smiley Face Emoji - Free vector graphic on Pixabay">
            <a:extLst>
              <a:ext uri="{FF2B5EF4-FFF2-40B4-BE49-F238E27FC236}">
                <a16:creationId xmlns:a16="http://schemas.microsoft.com/office/drawing/2014/main" id="{C2E39539-80AD-541F-2D1A-D6944DA4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23" y="2045804"/>
            <a:ext cx="6398754" cy="44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D786E-8A5F-FFF6-4E93-54ADB1CD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b="1" dirty="0">
                <a:solidFill>
                  <a:schemeClr val="accent2"/>
                </a:solidFill>
                <a:latin typeface="Calibri Light"/>
                <a:cs typeface="Calibri Light"/>
              </a:rPr>
              <a:t>Diagnostiske </a:t>
            </a:r>
            <a:r>
              <a:rPr lang="nn-NO" sz="3200" b="1">
                <a:solidFill>
                  <a:schemeClr val="accent2"/>
                </a:solidFill>
                <a:latin typeface="Calibri Light"/>
                <a:cs typeface="Calibri Light"/>
              </a:rPr>
              <a:t>utfordringar</a:t>
            </a:r>
            <a:r>
              <a:rPr lang="nn-NO" sz="3200" b="1" dirty="0">
                <a:solidFill>
                  <a:schemeClr val="accent2"/>
                </a:solidFill>
                <a:latin typeface="Calibri Light"/>
                <a:cs typeface="Calibri Light"/>
              </a:rPr>
              <a:t> ved infeksjonar hos eldre</a:t>
            </a:r>
            <a:endParaRPr lang="nb-NO" sz="3200" dirty="0">
              <a:solidFill>
                <a:schemeClr val="accent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266C0A-E0C5-CED5-5255-D67E65D6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 sz="1800" u="sng" dirty="0">
                <a:latin typeface="Calibri"/>
                <a:cs typeface="Calibri"/>
              </a:rPr>
              <a:t>Atypisk </a:t>
            </a:r>
            <a:r>
              <a:rPr lang="nn-NO" sz="1800" u="sng" err="1">
                <a:latin typeface="Calibri"/>
                <a:cs typeface="Calibri"/>
              </a:rPr>
              <a:t>sykdomspresentasjon</a:t>
            </a:r>
            <a:r>
              <a:rPr lang="nn-NO" sz="1800" dirty="0">
                <a:latin typeface="Calibri"/>
                <a:cs typeface="Calibri"/>
              </a:rPr>
              <a:t> – ofte vage og mindre organspesifikke symptom</a:t>
            </a:r>
            <a:endParaRPr lang="en-US" sz="1800">
              <a:latin typeface="Calibri"/>
              <a:cs typeface="Calibri"/>
            </a:endParaRPr>
          </a:p>
          <a:p>
            <a:r>
              <a:rPr lang="nn-NO" sz="1800" dirty="0">
                <a:latin typeface="Calibri"/>
                <a:cs typeface="Calibri"/>
              </a:rPr>
              <a:t>Ofte </a:t>
            </a:r>
            <a:r>
              <a:rPr lang="nn-NO" sz="1800" u="sng" dirty="0">
                <a:latin typeface="Calibri"/>
                <a:cs typeface="Calibri"/>
              </a:rPr>
              <a:t>fråvær av feber</a:t>
            </a:r>
            <a:endParaRPr lang="en-US" sz="1800" u="sng">
              <a:latin typeface="Calibri"/>
              <a:cs typeface="Calibri"/>
            </a:endParaRPr>
          </a:p>
          <a:p>
            <a:r>
              <a:rPr lang="nb-NO" sz="1800" dirty="0">
                <a:latin typeface="Calibri"/>
                <a:cs typeface="Calibri"/>
              </a:rPr>
              <a:t>Ofte </a:t>
            </a:r>
            <a:r>
              <a:rPr lang="nb-NO" sz="1800" u="sng" err="1">
                <a:latin typeface="Calibri"/>
                <a:cs typeface="Calibri"/>
              </a:rPr>
              <a:t>sviktande</a:t>
            </a:r>
            <a:r>
              <a:rPr lang="nb-NO" sz="1800" u="sng" dirty="0">
                <a:latin typeface="Calibri"/>
                <a:cs typeface="Calibri"/>
              </a:rPr>
              <a:t> </a:t>
            </a:r>
            <a:r>
              <a:rPr lang="nb-NO" sz="1800" u="sng" err="1">
                <a:latin typeface="Calibri"/>
                <a:cs typeface="Calibri"/>
              </a:rPr>
              <a:t>funksjonar</a:t>
            </a:r>
            <a:r>
              <a:rPr lang="nb-NO" sz="1800" dirty="0">
                <a:latin typeface="Calibri"/>
                <a:cs typeface="Calibri"/>
              </a:rPr>
              <a:t> – delirium, falltendens, redusert mobilitet, urininkontinens, dehydrering</a:t>
            </a:r>
            <a:endParaRPr lang="en-US" sz="1800">
              <a:latin typeface="Calibri"/>
              <a:cs typeface="Calibri"/>
            </a:endParaRPr>
          </a:p>
          <a:p>
            <a:endParaRPr lang="nb-NO" sz="1800" dirty="0">
              <a:latin typeface="Calibri"/>
              <a:cs typeface="Calibri"/>
            </a:endParaRPr>
          </a:p>
          <a:p>
            <a:r>
              <a:rPr lang="nb-NO" sz="1800" u="sng" dirty="0">
                <a:latin typeface="Calibri"/>
                <a:cs typeface="Calibri"/>
              </a:rPr>
              <a:t>Nedsatt immunforsvar</a:t>
            </a:r>
            <a:r>
              <a:rPr lang="nb-NO" sz="1800" dirty="0">
                <a:latin typeface="Calibri"/>
                <a:cs typeface="Calibri"/>
              </a:rPr>
              <a:t> på grunn av: fysiologiske </a:t>
            </a:r>
            <a:r>
              <a:rPr lang="nb-NO" sz="1800" err="1">
                <a:latin typeface="Calibri"/>
                <a:cs typeface="Calibri"/>
              </a:rPr>
              <a:t>aldringsprosessar</a:t>
            </a:r>
            <a:r>
              <a:rPr lang="nb-NO" sz="1800" dirty="0">
                <a:latin typeface="Calibri"/>
                <a:cs typeface="Calibri"/>
              </a:rPr>
              <a:t>, </a:t>
            </a:r>
            <a:r>
              <a:rPr lang="nn-NO" sz="1800" dirty="0">
                <a:latin typeface="Calibri"/>
                <a:cs typeface="Calibri"/>
              </a:rPr>
              <a:t>legemiddel som </a:t>
            </a:r>
            <a:r>
              <a:rPr lang="nn-NO" sz="1800" err="1">
                <a:latin typeface="Calibri"/>
                <a:cs typeface="Calibri"/>
              </a:rPr>
              <a:t>steroider</a:t>
            </a:r>
            <a:r>
              <a:rPr lang="nn-NO" sz="1800" dirty="0">
                <a:latin typeface="Calibri"/>
                <a:cs typeface="Calibri"/>
              </a:rPr>
              <a:t> og immunmodulerande middel. </a:t>
            </a:r>
            <a:endParaRPr lang="en-US" sz="1800" dirty="0">
              <a:latin typeface="Calibri"/>
              <a:cs typeface="Calibri"/>
            </a:endParaRPr>
          </a:p>
          <a:p>
            <a:r>
              <a:rPr lang="nb-NO" sz="1800" u="sng" dirty="0">
                <a:latin typeface="Calibri"/>
                <a:cs typeface="Calibri"/>
              </a:rPr>
              <a:t>Kroniske </a:t>
            </a:r>
            <a:r>
              <a:rPr lang="nb-NO" sz="1800" u="sng" err="1">
                <a:latin typeface="Calibri"/>
                <a:cs typeface="Calibri"/>
              </a:rPr>
              <a:t>sykdommar</a:t>
            </a:r>
            <a:r>
              <a:rPr lang="nb-NO" sz="1800" dirty="0">
                <a:latin typeface="Calibri"/>
                <a:cs typeface="Calibri"/>
              </a:rPr>
              <a:t> som demens, diabetes, KOLS, </a:t>
            </a:r>
            <a:r>
              <a:rPr lang="nb-NO" sz="1800" err="1">
                <a:latin typeface="Calibri"/>
                <a:cs typeface="Calibri"/>
              </a:rPr>
              <a:t>hjertekarsjukdom</a:t>
            </a:r>
            <a:r>
              <a:rPr lang="nb-NO" sz="1800" dirty="0">
                <a:latin typeface="Calibri"/>
                <a:cs typeface="Calibri"/>
              </a:rPr>
              <a:t>, kreft, nevrodegenerative og </a:t>
            </a:r>
            <a:r>
              <a:rPr lang="nb-NO" sz="1800" err="1">
                <a:latin typeface="Calibri"/>
                <a:cs typeface="Calibri"/>
              </a:rPr>
              <a:t>rheumatiske</a:t>
            </a:r>
            <a:r>
              <a:rPr lang="nb-NO" sz="1800" dirty="0">
                <a:latin typeface="Calibri"/>
                <a:cs typeface="Calibri"/>
              </a:rPr>
              <a:t> </a:t>
            </a:r>
            <a:r>
              <a:rPr lang="nb-NO" sz="1800" err="1">
                <a:latin typeface="Calibri"/>
                <a:cs typeface="Calibri"/>
              </a:rPr>
              <a:t>sykdommar</a:t>
            </a:r>
            <a:r>
              <a:rPr lang="nb-NO" sz="1800" dirty="0">
                <a:latin typeface="Calibri"/>
                <a:cs typeface="Calibri"/>
              </a:rPr>
              <a:t> og bruk av </a:t>
            </a:r>
            <a:r>
              <a:rPr lang="nb-NO" sz="1800" err="1">
                <a:latin typeface="Calibri"/>
                <a:cs typeface="Calibri"/>
              </a:rPr>
              <a:t>immunosuppressiv</a:t>
            </a:r>
            <a:r>
              <a:rPr lang="nb-NO" sz="1800" dirty="0">
                <a:latin typeface="Calibri"/>
                <a:cs typeface="Calibri"/>
              </a:rPr>
              <a:t> </a:t>
            </a:r>
            <a:r>
              <a:rPr lang="nb-NO" sz="1800" err="1">
                <a:latin typeface="Calibri"/>
                <a:cs typeface="Calibri"/>
              </a:rPr>
              <a:t>beh</a:t>
            </a:r>
            <a:r>
              <a:rPr lang="nb-NO" sz="1800" dirty="0">
                <a:latin typeface="Calibri"/>
                <a:cs typeface="Calibri"/>
              </a:rPr>
              <a:t> – </a:t>
            </a:r>
            <a:r>
              <a:rPr lang="nb-NO" sz="1800" err="1">
                <a:latin typeface="Calibri"/>
                <a:cs typeface="Calibri"/>
              </a:rPr>
              <a:t>vanskeleggjør</a:t>
            </a:r>
            <a:r>
              <a:rPr lang="nb-NO" sz="1800" dirty="0">
                <a:latin typeface="Calibri"/>
                <a:cs typeface="Calibri"/>
              </a:rPr>
              <a:t> diagnostikken.</a:t>
            </a:r>
            <a:endParaRPr lang="en-US" sz="1800" dirty="0">
              <a:latin typeface="Calibri"/>
              <a:cs typeface="Calibri"/>
            </a:endParaRPr>
          </a:p>
          <a:p>
            <a:endParaRPr lang="nb-NO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</p:txBody>
      </p:sp>
      <p:pic>
        <p:nvPicPr>
          <p:cNvPr id="4" name="Bilde 3" descr="Senior La Joie Âge Vieil · Image gratuite sur Pixabay">
            <a:extLst>
              <a:ext uri="{FF2B5EF4-FFF2-40B4-BE49-F238E27FC236}">
                <a16:creationId xmlns:a16="http://schemas.microsoft.com/office/drawing/2014/main" id="{EDB52B22-5C1D-EEE8-7124-6F3DD353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076" y="3313"/>
            <a:ext cx="1806438" cy="25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169718-8BD2-B369-865F-9C279DCD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3600" b="1" u="sng" dirty="0">
                <a:solidFill>
                  <a:schemeClr val="accent6"/>
                </a:solidFill>
                <a:latin typeface="Calibri Light"/>
                <a:cs typeface="Calibri Light"/>
              </a:rPr>
            </a:br>
            <a:br>
              <a:rPr lang="nb-NO" sz="3600" b="1" u="sng" dirty="0">
                <a:latin typeface="Calibri Light"/>
                <a:cs typeface="Calibri Light"/>
              </a:rPr>
            </a:br>
            <a:br>
              <a:rPr lang="nb-NO" sz="3600" b="1" u="sng" dirty="0">
                <a:latin typeface="Calibri Light"/>
                <a:cs typeface="Calibri Light"/>
              </a:rPr>
            </a:br>
            <a:r>
              <a:rPr lang="nb-NO" sz="4000" b="1">
                <a:solidFill>
                  <a:schemeClr val="accent2"/>
                </a:solidFill>
                <a:latin typeface="Calibri Light"/>
                <a:cs typeface="Calibri Light"/>
              </a:rPr>
              <a:t>Asymptomatisk bakteriuri</a:t>
            </a:r>
          </a:p>
          <a:p>
            <a:endParaRPr lang="nb-NO" sz="3600" b="1" u="sng" dirty="0">
              <a:latin typeface="Calibri Light"/>
              <a:cs typeface="Calibri Light"/>
            </a:endParaRPr>
          </a:p>
          <a:p>
            <a:endParaRPr lang="nb-NO" dirty="0">
              <a:latin typeface="Aptos Display"/>
              <a:cs typeface="Calibri Light"/>
            </a:endParaRPr>
          </a:p>
          <a:p>
            <a:endParaRPr lang="nb-NO" sz="3600" b="1" u="sng" dirty="0">
              <a:latin typeface="Calibri Light"/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9B1DF-4794-1BBC-B8FF-F03A651C6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 Narrow"/>
                <a:cs typeface="Calibri"/>
              </a:rPr>
              <a:t>Eldre </a:t>
            </a:r>
            <a:r>
              <a:rPr lang="en-US" sz="2200" dirty="0" err="1">
                <a:latin typeface="Arial Narrow"/>
                <a:cs typeface="Calibri"/>
              </a:rPr>
              <a:t>kan</a:t>
            </a:r>
            <a:r>
              <a:rPr lang="en-US" sz="2200" dirty="0">
                <a:latin typeface="Arial Narrow"/>
                <a:cs typeface="Calibri"/>
              </a:rPr>
              <a:t> ha </a:t>
            </a:r>
            <a:r>
              <a:rPr lang="en-US" sz="2200" dirty="0" err="1">
                <a:latin typeface="Arial Narrow"/>
                <a:cs typeface="Calibri"/>
              </a:rPr>
              <a:t>bakteriar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i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urinen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utan</a:t>
            </a:r>
            <a:r>
              <a:rPr lang="en-US" sz="2200" dirty="0">
                <a:latin typeface="Arial Narrow"/>
                <a:cs typeface="Calibri"/>
              </a:rPr>
              <a:t> at det er </a:t>
            </a:r>
            <a:r>
              <a:rPr lang="en-US" sz="2200" dirty="0" err="1">
                <a:latin typeface="Arial Narrow"/>
                <a:cs typeface="Calibri"/>
              </a:rPr>
              <a:t>teikn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på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sjukdom</a:t>
            </a:r>
            <a:r>
              <a:rPr lang="en-US" sz="2200" dirty="0">
                <a:latin typeface="Arial Narrow"/>
                <a:cs typeface="Calibri"/>
              </a:rPr>
              <a:t>, </a:t>
            </a:r>
            <a:r>
              <a:rPr lang="en-US" sz="2200" b="1" dirty="0" err="1">
                <a:latin typeface="Arial Narrow"/>
                <a:cs typeface="Calibri"/>
              </a:rPr>
              <a:t>asymptomatisk</a:t>
            </a:r>
            <a:r>
              <a:rPr lang="en-US" sz="2200" b="1" dirty="0">
                <a:latin typeface="Arial Narrow"/>
                <a:cs typeface="Calibri"/>
              </a:rPr>
              <a:t> </a:t>
            </a:r>
            <a:r>
              <a:rPr lang="en-US" sz="2200" b="1" dirty="0" err="1">
                <a:latin typeface="Arial Narrow"/>
                <a:cs typeface="Calibri"/>
              </a:rPr>
              <a:t>bakteriuri</a:t>
            </a:r>
            <a:r>
              <a:rPr lang="en-US" sz="2200" b="1" dirty="0">
                <a:latin typeface="Arial Narrow"/>
                <a:cs typeface="Calibri"/>
              </a:rPr>
              <a:t> </a:t>
            </a:r>
            <a:r>
              <a:rPr lang="en-US" sz="2200" dirty="0">
                <a:latin typeface="Arial Narrow"/>
                <a:cs typeface="Calibri"/>
              </a:rPr>
              <a:t>(ABU), </a:t>
            </a:r>
            <a:r>
              <a:rPr lang="en-US" sz="2200" dirty="0" err="1">
                <a:latin typeface="Arial Narrow"/>
                <a:cs typeface="Calibri"/>
              </a:rPr>
              <a:t>og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skal</a:t>
            </a:r>
            <a:r>
              <a:rPr lang="en-US" sz="2200" b="1" dirty="0">
                <a:latin typeface="Arial Narrow"/>
                <a:cs typeface="Calibri"/>
              </a:rPr>
              <a:t> </a:t>
            </a:r>
            <a:r>
              <a:rPr lang="en-US" sz="2200" b="1" dirty="0" err="1">
                <a:latin typeface="Arial Narrow"/>
                <a:cs typeface="Calibri"/>
              </a:rPr>
              <a:t>ikkje</a:t>
            </a:r>
            <a:r>
              <a:rPr lang="en-US" sz="2200" b="1" dirty="0">
                <a:latin typeface="Arial Narrow"/>
                <a:cs typeface="Calibri"/>
              </a:rPr>
              <a:t> </a:t>
            </a:r>
            <a:r>
              <a:rPr lang="en-US" sz="2200" b="1" dirty="0" err="1">
                <a:latin typeface="Arial Narrow"/>
                <a:cs typeface="Calibri"/>
              </a:rPr>
              <a:t>behandlast</a:t>
            </a:r>
            <a:r>
              <a:rPr lang="en-US" sz="2200" dirty="0">
                <a:latin typeface="Arial Narrow"/>
                <a:cs typeface="Calibri"/>
              </a:rPr>
              <a:t>. ABU </a:t>
            </a:r>
            <a:r>
              <a:rPr lang="en-US" sz="2200" dirty="0" err="1">
                <a:latin typeface="Arial Narrow"/>
                <a:cs typeface="Calibri"/>
              </a:rPr>
              <a:t>aukar</a:t>
            </a:r>
            <a:r>
              <a:rPr lang="en-US" sz="2200" dirty="0">
                <a:latin typeface="Arial Narrow"/>
                <a:cs typeface="Calibri"/>
              </a:rPr>
              <a:t> med </a:t>
            </a:r>
            <a:r>
              <a:rPr lang="en-US" sz="2200" dirty="0" err="1">
                <a:latin typeface="Arial Narrow"/>
                <a:cs typeface="Calibri"/>
              </a:rPr>
              <a:t>aukande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skrøpelegheit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og</a:t>
            </a:r>
            <a:r>
              <a:rPr lang="en-US" sz="2200" dirty="0">
                <a:latin typeface="Arial Narrow"/>
                <a:cs typeface="Calibri"/>
              </a:rPr>
              <a:t> </a:t>
            </a:r>
            <a:r>
              <a:rPr lang="en-US" sz="2200" dirty="0" err="1">
                <a:latin typeface="Arial Narrow"/>
                <a:cs typeface="Calibri"/>
              </a:rPr>
              <a:t>i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siste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fase</a:t>
            </a:r>
            <a:r>
              <a:rPr lang="en-US" sz="2200" dirty="0">
                <a:latin typeface="Arial Narrow"/>
                <a:cs typeface="Calibri"/>
              </a:rPr>
              <a:t> av </a:t>
            </a:r>
            <a:r>
              <a:rPr lang="en-US" sz="2200" dirty="0" err="1">
                <a:latin typeface="Arial Narrow"/>
                <a:cs typeface="Calibri"/>
              </a:rPr>
              <a:t>livet</a:t>
            </a:r>
            <a:r>
              <a:rPr lang="en-US" sz="2200" dirty="0">
                <a:latin typeface="Arial Narrow"/>
                <a:cs typeface="Calibri"/>
              </a:rPr>
              <a:t>. </a:t>
            </a:r>
            <a:endParaRPr lang="nb-NO"/>
          </a:p>
          <a:p>
            <a:pPr marL="0" indent="0">
              <a:buNone/>
            </a:pPr>
            <a:r>
              <a:rPr lang="en-US" sz="2200" dirty="0">
                <a:latin typeface="Arial Narrow"/>
                <a:cs typeface="Calibri"/>
              </a:rPr>
              <a:t> </a:t>
            </a:r>
            <a:br>
              <a:rPr lang="en-US" sz="2200" dirty="0">
                <a:latin typeface="Arial Narrow"/>
                <a:cs typeface="Calibri"/>
              </a:rPr>
            </a:br>
            <a:r>
              <a:rPr lang="en-US" sz="2200" u="sng" dirty="0">
                <a:latin typeface="Arial Narrow"/>
                <a:cs typeface="Calibri"/>
              </a:rPr>
              <a:t>U-</a:t>
            </a:r>
            <a:r>
              <a:rPr lang="en-US" sz="2200" u="sng" err="1">
                <a:latin typeface="Arial Narrow"/>
                <a:cs typeface="Calibri"/>
              </a:rPr>
              <a:t>stix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skal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kun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tas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når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pasienten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har</a:t>
            </a:r>
            <a:r>
              <a:rPr lang="en-US" sz="2200" u="sng" dirty="0">
                <a:latin typeface="Arial Narrow"/>
                <a:cs typeface="Calibri"/>
              </a:rPr>
              <a:t> </a:t>
            </a:r>
            <a:r>
              <a:rPr lang="en-US" sz="2200" u="sng" err="1">
                <a:latin typeface="Arial Narrow"/>
                <a:cs typeface="Calibri"/>
              </a:rPr>
              <a:t>mistanke</a:t>
            </a:r>
            <a:r>
              <a:rPr lang="en-US" sz="2200" u="sng" dirty="0">
                <a:latin typeface="Arial Narrow"/>
                <a:cs typeface="Calibri"/>
              </a:rPr>
              <a:t> om </a:t>
            </a:r>
            <a:r>
              <a:rPr lang="en-US" sz="2200" u="sng" err="1">
                <a:latin typeface="Arial Narrow"/>
                <a:cs typeface="Calibri"/>
              </a:rPr>
              <a:t>symptomgivande</a:t>
            </a:r>
            <a:r>
              <a:rPr lang="en-US" sz="2200" u="sng" dirty="0">
                <a:latin typeface="Arial Narrow"/>
                <a:cs typeface="Calibri"/>
              </a:rPr>
              <a:t> </a:t>
            </a:r>
            <a:r>
              <a:rPr lang="en-US" sz="2200" u="sng" err="1">
                <a:latin typeface="Arial Narrow"/>
                <a:cs typeface="Calibri"/>
              </a:rPr>
              <a:t>urininfeksjon</a:t>
            </a:r>
            <a:r>
              <a:rPr lang="en-US" sz="2200" u="sng" dirty="0">
                <a:latin typeface="Arial Narrow"/>
                <a:cs typeface="Calibri"/>
              </a:rPr>
              <a:t>.</a:t>
            </a:r>
            <a:r>
              <a:rPr lang="en-US" sz="2200" dirty="0">
                <a:latin typeface="Arial Narrow"/>
                <a:cs typeface="Calibri"/>
              </a:rPr>
              <a:t> </a:t>
            </a:r>
          </a:p>
          <a:p>
            <a:pPr marL="0" indent="0">
              <a:buNone/>
            </a:pPr>
            <a:br>
              <a:rPr lang="en-US" sz="2200" dirty="0">
                <a:latin typeface="Arial Narrow"/>
                <a:cs typeface="Calibri"/>
              </a:rPr>
            </a:br>
            <a:r>
              <a:rPr lang="en-US" sz="2200" dirty="0" err="1">
                <a:latin typeface="Arial Narrow"/>
                <a:cs typeface="Calibri"/>
              </a:rPr>
              <a:t>Behandling</a:t>
            </a:r>
            <a:r>
              <a:rPr lang="en-US" sz="2200" dirty="0">
                <a:latin typeface="Arial Narrow"/>
                <a:cs typeface="Calibri"/>
              </a:rPr>
              <a:t> av ABU </a:t>
            </a:r>
            <a:r>
              <a:rPr lang="en-US" sz="2200" dirty="0" err="1">
                <a:latin typeface="Arial Narrow"/>
                <a:cs typeface="Calibri"/>
              </a:rPr>
              <a:t>aukar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risikoen</a:t>
            </a:r>
            <a:r>
              <a:rPr lang="en-US" sz="2200" dirty="0">
                <a:latin typeface="Arial Narrow"/>
                <a:cs typeface="Calibri"/>
              </a:rPr>
              <a:t> for at </a:t>
            </a:r>
            <a:r>
              <a:rPr lang="en-US" sz="2200" dirty="0" err="1">
                <a:latin typeface="Arial Narrow"/>
                <a:cs typeface="Calibri"/>
              </a:rPr>
              <a:t>pasienten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får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urinveisinfeksjon</a:t>
            </a:r>
            <a:r>
              <a:rPr lang="en-US" sz="2200" dirty="0">
                <a:latin typeface="Arial Narrow"/>
                <a:cs typeface="Calibri"/>
              </a:rPr>
              <a:t> med </a:t>
            </a:r>
            <a:r>
              <a:rPr lang="en-US" sz="2200" dirty="0" err="1">
                <a:latin typeface="Arial Narrow"/>
                <a:cs typeface="Calibri"/>
              </a:rPr>
              <a:t>bakteriar</a:t>
            </a:r>
            <a:r>
              <a:rPr lang="en-US" sz="2200" dirty="0">
                <a:latin typeface="Arial Narrow"/>
                <a:cs typeface="Calibri"/>
              </a:rPr>
              <a:t> med </a:t>
            </a:r>
            <a:r>
              <a:rPr lang="en-US" sz="2200" dirty="0" err="1">
                <a:latin typeface="Arial Narrow"/>
                <a:cs typeface="Calibri"/>
              </a:rPr>
              <a:t>utvida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antibotikaresistens</a:t>
            </a:r>
            <a:r>
              <a:rPr lang="en-US" sz="2200" dirty="0">
                <a:latin typeface="Arial Narrow"/>
                <a:cs typeface="Calibri"/>
              </a:rPr>
              <a:t>. Det er mange </a:t>
            </a:r>
            <a:r>
              <a:rPr lang="en-US" sz="2200" dirty="0" err="1">
                <a:latin typeface="Arial Narrow"/>
                <a:cs typeface="Calibri"/>
              </a:rPr>
              <a:t>andre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årsaker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til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vannlatingsplager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og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ubehag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i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underlivet</a:t>
            </a:r>
            <a:r>
              <a:rPr lang="en-US" sz="2200" dirty="0">
                <a:latin typeface="Arial Narrow"/>
                <a:cs typeface="Calibri"/>
              </a:rPr>
              <a:t> hos </a:t>
            </a:r>
            <a:r>
              <a:rPr lang="en-US" sz="2200" dirty="0" err="1">
                <a:latin typeface="Arial Narrow"/>
                <a:cs typeface="Calibri"/>
              </a:rPr>
              <a:t>eldre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enn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infeksjon</a:t>
            </a:r>
            <a:r>
              <a:rPr lang="en-US" sz="2200" dirty="0">
                <a:latin typeface="Arial Narrow"/>
                <a:cs typeface="Calibri"/>
              </a:rPr>
              <a:t>. </a:t>
            </a:r>
            <a:br>
              <a:rPr lang="en-US" sz="2200" dirty="0">
                <a:latin typeface="Arial Narrow"/>
                <a:cs typeface="Calibri"/>
              </a:rPr>
            </a:br>
            <a:br>
              <a:rPr lang="en-US" sz="2200" dirty="0">
                <a:latin typeface="Arial Narrow"/>
                <a:cs typeface="Calibri"/>
              </a:rPr>
            </a:br>
            <a:r>
              <a:rPr lang="en-US" sz="2200" dirty="0" err="1">
                <a:latin typeface="Arial Narrow"/>
                <a:cs typeface="Calibri"/>
              </a:rPr>
              <a:t>Urinbactus</a:t>
            </a:r>
            <a:r>
              <a:rPr lang="en-US" sz="2200" dirty="0">
                <a:latin typeface="Arial Narrow"/>
                <a:cs typeface="Calibri"/>
              </a:rPr>
              <a:t>: </a:t>
            </a:r>
            <a:r>
              <a:rPr lang="en-US" sz="2200" dirty="0" err="1">
                <a:latin typeface="Arial Narrow"/>
                <a:cs typeface="Calibri"/>
              </a:rPr>
              <a:t>bør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tas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før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oppstart</a:t>
            </a:r>
            <a:r>
              <a:rPr lang="en-US" sz="2200" dirty="0">
                <a:latin typeface="Arial Narrow"/>
                <a:cs typeface="Calibri"/>
              </a:rPr>
              <a:t> med </a:t>
            </a:r>
            <a:r>
              <a:rPr lang="en-US" sz="2200" dirty="0" err="1">
                <a:latin typeface="Arial Narrow"/>
                <a:cs typeface="Calibri"/>
              </a:rPr>
              <a:t>antibiotika</a:t>
            </a:r>
            <a:r>
              <a:rPr lang="en-US" sz="2200" dirty="0">
                <a:latin typeface="Arial Narrow"/>
                <a:cs typeface="Calibri"/>
              </a:rPr>
              <a:t>.   </a:t>
            </a:r>
          </a:p>
          <a:p>
            <a:endParaRPr lang="en-US" sz="2200" dirty="0">
              <a:latin typeface="Arial Narrow"/>
              <a:cs typeface="Calibri"/>
            </a:endParaRP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2200" dirty="0" err="1">
                <a:latin typeface="Arial Narrow"/>
                <a:cs typeface="Calibri"/>
              </a:rPr>
              <a:t>Ikkje</a:t>
            </a:r>
            <a:r>
              <a:rPr lang="en-US" sz="2200" dirty="0">
                <a:latin typeface="Arial Narrow"/>
                <a:cs typeface="Calibri"/>
              </a:rPr>
              <a:t> alt </a:t>
            </a:r>
            <a:r>
              <a:rPr lang="en-US" sz="2200" dirty="0" err="1">
                <a:latin typeface="Arial Narrow"/>
                <a:cs typeface="Calibri"/>
              </a:rPr>
              <a:t>som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kan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behandlast</a:t>
            </a:r>
            <a:r>
              <a:rPr lang="en-US" sz="2200" dirty="0">
                <a:latin typeface="Arial Narrow"/>
                <a:cs typeface="Calibri"/>
              </a:rPr>
              <a:t>, </a:t>
            </a:r>
            <a:r>
              <a:rPr lang="en-US" sz="2200" dirty="0" err="1">
                <a:latin typeface="Arial Narrow"/>
                <a:cs typeface="Calibri"/>
              </a:rPr>
              <a:t>skal</a:t>
            </a:r>
            <a:r>
              <a:rPr lang="en-US" sz="2200" dirty="0">
                <a:latin typeface="Arial Narrow"/>
                <a:cs typeface="Calibri"/>
              </a:rPr>
              <a:t> </a:t>
            </a:r>
            <a:r>
              <a:rPr lang="en-US" sz="2200" dirty="0" err="1">
                <a:latin typeface="Arial Narrow"/>
                <a:cs typeface="Calibri"/>
              </a:rPr>
              <a:t>behandlast</a:t>
            </a:r>
            <a:r>
              <a:rPr lang="en-US" sz="2200" dirty="0">
                <a:latin typeface="Arial Narrow"/>
                <a:cs typeface="Calibri"/>
              </a:rPr>
              <a:t>. </a:t>
            </a:r>
            <a:br>
              <a:rPr lang="en-US" sz="2200" dirty="0">
                <a:latin typeface="Arial Narrow"/>
                <a:cs typeface="Calibri"/>
              </a:rPr>
            </a:br>
            <a:br>
              <a:rPr lang="en-US" sz="2200" dirty="0">
                <a:latin typeface="Arial Narrow"/>
                <a:cs typeface="Calibri"/>
              </a:rPr>
            </a:br>
            <a:endParaRPr lang="en-US" sz="2200" dirty="0">
              <a:latin typeface="Arial Narrow"/>
              <a:cs typeface="Calibri"/>
            </a:endParaRPr>
          </a:p>
        </p:txBody>
      </p:sp>
      <p:pic>
        <p:nvPicPr>
          <p:cNvPr id="8" name="Bilde 7" descr="Et bilde som inneholder tegning, illustrasjon, tegnefilm, clip art&#10;&#10;Automatisk generert beskrivelse">
            <a:extLst>
              <a:ext uri="{FF2B5EF4-FFF2-40B4-BE49-F238E27FC236}">
                <a16:creationId xmlns:a16="http://schemas.microsoft.com/office/drawing/2014/main" id="{F6C933C8-8DA4-1773-0C01-B751A3B58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8858" y="4369282"/>
            <a:ext cx="18478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2740C-C8A7-1C7D-5B74-6363274F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accent2"/>
                </a:solidFill>
                <a:latin typeface="Calibri Light"/>
                <a:cs typeface="Calibri Light"/>
              </a:rPr>
              <a:t>Systematisk kartlegging </a:t>
            </a:r>
            <a:endParaRPr lang="nb-NO" dirty="0">
              <a:solidFill>
                <a:schemeClr val="accent2"/>
              </a:solidFill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F8763D-8888-C2B6-606F-48934251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n-NO" dirty="0">
                <a:latin typeface="Calibri"/>
                <a:cs typeface="Calibri"/>
              </a:rPr>
              <a:t>Kvifor mistenker ein </a:t>
            </a:r>
            <a:r>
              <a:rPr lang="nn-NO" dirty="0" err="1">
                <a:latin typeface="Calibri"/>
                <a:cs typeface="Calibri"/>
              </a:rPr>
              <a:t>urinveisinfeksjon</a:t>
            </a:r>
            <a:r>
              <a:rPr lang="nn-NO" dirty="0">
                <a:latin typeface="Calibri"/>
                <a:cs typeface="Calibri"/>
              </a:rPr>
              <a:t>?</a:t>
            </a:r>
          </a:p>
          <a:p>
            <a:r>
              <a:rPr lang="nn-NO" dirty="0">
                <a:latin typeface="Calibri"/>
                <a:cs typeface="Calibri"/>
              </a:rPr>
              <a:t>Målingar 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nn-NO" dirty="0">
                <a:latin typeface="Calibri"/>
                <a:cs typeface="Calibri"/>
              </a:rPr>
              <a:t>News score: </a:t>
            </a:r>
            <a:endParaRPr lang="en-US" dirty="0">
              <a:latin typeface="Calibri"/>
              <a:cs typeface="Calibri"/>
            </a:endParaRPr>
          </a:p>
          <a:p>
            <a:pPr lvl="3"/>
            <a:r>
              <a:rPr lang="nn-NO" dirty="0" err="1">
                <a:latin typeface="Calibri"/>
                <a:cs typeface="Calibri"/>
              </a:rPr>
              <a:t>Tp</a:t>
            </a:r>
            <a:endParaRPr lang="en-US" dirty="0" err="1">
              <a:latin typeface="Calibri"/>
              <a:cs typeface="Calibri"/>
            </a:endParaRPr>
          </a:p>
          <a:p>
            <a:pPr lvl="3"/>
            <a:r>
              <a:rPr lang="nn-NO" dirty="0">
                <a:latin typeface="Calibri"/>
                <a:cs typeface="Calibri"/>
              </a:rPr>
              <a:t>Puls </a:t>
            </a:r>
            <a:endParaRPr lang="en-US">
              <a:latin typeface="Calibri"/>
              <a:cs typeface="Calibri"/>
            </a:endParaRPr>
          </a:p>
          <a:p>
            <a:pPr lvl="3"/>
            <a:r>
              <a:rPr lang="nn-NO" dirty="0">
                <a:latin typeface="Calibri"/>
                <a:cs typeface="Calibri"/>
              </a:rPr>
              <a:t>BT </a:t>
            </a:r>
            <a:endParaRPr lang="en-US">
              <a:latin typeface="Calibri"/>
              <a:cs typeface="Calibri"/>
            </a:endParaRPr>
          </a:p>
          <a:p>
            <a:pPr lvl="3"/>
            <a:r>
              <a:rPr lang="nn-NO" dirty="0">
                <a:latin typeface="Calibri"/>
                <a:cs typeface="Calibri"/>
              </a:rPr>
              <a:t>RF</a:t>
            </a:r>
            <a:endParaRPr lang="en-US">
              <a:latin typeface="Calibri"/>
              <a:cs typeface="Calibri"/>
            </a:endParaRPr>
          </a:p>
          <a:p>
            <a:pPr lvl="3"/>
            <a:r>
              <a:rPr lang="nn-NO" err="1">
                <a:latin typeface="Calibri"/>
                <a:cs typeface="Calibri"/>
              </a:rPr>
              <a:t>Saturasjon</a:t>
            </a:r>
            <a:endParaRPr lang="nn-NO">
              <a:latin typeface="Calibri"/>
              <a:cs typeface="Calibri"/>
            </a:endParaRPr>
          </a:p>
          <a:p>
            <a:pPr lvl="1"/>
            <a:r>
              <a:rPr lang="nn-NO" dirty="0" err="1">
                <a:latin typeface="Calibri"/>
                <a:cs typeface="Calibri"/>
              </a:rPr>
              <a:t>Evt</a:t>
            </a:r>
            <a:r>
              <a:rPr lang="nn-NO" dirty="0">
                <a:latin typeface="Calibri"/>
                <a:cs typeface="Calibri"/>
              </a:rPr>
              <a:t> resturin (</a:t>
            </a:r>
            <a:r>
              <a:rPr lang="nn-NO" dirty="0" err="1">
                <a:latin typeface="Calibri"/>
                <a:cs typeface="Calibri"/>
              </a:rPr>
              <a:t>blærescanning</a:t>
            </a:r>
            <a:r>
              <a:rPr lang="nn-NO" dirty="0">
                <a:latin typeface="Calibri"/>
                <a:cs typeface="Calibri"/>
              </a:rPr>
              <a:t>) 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nb-NO" dirty="0">
                <a:latin typeface="Calibri"/>
                <a:cs typeface="Calibri"/>
              </a:rPr>
              <a:t>U-</a:t>
            </a:r>
            <a:r>
              <a:rPr lang="nb-NO" err="1">
                <a:latin typeface="Calibri"/>
                <a:cs typeface="Calibri"/>
              </a:rPr>
              <a:t>stix</a:t>
            </a:r>
            <a:r>
              <a:rPr lang="nb-NO" dirty="0">
                <a:latin typeface="Calibri"/>
                <a:cs typeface="Calibri"/>
              </a:rPr>
              <a:t> – trekk opp til </a:t>
            </a:r>
            <a:r>
              <a:rPr lang="nb-NO" err="1">
                <a:latin typeface="Calibri"/>
                <a:cs typeface="Calibri"/>
              </a:rPr>
              <a:t>bactus</a:t>
            </a:r>
            <a:r>
              <a:rPr lang="nb-NO" dirty="0">
                <a:latin typeface="Calibri"/>
                <a:cs typeface="Calibri"/>
              </a:rPr>
              <a:t> før urinen blir analysert med </a:t>
            </a:r>
            <a:r>
              <a:rPr lang="nb-NO">
                <a:latin typeface="Calibri"/>
                <a:cs typeface="Calibri"/>
              </a:rPr>
              <a:t>stix</a:t>
            </a:r>
          </a:p>
          <a:p>
            <a:pPr lvl="1"/>
            <a:r>
              <a:rPr lang="nb-NO" dirty="0">
                <a:latin typeface="Calibri"/>
                <a:cs typeface="Calibri"/>
              </a:rPr>
              <a:t>CRP</a:t>
            </a:r>
          </a:p>
          <a:p>
            <a:r>
              <a:rPr lang="nb-NO" dirty="0">
                <a:latin typeface="Calibri"/>
                <a:cs typeface="Calibri"/>
              </a:rPr>
              <a:t>Symptomkartlegging</a:t>
            </a:r>
          </a:p>
          <a:p>
            <a:pPr lvl="1"/>
            <a:r>
              <a:rPr lang="nb-NO" sz="2800" dirty="0">
                <a:latin typeface="Calibri"/>
                <a:cs typeface="Calibri"/>
              </a:rPr>
              <a:t>Urinveisinfeksjon er langt på veg </a:t>
            </a:r>
            <a:r>
              <a:rPr lang="nb-NO" sz="2800" dirty="0" err="1">
                <a:latin typeface="Calibri"/>
                <a:cs typeface="Calibri"/>
              </a:rPr>
              <a:t>ein</a:t>
            </a:r>
            <a:r>
              <a:rPr lang="nb-NO" sz="2800" dirty="0">
                <a:latin typeface="Calibri"/>
                <a:cs typeface="Calibri"/>
              </a:rPr>
              <a:t> klinisk diagnose</a:t>
            </a:r>
          </a:p>
        </p:txBody>
      </p:sp>
      <p:pic>
        <p:nvPicPr>
          <p:cNvPr id="7" name="Bilde 6" descr="om ABCDE og NEWS - Generell Sykepleie - Sykepleiediskusjon">
            <a:extLst>
              <a:ext uri="{FF2B5EF4-FFF2-40B4-BE49-F238E27FC236}">
                <a16:creationId xmlns:a16="http://schemas.microsoft.com/office/drawing/2014/main" id="{CCA2EA5A-F99C-1BDE-B508-CC58136F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71" y="767095"/>
            <a:ext cx="4175379" cy="24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42E33A-3C3B-EB00-6991-D364BDC5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err="1">
                <a:solidFill>
                  <a:srgbClr val="212121"/>
                </a:solidFill>
                <a:ea typeface="+mj-lt"/>
                <a:cs typeface="+mj-lt"/>
              </a:rPr>
              <a:t>Vurderingsverktøy</a:t>
            </a:r>
            <a:r>
              <a:rPr lang="en-US" sz="3600" b="1" dirty="0">
                <a:solidFill>
                  <a:srgbClr val="212121"/>
                </a:solidFill>
                <a:ea typeface="+mj-lt"/>
                <a:cs typeface="+mj-lt"/>
              </a:rPr>
              <a:t> - </a:t>
            </a:r>
            <a:r>
              <a:rPr lang="en-US" sz="3600" b="1" err="1">
                <a:solidFill>
                  <a:srgbClr val="212121"/>
                </a:solidFill>
                <a:ea typeface="+mj-lt"/>
                <a:cs typeface="+mj-lt"/>
              </a:rPr>
              <a:t>urinprøvetaking</a:t>
            </a:r>
            <a:br>
              <a:rPr lang="en-US" sz="3600" b="1" dirty="0">
                <a:solidFill>
                  <a:srgbClr val="212121"/>
                </a:solidFill>
                <a:ea typeface="+mj-lt"/>
                <a:cs typeface="+mj-lt"/>
              </a:rPr>
            </a:br>
            <a:r>
              <a:rPr lang="en-US" sz="1600" dirty="0">
                <a:ea typeface="+mj-lt"/>
                <a:cs typeface="+mj-lt"/>
                <a:hlinkClick r:id="rId2"/>
              </a:rPr>
              <a:t>https://www.antibiotika.no/wp-content/uploads/2018/04/Urinpr%C3%B8ve-sjekkliste_november-2017_Noklus_271117.pdf</a:t>
            </a:r>
            <a:br>
              <a:rPr lang="en-US" sz="1600" dirty="0">
                <a:ea typeface="+mj-lt"/>
                <a:cs typeface="+mj-lt"/>
              </a:rPr>
            </a:br>
            <a:br>
              <a:rPr lang="en-US" sz="3600" b="1" dirty="0">
                <a:ea typeface="+mj-lt"/>
                <a:cs typeface="+mj-lt"/>
              </a:rPr>
            </a:br>
            <a:endParaRPr lang="nb-NO" sz="1800">
              <a:ea typeface="+mj-lt"/>
              <a:cs typeface="+mj-lt"/>
            </a:endParaRPr>
          </a:p>
        </p:txBody>
      </p:sp>
      <p:pic>
        <p:nvPicPr>
          <p:cNvPr id="8" name="Plassholder for innhold 7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E45F271A-78C7-F4F4-69AB-F3D2475736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2696" y="1335295"/>
            <a:ext cx="3896262" cy="5153094"/>
          </a:xfrm>
        </p:spPr>
      </p:pic>
      <p:pic>
        <p:nvPicPr>
          <p:cNvPr id="9" name="Plassholder for innhold 8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5E13B93B-C8C3-188C-3969-9946198F0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47574" y="1189521"/>
            <a:ext cx="4006781" cy="5298867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044481-9481-6F67-5A3B-CD86121B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9322-DE60-448A-A428-CEB5AA0B3258}" type="datetime1">
              <a:t>22.11.2024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0ED19F-1882-50E7-CF37-FC56CA9F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AF0299-CD71-C775-6E7A-A04A0386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0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CDD67-63DB-B589-FB4F-E583CCE6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212121"/>
                </a:solidFill>
                <a:ea typeface="+mj-lt"/>
                <a:cs typeface="+mj-lt"/>
              </a:rPr>
              <a:t>Vurderingsverktøy - Akutt sjukdom hos eldre</a:t>
            </a:r>
            <a:br>
              <a:rPr lang="nb-NO" sz="3600" b="1" dirty="0">
                <a:solidFill>
                  <a:srgbClr val="212121"/>
                </a:solidFill>
                <a:ea typeface="+mj-lt"/>
                <a:cs typeface="+mj-lt"/>
              </a:rPr>
            </a:br>
            <a:r>
              <a:rPr lang="nb-NO" sz="1600" dirty="0">
                <a:ea typeface="+mj-lt"/>
                <a:cs typeface="+mj-lt"/>
                <a:hlinkClick r:id="rId2"/>
              </a:rPr>
              <a:t>https://www.antibiotika.no/wp-content/uploads/2018/02/akutt-sykdom-hos-pasienter-i-sykehjem-m.-sjekkliste_NHdoc.pdf</a:t>
            </a:r>
            <a:br>
              <a:rPr lang="nb-NO" sz="1600" dirty="0">
                <a:ea typeface="+mj-lt"/>
                <a:cs typeface="+mj-lt"/>
              </a:rPr>
            </a:br>
            <a:endParaRPr lang="nb-NO" sz="1600">
              <a:solidFill>
                <a:srgbClr val="000000"/>
              </a:solidFill>
            </a:endParaRPr>
          </a:p>
        </p:txBody>
      </p:sp>
      <p:pic>
        <p:nvPicPr>
          <p:cNvPr id="8" name="Plassholder for innhold 7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67FBABDE-4AB0-9BF3-A3F9-6313CAF604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15830" y="1375368"/>
            <a:ext cx="3964661" cy="5106711"/>
          </a:xfrm>
        </p:spPr>
      </p:pic>
      <p:pic>
        <p:nvPicPr>
          <p:cNvPr id="9" name="Plassholder for innhold 8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71010CAE-73BA-4310-2CCD-8981946266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8464" y="1430900"/>
            <a:ext cx="4326281" cy="5048654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7061A3-9274-5FCF-4274-56380FEB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112D-139A-4D08-94C4-ED41B6BD50B9}" type="datetime1">
              <a:t>22.11.2024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A561E7-4772-2388-91E0-29A036B1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7924BD-5EE0-EA3D-6981-12C82A02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5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A0A528-25CE-5F44-3443-349686CB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chemeClr val="accent2"/>
                </a:solidFill>
                <a:latin typeface="Calibri Light"/>
                <a:cs typeface="Calibri Light"/>
              </a:rPr>
              <a:t>Urinstrimmel (urinstix) </a:t>
            </a:r>
            <a:endParaRPr lang="nb-NO">
              <a:solidFill>
                <a:schemeClr val="accent2"/>
              </a:solidFill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4AF2D7-4B39-9085-0352-C58BE3D1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>
                <a:latin typeface="Calibri"/>
                <a:cs typeface="Calibri"/>
              </a:rPr>
              <a:t>Urinstrimmelundersøkelse skal berre tas når </a:t>
            </a:r>
            <a:r>
              <a:rPr lang="nb-NO" sz="1800" err="1">
                <a:latin typeface="Calibri"/>
                <a:cs typeface="Calibri"/>
              </a:rPr>
              <a:t>ein</a:t>
            </a:r>
            <a:r>
              <a:rPr lang="nb-NO" sz="1800">
                <a:latin typeface="Calibri"/>
                <a:cs typeface="Calibri"/>
              </a:rPr>
              <a:t> mistenker urinveisinfeksjon. </a:t>
            </a:r>
            <a:endParaRPr lang="en-US" sz="1800">
              <a:latin typeface="Calibri"/>
              <a:cs typeface="Calibri"/>
            </a:endParaRPr>
          </a:p>
          <a:p>
            <a:r>
              <a:rPr lang="nb-NO" sz="1800" b="1" i="1">
                <a:latin typeface="Calibri"/>
                <a:cs typeface="Calibri"/>
              </a:rPr>
              <a:t>Urinstix</a:t>
            </a:r>
            <a:r>
              <a:rPr lang="nb-NO" sz="1800" b="1" i="1" dirty="0">
                <a:latin typeface="Calibri"/>
                <a:cs typeface="Calibri"/>
              </a:rPr>
              <a:t> </a:t>
            </a:r>
            <a:r>
              <a:rPr lang="nb-NO" sz="1800" b="1" i="1" err="1">
                <a:latin typeface="Calibri"/>
                <a:cs typeface="Calibri"/>
              </a:rPr>
              <a:t>leucocytt</a:t>
            </a:r>
            <a:r>
              <a:rPr lang="nb-NO" sz="1800" b="1" i="1">
                <a:latin typeface="Calibri"/>
                <a:cs typeface="Calibri"/>
              </a:rPr>
              <a:t> og nitritt, tolking: </a:t>
            </a:r>
            <a:endParaRPr lang="en-US" sz="1800">
              <a:latin typeface="Calibri"/>
              <a:cs typeface="Calibri"/>
            </a:endParaRPr>
          </a:p>
          <a:p>
            <a:pPr lvl="1"/>
            <a:r>
              <a:rPr lang="nb-NO" sz="1800" dirty="0">
                <a:latin typeface="Calibri"/>
                <a:cs typeface="Calibri"/>
              </a:rPr>
              <a:t>Prøve negativ på både </a:t>
            </a:r>
            <a:r>
              <a:rPr lang="nb-NO" sz="1800">
                <a:latin typeface="Calibri"/>
                <a:cs typeface="Calibri"/>
              </a:rPr>
              <a:t>leucocyttar og nitritt gir overveiende sannsynlegheit for at pasienten ikkje har </a:t>
            </a:r>
            <a:r>
              <a:rPr lang="nb-NO" sz="1800" dirty="0">
                <a:latin typeface="Calibri"/>
                <a:cs typeface="Calibri"/>
              </a:rPr>
              <a:t>urinveisinfeksjon. </a:t>
            </a:r>
            <a:endParaRPr lang="en-US" sz="1800">
              <a:latin typeface="Calibri"/>
              <a:cs typeface="Calibri"/>
            </a:endParaRPr>
          </a:p>
          <a:p>
            <a:pPr lvl="1"/>
            <a:r>
              <a:rPr lang="nb-NO" sz="1800" dirty="0">
                <a:latin typeface="Calibri"/>
                <a:cs typeface="Calibri"/>
              </a:rPr>
              <a:t>Prøve positiv på </a:t>
            </a:r>
            <a:r>
              <a:rPr lang="nb-NO" sz="1800">
                <a:latin typeface="Calibri"/>
                <a:cs typeface="Calibri"/>
              </a:rPr>
              <a:t>leucocyttar eller nitritt har begrensa verdi på grunn av høg forekomst av </a:t>
            </a:r>
            <a:r>
              <a:rPr lang="nb-NO" sz="1800" err="1">
                <a:latin typeface="Calibri"/>
                <a:cs typeface="Calibri"/>
              </a:rPr>
              <a:t>asymptomatisk</a:t>
            </a:r>
            <a:r>
              <a:rPr lang="nb-NO" sz="1800" dirty="0">
                <a:latin typeface="Calibri"/>
                <a:cs typeface="Calibri"/>
              </a:rPr>
              <a:t> </a:t>
            </a:r>
            <a:r>
              <a:rPr lang="nb-NO" sz="1800" err="1">
                <a:latin typeface="Calibri"/>
                <a:cs typeface="Calibri"/>
              </a:rPr>
              <a:t>bakteriuri</a:t>
            </a:r>
            <a:r>
              <a:rPr lang="nb-NO" sz="1800" dirty="0">
                <a:latin typeface="Calibri"/>
                <a:cs typeface="Calibri"/>
              </a:rPr>
              <a:t>. </a:t>
            </a:r>
            <a:endParaRPr lang="en-US" sz="1800">
              <a:latin typeface="Calibri"/>
              <a:cs typeface="Calibri"/>
            </a:endParaRPr>
          </a:p>
          <a:p>
            <a:r>
              <a:rPr lang="nn-NO" sz="1800" b="1" i="1" dirty="0">
                <a:latin typeface="Calibri"/>
                <a:cs typeface="Calibri"/>
              </a:rPr>
              <a:t>Urin bakteriologisk </a:t>
            </a:r>
            <a:r>
              <a:rPr lang="nn-NO" sz="1800" b="1" i="1">
                <a:latin typeface="Calibri"/>
                <a:cs typeface="Calibri"/>
              </a:rPr>
              <a:t>undersøking:</a:t>
            </a:r>
          </a:p>
          <a:p>
            <a:pPr lvl="1"/>
            <a:r>
              <a:rPr lang="nb-NO" sz="1800">
                <a:latin typeface="Calibri"/>
                <a:cs typeface="Calibri"/>
              </a:rPr>
              <a:t>bør vurderast før oppstart med antibiotika </a:t>
            </a:r>
            <a:endParaRPr lang="en-US" sz="1800">
              <a:latin typeface="Calibri"/>
              <a:cs typeface="Calibri"/>
            </a:endParaRPr>
          </a:p>
          <a:p>
            <a:pPr lvl="1"/>
            <a:r>
              <a:rPr lang="nb-NO" sz="1800" dirty="0">
                <a:latin typeface="Calibri"/>
                <a:cs typeface="Calibri"/>
              </a:rPr>
              <a:t>og </a:t>
            </a:r>
            <a:r>
              <a:rPr lang="nb-NO" sz="1800" b="1" dirty="0">
                <a:latin typeface="Calibri"/>
                <a:cs typeface="Calibri"/>
              </a:rPr>
              <a:t>skal alltid </a:t>
            </a:r>
            <a:r>
              <a:rPr lang="nb-NO" sz="1800" dirty="0">
                <a:latin typeface="Calibri"/>
                <a:cs typeface="Calibri"/>
              </a:rPr>
              <a:t>tas ved residiverende urinveisinfeksjon, når pasienten har inneliggende kateter og ved </a:t>
            </a:r>
            <a:r>
              <a:rPr lang="nb-NO" sz="1800">
                <a:latin typeface="Calibri"/>
                <a:cs typeface="Calibri"/>
              </a:rPr>
              <a:t>behandlingssvikt. </a:t>
            </a:r>
            <a:endParaRPr lang="nb-NO" sz="1800" b="1" i="1">
              <a:latin typeface="Calibri"/>
              <a:cs typeface="Calibri"/>
            </a:endParaRPr>
          </a:p>
          <a:p>
            <a:pPr lvl="1"/>
            <a:endParaRPr lang="nb-NO" sz="1800" dirty="0">
              <a:latin typeface="Calibri"/>
              <a:cs typeface="Calibri"/>
            </a:endParaRPr>
          </a:p>
          <a:p>
            <a:r>
              <a:rPr lang="nb-NO" sz="2200" b="1" i="1">
                <a:latin typeface="Calibri"/>
                <a:cs typeface="Calibri"/>
              </a:rPr>
              <a:t>Urin skal ikkje kontrollerast etter avslutta antibiotikabehandling dersom pasienten er tilbake i habituell tilstand/er symptomfri. </a:t>
            </a:r>
            <a:endParaRPr lang="en-US" sz="2200">
              <a:latin typeface="Calibri"/>
              <a:cs typeface="Calibri"/>
            </a:endParaRPr>
          </a:p>
          <a:p>
            <a:endParaRPr lang="nb-NO" sz="1800" dirty="0">
              <a:latin typeface="Calibri"/>
              <a:cs typeface="Calibri"/>
            </a:endParaRPr>
          </a:p>
          <a:p>
            <a:pPr lvl="1"/>
            <a:endParaRPr lang="nb-NO" sz="1800" dirty="0">
              <a:latin typeface="Calibri"/>
              <a:cs typeface="Calibri"/>
            </a:endParaRPr>
          </a:p>
        </p:txBody>
      </p:sp>
      <p:pic>
        <p:nvPicPr>
          <p:cNvPr id="4" name="Bilde 3" descr="Et bilde som inneholder tekst, Laboratorieutstyr, innendørs, Løsning&#10;&#10;Automatisk generert beskrivelse">
            <a:extLst>
              <a:ext uri="{FF2B5EF4-FFF2-40B4-BE49-F238E27FC236}">
                <a16:creationId xmlns:a16="http://schemas.microsoft.com/office/drawing/2014/main" id="{28252031-F4D0-24CE-2640-95CA7025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441" y="362158"/>
            <a:ext cx="2095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9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E997-A989-0AFF-47F0-98716E8A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b="1" dirty="0">
                <a:solidFill>
                  <a:schemeClr val="accent4"/>
                </a:solidFill>
                <a:latin typeface="Calibri Light"/>
                <a:cs typeface="Calibri Light"/>
              </a:rPr>
            </a:br>
            <a:r>
              <a:rPr lang="nb-NO" b="1">
                <a:solidFill>
                  <a:schemeClr val="accent4"/>
                </a:solidFill>
                <a:latin typeface="Calibri Light"/>
                <a:cs typeface="Calibri Light"/>
              </a:rPr>
              <a:t>Antibiotikabehandling – legen sitt ansvar</a:t>
            </a:r>
            <a:endParaRPr lang="nb-NO">
              <a:solidFill>
                <a:schemeClr val="accent4"/>
              </a:solidFill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31E27C-A3E7-8062-1065-E4A6F9AF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3200" dirty="0">
                <a:latin typeface="Calibri"/>
                <a:cs typeface="Calibri"/>
              </a:rPr>
              <a:t>Formål: </a:t>
            </a:r>
            <a:endParaRPr lang="en-US" sz="3200" dirty="0">
              <a:latin typeface="Calibri"/>
              <a:cs typeface="Calibri"/>
            </a:endParaRPr>
          </a:p>
          <a:p>
            <a:pPr lvl="1"/>
            <a:r>
              <a:rPr lang="nn-NO" sz="2000" dirty="0">
                <a:latin typeface="Calibri"/>
                <a:cs typeface="Calibri"/>
              </a:rPr>
              <a:t>Behandle </a:t>
            </a:r>
            <a:r>
              <a:rPr lang="nn-NO" sz="2000">
                <a:latin typeface="Calibri"/>
                <a:cs typeface="Calibri"/>
              </a:rPr>
              <a:t>sjukdom</a:t>
            </a:r>
            <a:r>
              <a:rPr lang="nn-NO" sz="2000" dirty="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nn-NO" sz="2000" dirty="0">
                <a:latin typeface="Calibri"/>
                <a:cs typeface="Calibri"/>
              </a:rPr>
              <a:t>Lindre plager </a:t>
            </a:r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nn-NO" sz="2000" dirty="0">
                <a:latin typeface="Calibri"/>
                <a:cs typeface="Calibri"/>
              </a:rPr>
              <a:t>Forlenge livet </a:t>
            </a:r>
          </a:p>
          <a:p>
            <a:pPr lvl="1"/>
            <a:endParaRPr lang="nn-NO" sz="20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Arial Narrow"/>
                <a:cs typeface="Calibri"/>
              </a:rPr>
              <a:t>Nasjonale</a:t>
            </a:r>
            <a:r>
              <a:rPr lang="en-US" sz="3200" dirty="0">
                <a:latin typeface="Arial Narrow"/>
                <a:cs typeface="Calibri"/>
              </a:rPr>
              <a:t> </a:t>
            </a:r>
            <a:r>
              <a:rPr lang="en-US" sz="3200" dirty="0" err="1">
                <a:latin typeface="Arial Narrow"/>
                <a:cs typeface="Calibri"/>
              </a:rPr>
              <a:t>retningslinjer</a:t>
            </a:r>
            <a:r>
              <a:rPr lang="en-US" sz="3200" dirty="0">
                <a:latin typeface="Arial Narrow"/>
                <a:cs typeface="Calibri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 Narrow"/>
                <a:cs typeface="Calibri"/>
                <a:hlinkClick r:id="rId2"/>
              </a:rPr>
              <a:t>Antibiotika i primærhelsetjenesten - Helsedirektoratet</a:t>
            </a:r>
            <a:endParaRPr lang="nb-NO" sz="1800">
              <a:latin typeface="Aptos"/>
              <a:cs typeface="Calibri"/>
            </a:endParaRPr>
          </a:p>
          <a:p>
            <a:pPr lvl="1"/>
            <a:endParaRPr lang="en-US" sz="1800" dirty="0">
              <a:latin typeface="Arial Narrow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latin typeface="Arial Narrow"/>
                <a:cs typeface="Calibri"/>
              </a:rPr>
              <a:t>App </a:t>
            </a:r>
            <a:r>
              <a:rPr lang="en-US" sz="3200" dirty="0" err="1">
                <a:latin typeface="Arial Narrow"/>
                <a:cs typeface="Calibri"/>
              </a:rPr>
              <a:t>på</a:t>
            </a:r>
            <a:r>
              <a:rPr lang="en-US" sz="3200" dirty="0">
                <a:latin typeface="Arial Narrow"/>
                <a:cs typeface="Calibri"/>
              </a:rPr>
              <a:t> </a:t>
            </a:r>
            <a:r>
              <a:rPr lang="en-US" sz="3200" dirty="0" err="1">
                <a:latin typeface="Arial Narrow"/>
                <a:cs typeface="Calibri"/>
              </a:rPr>
              <a:t>mobilen</a:t>
            </a:r>
            <a:r>
              <a:rPr lang="en-US" sz="3200" dirty="0">
                <a:latin typeface="Arial Narrow"/>
                <a:cs typeface="Calibri"/>
              </a:rPr>
              <a:t>: </a:t>
            </a:r>
            <a:endParaRPr lang="nb-NO" sz="3200" dirty="0">
              <a:latin typeface="Arial Narrow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Arial Narrow"/>
                <a:cs typeface="Calibri"/>
                <a:hlinkClick r:id="rId3"/>
              </a:rPr>
              <a:t>Infeksjoner</a:t>
            </a:r>
            <a:br>
              <a:rPr lang="en-US" sz="1800" dirty="0">
                <a:latin typeface="Arial Narrow"/>
                <a:cs typeface="Calibri"/>
              </a:rPr>
            </a:br>
            <a:endParaRPr lang="nb-NO" sz="1400">
              <a:latin typeface="Aptos"/>
              <a:cs typeface="Calibri"/>
            </a:endParaRPr>
          </a:p>
          <a:p>
            <a:pPr lvl="1"/>
            <a:endParaRPr lang="nn-NO" dirty="0">
              <a:latin typeface="Calibri"/>
              <a:cs typeface="Calibri"/>
            </a:endParaRPr>
          </a:p>
          <a:p>
            <a:pPr lvl="1"/>
            <a:endParaRPr lang="nb-NO" sz="1800" b="1" i="1" dirty="0">
              <a:latin typeface="Calibri"/>
              <a:cs typeface="Calibri"/>
            </a:endParaRPr>
          </a:p>
          <a:p>
            <a:endParaRPr lang="nb-NO" sz="1800" dirty="0">
              <a:latin typeface="Calibri"/>
              <a:cs typeface="Calibri"/>
            </a:endParaRPr>
          </a:p>
          <a:p>
            <a:pPr lvl="1"/>
            <a:endParaRPr lang="nn-NO" dirty="0">
              <a:latin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4" name="Bilde 3" descr="Gambar : musim dingin, peduli, kesehatan, rasa sakit, resep, penawar ...">
            <a:extLst>
              <a:ext uri="{FF2B5EF4-FFF2-40B4-BE49-F238E27FC236}">
                <a16:creationId xmlns:a16="http://schemas.microsoft.com/office/drawing/2014/main" id="{44A8B417-55C4-653E-AFB7-61BDD25C6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790" y="1898374"/>
            <a:ext cx="3591340" cy="23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A9041E-DFCD-B693-AEA2-FD344486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</a:br>
            <a:r>
              <a:rPr lang="nb-NO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Forebygging av infeksjonar i sjukeheim</a:t>
            </a:r>
            <a:endParaRPr lang="nb-NO" sz="4000">
              <a:solidFill>
                <a:schemeClr val="accent6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6EBA82-CE10-8E82-F95D-29578F89B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n-NO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Miljøretta </a:t>
            </a:r>
            <a:endParaRPr lang="en-US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nn-NO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Pasientretta </a:t>
            </a:r>
            <a:endParaRPr lang="en-US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nn-NO">
                <a:latin typeface="Calibri"/>
                <a:cs typeface="Calibri"/>
              </a:rPr>
              <a:t>primærforebyggende </a:t>
            </a:r>
            <a:endParaRPr lang="en-US">
              <a:latin typeface="Calibri"/>
              <a:cs typeface="Calibri"/>
            </a:endParaRPr>
          </a:p>
          <a:p>
            <a:pPr lvl="1"/>
            <a:r>
              <a:rPr lang="nn-NO">
                <a:latin typeface="Calibri"/>
                <a:cs typeface="Calibri"/>
              </a:rPr>
              <a:t>sekundærforebyggende </a:t>
            </a:r>
            <a:endParaRPr lang="en-US">
              <a:latin typeface="Calibri"/>
              <a:cs typeface="Calibri"/>
            </a:endParaRPr>
          </a:p>
          <a:p>
            <a:endParaRPr lang="nn-NO" dirty="0">
              <a:latin typeface="Calibri"/>
              <a:cs typeface="Calibri"/>
            </a:endParaRPr>
          </a:p>
          <a:p>
            <a:endParaRPr lang="nb-NO" dirty="0"/>
          </a:p>
        </p:txBody>
      </p:sp>
      <p:pic>
        <p:nvPicPr>
          <p:cNvPr id="4" name="Bilde 3" descr="Et bilde som inneholder Badarmatur, person, baderom, vask&#10;&#10;Automatisk generert beskrivelse">
            <a:extLst>
              <a:ext uri="{FF2B5EF4-FFF2-40B4-BE49-F238E27FC236}">
                <a16:creationId xmlns:a16="http://schemas.microsoft.com/office/drawing/2014/main" id="{A5804CFE-C727-A07D-60D2-44C9DCC7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0958" y="1481759"/>
            <a:ext cx="4369075" cy="45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70EDEBF198384385A3C580227638DA" ma:contentTypeVersion="7" ma:contentTypeDescription="Opprett et nytt dokument." ma:contentTypeScope="" ma:versionID="213d034fe3943997bd5c061182affe1a">
  <xsd:schema xmlns:xsd="http://www.w3.org/2001/XMLSchema" xmlns:xs="http://www.w3.org/2001/XMLSchema" xmlns:p="http://schemas.microsoft.com/office/2006/metadata/properties" xmlns:ns2="7c1e2fdc-ff4d-450c-97bc-2a8999607bce" xmlns:ns3="11ffd650-923e-483c-8916-6557af185179" targetNamespace="http://schemas.microsoft.com/office/2006/metadata/properties" ma:root="true" ma:fieldsID="4a9acce837233aaef3afbb9f18f549df" ns2:_="" ns3:_="">
    <xsd:import namespace="7c1e2fdc-ff4d-450c-97bc-2a8999607bce"/>
    <xsd:import namespace="11ffd650-923e-483c-8916-6557af1851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e2fdc-ff4d-450c-97bc-2a8999607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fd650-923e-483c-8916-6557af185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3EC043-C88E-41CE-9F5F-BAD4E20340F8}"/>
</file>

<file path=customXml/itemProps2.xml><?xml version="1.0" encoding="utf-8"?>
<ds:datastoreItem xmlns:ds="http://schemas.openxmlformats.org/officeDocument/2006/customXml" ds:itemID="{3F70E354-F57F-494C-8E92-11B9C7DDDC57}"/>
</file>

<file path=customXml/itemProps3.xml><?xml version="1.0" encoding="utf-8"?>
<ds:datastoreItem xmlns:ds="http://schemas.openxmlformats.org/officeDocument/2006/customXml" ds:itemID="{2ABD60A2-EFB7-4346-9555-8D5F644187F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Urinvegsinfeksjonar -  frå blære til behandling Sjukeheimslegen sine utfordringar</vt:lpstr>
      <vt:lpstr>Diagnostiske utfordringar ved infeksjonar hos eldre</vt:lpstr>
      <vt:lpstr>   Asymptomatisk bakteriuri   </vt:lpstr>
      <vt:lpstr>Systematisk kartlegging  </vt:lpstr>
      <vt:lpstr>Vurderingsverktøy - urinprøvetaking https://www.antibiotika.no/wp-content/uploads/2018/04/Urinpr%C3%B8ve-sjekkliste_november-2017_Noklus_271117.pdf  </vt:lpstr>
      <vt:lpstr>Vurderingsverktøy - Akutt sjukdom hos eldre https://www.antibiotika.no/wp-content/uploads/2018/02/akutt-sykdom-hos-pasienter-i-sykehjem-m.-sjekkliste_NHdoc.pdf </vt:lpstr>
      <vt:lpstr>Urinstrimmel (urinstix)  </vt:lpstr>
      <vt:lpstr> Antibiotikabehandling – legen sitt ansvar </vt:lpstr>
      <vt:lpstr> Forebygging av infeksjonar i sjukeheim </vt:lpstr>
      <vt:lpstr> Miljøretta tiltak </vt:lpstr>
      <vt:lpstr> Miljøretta tiltak </vt:lpstr>
      <vt:lpstr> Pasientretta tiltak - urinveisinfeksjon  </vt:lpstr>
      <vt:lpstr> Pasientretta tiltak – urinveisinfeksjon </vt:lpstr>
      <vt:lpstr> Oppsummering – forebygging av infeksjon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464</cp:revision>
  <dcterms:created xsi:type="dcterms:W3CDTF">2024-11-08T10:20:27Z</dcterms:created>
  <dcterms:modified xsi:type="dcterms:W3CDTF">2024-11-22T12:02:30Z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0x0101008B70EDEBF198384385A3C580227638DA</vt:lpwstr>
  </property>
</Properties>
</file>