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 Kapstad" userId="S::mariann.kapstad@sunnfjord.kommune.no::d7882ab9-7452-4aa5-945c-486d10976fa5" providerId="AD" clId="Web-{C35FC0CE-5956-3369-9D72-69F7A825A175}"/>
    <pc:docChg chg="addSld modSld">
      <pc:chgData name="Mariann Kapstad" userId="S::mariann.kapstad@sunnfjord.kommune.no::d7882ab9-7452-4aa5-945c-486d10976fa5" providerId="AD" clId="Web-{C35FC0CE-5956-3369-9D72-69F7A825A175}" dt="2024-11-18T13:56:01.765" v="1167" actId="20577"/>
      <pc:docMkLst>
        <pc:docMk/>
      </pc:docMkLst>
      <pc:sldChg chg="modSp">
        <pc:chgData name="Mariann Kapstad" userId="S::mariann.kapstad@sunnfjord.kommune.no::d7882ab9-7452-4aa5-945c-486d10976fa5" providerId="AD" clId="Web-{C35FC0CE-5956-3369-9D72-69F7A825A175}" dt="2024-11-18T13:31:51.670" v="21" actId="20577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C35FC0CE-5956-3369-9D72-69F7A825A175}" dt="2024-11-18T13:31:51.670" v="21" actId="20577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31:44.498" v="19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modSp new">
        <pc:chgData name="Mariann Kapstad" userId="S::mariann.kapstad@sunnfjord.kommune.no::d7882ab9-7452-4aa5-945c-486d10976fa5" providerId="AD" clId="Web-{C35FC0CE-5956-3369-9D72-69F7A825A175}" dt="2024-11-18T13:53:59.903" v="1137" actId="20577"/>
        <pc:sldMkLst>
          <pc:docMk/>
          <pc:sldMk cId="473932122" sldId="257"/>
        </pc:sldMkLst>
        <pc:spChg chg="mod">
          <ac:chgData name="Mariann Kapstad" userId="S::mariann.kapstad@sunnfjord.kommune.no::d7882ab9-7452-4aa5-945c-486d10976fa5" providerId="AD" clId="Web-{C35FC0CE-5956-3369-9D72-69F7A825A175}" dt="2024-11-18T13:36:20.473" v="310" actId="20577"/>
          <ac:spMkLst>
            <pc:docMk/>
            <pc:sldMk cId="473932122" sldId="257"/>
            <ac:spMk id="2" creationId="{2EFA5F14-3CEE-13C6-7803-884C1B9382BB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53:59.903" v="1137" actId="20577"/>
          <ac:spMkLst>
            <pc:docMk/>
            <pc:sldMk cId="473932122" sldId="257"/>
            <ac:spMk id="3" creationId="{EB5A01BB-B74A-E8AA-06A8-BBCE6183A978}"/>
          </ac:spMkLst>
        </pc:spChg>
      </pc:sldChg>
      <pc:sldChg chg="modSp new">
        <pc:chgData name="Mariann Kapstad" userId="S::mariann.kapstad@sunnfjord.kommune.no::d7882ab9-7452-4aa5-945c-486d10976fa5" providerId="AD" clId="Web-{C35FC0CE-5956-3369-9D72-69F7A825A175}" dt="2024-11-18T13:54:44.029" v="1152" actId="20577"/>
        <pc:sldMkLst>
          <pc:docMk/>
          <pc:sldMk cId="752557491" sldId="258"/>
        </pc:sldMkLst>
        <pc:spChg chg="mod">
          <ac:chgData name="Mariann Kapstad" userId="S::mariann.kapstad@sunnfjord.kommune.no::d7882ab9-7452-4aa5-945c-486d10976fa5" providerId="AD" clId="Web-{C35FC0CE-5956-3369-9D72-69F7A825A175}" dt="2024-11-18T13:36:05.207" v="297" actId="20577"/>
          <ac:spMkLst>
            <pc:docMk/>
            <pc:sldMk cId="752557491" sldId="258"/>
            <ac:spMk id="2" creationId="{70BEA828-CBB1-CB62-7C90-52FF724F4706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54:44.029" v="1152" actId="20577"/>
          <ac:spMkLst>
            <pc:docMk/>
            <pc:sldMk cId="752557491" sldId="258"/>
            <ac:spMk id="3" creationId="{4A0F6BDD-E1A6-18D7-B692-2C8A0FDA9479}"/>
          </ac:spMkLst>
        </pc:spChg>
      </pc:sldChg>
      <pc:sldChg chg="modSp new">
        <pc:chgData name="Mariann Kapstad" userId="S::mariann.kapstad@sunnfjord.kommune.no::d7882ab9-7452-4aa5-945c-486d10976fa5" providerId="AD" clId="Web-{C35FC0CE-5956-3369-9D72-69F7A825A175}" dt="2024-11-18T13:55:25.998" v="1162" actId="20577"/>
        <pc:sldMkLst>
          <pc:docMk/>
          <pc:sldMk cId="2393447794" sldId="259"/>
        </pc:sldMkLst>
        <pc:spChg chg="mod">
          <ac:chgData name="Mariann Kapstad" userId="S::mariann.kapstad@sunnfjord.kommune.no::d7882ab9-7452-4aa5-945c-486d10976fa5" providerId="AD" clId="Web-{C35FC0CE-5956-3369-9D72-69F7A825A175}" dt="2024-11-18T13:36:43.911" v="319" actId="20577"/>
          <ac:spMkLst>
            <pc:docMk/>
            <pc:sldMk cId="2393447794" sldId="259"/>
            <ac:spMk id="2" creationId="{E4B1FFC1-0095-8473-4678-F98F90908F03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55:25.998" v="1162" actId="20577"/>
          <ac:spMkLst>
            <pc:docMk/>
            <pc:sldMk cId="2393447794" sldId="259"/>
            <ac:spMk id="3" creationId="{163370E0-798A-5461-81AB-BE9101AE8658}"/>
          </ac:spMkLst>
        </pc:spChg>
      </pc:sldChg>
      <pc:sldChg chg="modSp new">
        <pc:chgData name="Mariann Kapstad" userId="S::mariann.kapstad@sunnfjord.kommune.no::d7882ab9-7452-4aa5-945c-486d10976fa5" providerId="AD" clId="Web-{C35FC0CE-5956-3369-9D72-69F7A825A175}" dt="2024-11-18T13:53:08.292" v="1110" actId="20577"/>
        <pc:sldMkLst>
          <pc:docMk/>
          <pc:sldMk cId="3356862675" sldId="260"/>
        </pc:sldMkLst>
        <pc:spChg chg="mod">
          <ac:chgData name="Mariann Kapstad" userId="S::mariann.kapstad@sunnfjord.kommune.no::d7882ab9-7452-4aa5-945c-486d10976fa5" providerId="AD" clId="Web-{C35FC0CE-5956-3369-9D72-69F7A825A175}" dt="2024-11-18T13:52:47.026" v="1084" actId="20577"/>
          <ac:spMkLst>
            <pc:docMk/>
            <pc:sldMk cId="3356862675" sldId="260"/>
            <ac:spMk id="2" creationId="{50DCE7F1-0518-B277-9FE7-4529A2A62463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53:08.292" v="1110" actId="20577"/>
          <ac:spMkLst>
            <pc:docMk/>
            <pc:sldMk cId="3356862675" sldId="260"/>
            <ac:spMk id="3" creationId="{A7EB7EC3-4854-D3D8-B6D7-C5196C14C00D}"/>
          </ac:spMkLst>
        </pc:spChg>
      </pc:sldChg>
      <pc:sldChg chg="modSp new">
        <pc:chgData name="Mariann Kapstad" userId="S::mariann.kapstad@sunnfjord.kommune.no::d7882ab9-7452-4aa5-945c-486d10976fa5" providerId="AD" clId="Web-{C35FC0CE-5956-3369-9D72-69F7A825A175}" dt="2024-11-18T13:56:01.765" v="1167" actId="20577"/>
        <pc:sldMkLst>
          <pc:docMk/>
          <pc:sldMk cId="92313050" sldId="261"/>
        </pc:sldMkLst>
        <pc:spChg chg="mod">
          <ac:chgData name="Mariann Kapstad" userId="S::mariann.kapstad@sunnfjord.kommune.no::d7882ab9-7452-4aa5-945c-486d10976fa5" providerId="AD" clId="Web-{C35FC0CE-5956-3369-9D72-69F7A825A175}" dt="2024-11-18T13:48:19.067" v="872" actId="20577"/>
          <ac:spMkLst>
            <pc:docMk/>
            <pc:sldMk cId="92313050" sldId="261"/>
            <ac:spMk id="2" creationId="{02E4B34B-FE6B-FAE4-5FFC-1736CA769C07}"/>
          </ac:spMkLst>
        </pc:spChg>
        <pc:spChg chg="mod">
          <ac:chgData name="Mariann Kapstad" userId="S::mariann.kapstad@sunnfjord.kommune.no::d7882ab9-7452-4aa5-945c-486d10976fa5" providerId="AD" clId="Web-{C35FC0CE-5956-3369-9D72-69F7A825A175}" dt="2024-11-18T13:56:01.765" v="1167" actId="20577"/>
          <ac:spMkLst>
            <pc:docMk/>
            <pc:sldMk cId="92313050" sldId="261"/>
            <ac:spMk id="3" creationId="{E65EBAA1-0EF6-4DF4-1B5D-403D49F8E7AB}"/>
          </ac:spMkLst>
        </pc:spChg>
      </pc:sldChg>
    </pc:docChg>
  </pc:docChgLst>
  <pc:docChgLst>
    <pc:chgData name="Mariann Kapstad" userId="S::mariann.kapstad@sunnfjord.kommune.no::d7882ab9-7452-4aa5-945c-486d10976fa5" providerId="AD" clId="Web-{539A7415-9288-A6EF-B966-A1DE8B5ED2A5}"/>
    <pc:docChg chg="modSld">
      <pc:chgData name="Mariann Kapstad" userId="S::mariann.kapstad@sunnfjord.kommune.no::d7882ab9-7452-4aa5-945c-486d10976fa5" providerId="AD" clId="Web-{539A7415-9288-A6EF-B966-A1DE8B5ED2A5}" dt="2024-11-18T14:21:39.332" v="492"/>
      <pc:docMkLst>
        <pc:docMk/>
      </pc:docMkLst>
      <pc:sldChg chg="addSp modSp">
        <pc:chgData name="Mariann Kapstad" userId="S::mariann.kapstad@sunnfjord.kommune.no::d7882ab9-7452-4aa5-945c-486d10976fa5" providerId="AD" clId="Web-{539A7415-9288-A6EF-B966-A1DE8B5ED2A5}" dt="2024-11-18T14:18:29.876" v="473" actId="14100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539A7415-9288-A6EF-B966-A1DE8B5ED2A5}" dt="2024-11-18T14:13:50.747" v="437" actId="20577"/>
          <ac:spMkLst>
            <pc:docMk/>
            <pc:sldMk cId="4253124984" sldId="256"/>
            <ac:spMk id="2" creationId="{00000000-0000-0000-0000-000000000000}"/>
          </ac:spMkLst>
        </pc:spChg>
        <pc:picChg chg="add mod">
          <ac:chgData name="Mariann Kapstad" userId="S::mariann.kapstad@sunnfjord.kommune.no::d7882ab9-7452-4aa5-945c-486d10976fa5" providerId="AD" clId="Web-{539A7415-9288-A6EF-B966-A1DE8B5ED2A5}" dt="2024-11-18T14:18:29.876" v="473" actId="14100"/>
          <ac:picMkLst>
            <pc:docMk/>
            <pc:sldMk cId="4253124984" sldId="256"/>
            <ac:picMk id="4" creationId="{63928AC7-F59A-7325-3A2A-EED792D55AC2}"/>
          </ac:picMkLst>
        </pc:picChg>
      </pc:sldChg>
      <pc:sldChg chg="addSp delSp modSp">
        <pc:chgData name="Mariann Kapstad" userId="S::mariann.kapstad@sunnfjord.kommune.no::d7882ab9-7452-4aa5-945c-486d10976fa5" providerId="AD" clId="Web-{539A7415-9288-A6EF-B966-A1DE8B5ED2A5}" dt="2024-11-18T14:18:05.876" v="471"/>
        <pc:sldMkLst>
          <pc:docMk/>
          <pc:sldMk cId="473932122" sldId="257"/>
        </pc:sldMkLst>
        <pc:spChg chg="mod">
          <ac:chgData name="Mariann Kapstad" userId="S::mariann.kapstad@sunnfjord.kommune.no::d7882ab9-7452-4aa5-945c-486d10976fa5" providerId="AD" clId="Web-{539A7415-9288-A6EF-B966-A1DE8B5ED2A5}" dt="2024-11-18T14:12:10.058" v="353" actId="20577"/>
          <ac:spMkLst>
            <pc:docMk/>
            <pc:sldMk cId="473932122" sldId="257"/>
            <ac:spMk id="2" creationId="{2EFA5F14-3CEE-13C6-7803-884C1B9382BB}"/>
          </ac:spMkLst>
        </pc:spChg>
        <pc:spChg chg="mod">
          <ac:chgData name="Mariann Kapstad" userId="S::mariann.kapstad@sunnfjord.kommune.no::d7882ab9-7452-4aa5-945c-486d10976fa5" providerId="AD" clId="Web-{539A7415-9288-A6EF-B966-A1DE8B5ED2A5}" dt="2024-11-18T14:05:46.943" v="7" actId="20577"/>
          <ac:spMkLst>
            <pc:docMk/>
            <pc:sldMk cId="473932122" sldId="257"/>
            <ac:spMk id="3" creationId="{EB5A01BB-B74A-E8AA-06A8-BBCE6183A978}"/>
          </ac:spMkLst>
        </pc:spChg>
        <pc:spChg chg="add mod">
          <ac:chgData name="Mariann Kapstad" userId="S::mariann.kapstad@sunnfjord.kommune.no::d7882ab9-7452-4aa5-945c-486d10976fa5" providerId="AD" clId="Web-{539A7415-9288-A6EF-B966-A1DE8B5ED2A5}" dt="2024-11-18T14:16:46.874" v="451"/>
          <ac:spMkLst>
            <pc:docMk/>
            <pc:sldMk cId="473932122" sldId="257"/>
            <ac:spMk id="5" creationId="{BE4C3DE0-C442-136F-EA9E-AB6E9C6067A7}"/>
          </ac:spMkLst>
        </pc:spChg>
        <pc:spChg chg="add del mod">
          <ac:chgData name="Mariann Kapstad" userId="S::mariann.kapstad@sunnfjord.kommune.no::d7882ab9-7452-4aa5-945c-486d10976fa5" providerId="AD" clId="Web-{539A7415-9288-A6EF-B966-A1DE8B5ED2A5}" dt="2024-11-18T14:18:05.876" v="471"/>
          <ac:spMkLst>
            <pc:docMk/>
            <pc:sldMk cId="473932122" sldId="257"/>
            <ac:spMk id="8" creationId="{4B4BAF3D-F97A-E640-ACB6-F449B9F8B2EF}"/>
          </ac:spMkLst>
        </pc:spChg>
        <pc:picChg chg="add del mod">
          <ac:chgData name="Mariann Kapstad" userId="S::mariann.kapstad@sunnfjord.kommune.no::d7882ab9-7452-4aa5-945c-486d10976fa5" providerId="AD" clId="Web-{539A7415-9288-A6EF-B966-A1DE8B5ED2A5}" dt="2024-11-18T14:17:00.343" v="458"/>
          <ac:picMkLst>
            <pc:docMk/>
            <pc:sldMk cId="473932122" sldId="257"/>
            <ac:picMk id="4" creationId="{C4F44D54-5391-D625-F75F-EF070866E117}"/>
          </ac:picMkLst>
        </pc:picChg>
        <pc:picChg chg="add mod">
          <ac:chgData name="Mariann Kapstad" userId="S::mariann.kapstad@sunnfjord.kommune.no::d7882ab9-7452-4aa5-945c-486d10976fa5" providerId="AD" clId="Web-{539A7415-9288-A6EF-B966-A1DE8B5ED2A5}" dt="2024-11-18T14:16:55.390" v="457" actId="1076"/>
          <ac:picMkLst>
            <pc:docMk/>
            <pc:sldMk cId="473932122" sldId="257"/>
            <ac:picMk id="7" creationId="{5515C15B-44D0-69E9-48E8-9FCA6747081F}"/>
          </ac:picMkLst>
        </pc:picChg>
      </pc:sldChg>
      <pc:sldChg chg="addSp modSp">
        <pc:chgData name="Mariann Kapstad" userId="S::mariann.kapstad@sunnfjord.kommune.no::d7882ab9-7452-4aa5-945c-486d10976fa5" providerId="AD" clId="Web-{539A7415-9288-A6EF-B966-A1DE8B5ED2A5}" dt="2024-11-18T14:15:07.404" v="447" actId="1076"/>
        <pc:sldMkLst>
          <pc:docMk/>
          <pc:sldMk cId="752557491" sldId="258"/>
        </pc:sldMkLst>
        <pc:spChg chg="mod">
          <ac:chgData name="Mariann Kapstad" userId="S::mariann.kapstad@sunnfjord.kommune.no::d7882ab9-7452-4aa5-945c-486d10976fa5" providerId="AD" clId="Web-{539A7415-9288-A6EF-B966-A1DE8B5ED2A5}" dt="2024-11-18T14:06:24.990" v="22" actId="20577"/>
          <ac:spMkLst>
            <pc:docMk/>
            <pc:sldMk cId="752557491" sldId="258"/>
            <ac:spMk id="3" creationId="{4A0F6BDD-E1A6-18D7-B692-2C8A0FDA9479}"/>
          </ac:spMkLst>
        </pc:spChg>
        <pc:spChg chg="add mod">
          <ac:chgData name="Mariann Kapstad" userId="S::mariann.kapstad@sunnfjord.kommune.no::d7882ab9-7452-4aa5-945c-486d10976fa5" providerId="AD" clId="Web-{539A7415-9288-A6EF-B966-A1DE8B5ED2A5}" dt="2024-11-18T14:15:07.389" v="446" actId="1076"/>
          <ac:spMkLst>
            <pc:docMk/>
            <pc:sldMk cId="752557491" sldId="258"/>
            <ac:spMk id="5" creationId="{CD8294C6-789B-B153-B13F-35BE8FC5FB1B}"/>
          </ac:spMkLst>
        </pc:spChg>
        <pc:picChg chg="add mod">
          <ac:chgData name="Mariann Kapstad" userId="S::mariann.kapstad@sunnfjord.kommune.no::d7882ab9-7452-4aa5-945c-486d10976fa5" providerId="AD" clId="Web-{539A7415-9288-A6EF-B966-A1DE8B5ED2A5}" dt="2024-11-18T14:15:07.404" v="447" actId="1076"/>
          <ac:picMkLst>
            <pc:docMk/>
            <pc:sldMk cId="752557491" sldId="258"/>
            <ac:picMk id="4" creationId="{03D643BB-2565-49C6-5D56-1EA03330C473}"/>
          </ac:picMkLst>
        </pc:picChg>
      </pc:sldChg>
      <pc:sldChg chg="addSp delSp modSp">
        <pc:chgData name="Mariann Kapstad" userId="S::mariann.kapstad@sunnfjord.kommune.no::d7882ab9-7452-4aa5-945c-486d10976fa5" providerId="AD" clId="Web-{539A7415-9288-A6EF-B966-A1DE8B5ED2A5}" dt="2024-11-18T14:21:39.332" v="492"/>
        <pc:sldMkLst>
          <pc:docMk/>
          <pc:sldMk cId="2393447794" sldId="259"/>
        </pc:sldMkLst>
        <pc:spChg chg="mod">
          <ac:chgData name="Mariann Kapstad" userId="S::mariann.kapstad@sunnfjord.kommune.no::d7882ab9-7452-4aa5-945c-486d10976fa5" providerId="AD" clId="Web-{539A7415-9288-A6EF-B966-A1DE8B5ED2A5}" dt="2024-11-18T14:07:27.038" v="61" actId="20577"/>
          <ac:spMkLst>
            <pc:docMk/>
            <pc:sldMk cId="2393447794" sldId="259"/>
            <ac:spMk id="3" creationId="{163370E0-798A-5461-81AB-BE9101AE8658}"/>
          </ac:spMkLst>
        </pc:spChg>
        <pc:spChg chg="add del mod">
          <ac:chgData name="Mariann Kapstad" userId="S::mariann.kapstad@sunnfjord.kommune.no::d7882ab9-7452-4aa5-945c-486d10976fa5" providerId="AD" clId="Web-{539A7415-9288-A6EF-B966-A1DE8B5ED2A5}" dt="2024-11-18T14:21:26.722" v="488"/>
          <ac:spMkLst>
            <pc:docMk/>
            <pc:sldMk cId="2393447794" sldId="259"/>
            <ac:spMk id="6" creationId="{184EB690-5636-949B-B2C4-892C098D920E}"/>
          </ac:spMkLst>
        </pc:spChg>
        <pc:picChg chg="add mod">
          <ac:chgData name="Mariann Kapstad" userId="S::mariann.kapstad@sunnfjord.kommune.no::d7882ab9-7452-4aa5-945c-486d10976fa5" providerId="AD" clId="Web-{539A7415-9288-A6EF-B966-A1DE8B5ED2A5}" dt="2024-11-18T14:20:20.706" v="477" actId="1076"/>
          <ac:picMkLst>
            <pc:docMk/>
            <pc:sldMk cId="2393447794" sldId="259"/>
            <ac:picMk id="4" creationId="{FD22217D-4637-E06C-30DC-DA4384D146D2}"/>
          </ac:picMkLst>
        </pc:picChg>
        <pc:picChg chg="add del mod">
          <ac:chgData name="Mariann Kapstad" userId="S::mariann.kapstad@sunnfjord.kommune.no::d7882ab9-7452-4aa5-945c-486d10976fa5" providerId="AD" clId="Web-{539A7415-9288-A6EF-B966-A1DE8B5ED2A5}" dt="2024-11-18T14:21:39.332" v="492"/>
          <ac:picMkLst>
            <pc:docMk/>
            <pc:sldMk cId="2393447794" sldId="259"/>
            <ac:picMk id="5" creationId="{3F1D6E31-E924-C36B-BA14-9F803F42AB8C}"/>
          </ac:picMkLst>
        </pc:picChg>
      </pc:sldChg>
      <pc:sldChg chg="modSp">
        <pc:chgData name="Mariann Kapstad" userId="S::mariann.kapstad@sunnfjord.kommune.no::d7882ab9-7452-4aa5-945c-486d10976fa5" providerId="AD" clId="Web-{539A7415-9288-A6EF-B966-A1DE8B5ED2A5}" dt="2024-11-18T14:13:33.590" v="436" actId="20577"/>
        <pc:sldMkLst>
          <pc:docMk/>
          <pc:sldMk cId="3356862675" sldId="260"/>
        </pc:sldMkLst>
        <pc:spChg chg="mod">
          <ac:chgData name="Mariann Kapstad" userId="S::mariann.kapstad@sunnfjord.kommune.no::d7882ab9-7452-4aa5-945c-486d10976fa5" providerId="AD" clId="Web-{539A7415-9288-A6EF-B966-A1DE8B5ED2A5}" dt="2024-11-18T14:09:38.540" v="176" actId="20577"/>
          <ac:spMkLst>
            <pc:docMk/>
            <pc:sldMk cId="3356862675" sldId="260"/>
            <ac:spMk id="2" creationId="{50DCE7F1-0518-B277-9FE7-4529A2A62463}"/>
          </ac:spMkLst>
        </pc:spChg>
        <pc:spChg chg="mod">
          <ac:chgData name="Mariann Kapstad" userId="S::mariann.kapstad@sunnfjord.kommune.no::d7882ab9-7452-4aa5-945c-486d10976fa5" providerId="AD" clId="Web-{539A7415-9288-A6EF-B966-A1DE8B5ED2A5}" dt="2024-11-18T14:13:33.590" v="436" actId="20577"/>
          <ac:spMkLst>
            <pc:docMk/>
            <pc:sldMk cId="3356862675" sldId="260"/>
            <ac:spMk id="3" creationId="{A7EB7EC3-4854-D3D8-B6D7-C5196C14C00D}"/>
          </ac:spMkLst>
        </pc:spChg>
      </pc:sldChg>
      <pc:sldChg chg="modSp">
        <pc:chgData name="Mariann Kapstad" userId="S::mariann.kapstad@sunnfjord.kommune.no::d7882ab9-7452-4aa5-945c-486d10976fa5" providerId="AD" clId="Web-{539A7415-9288-A6EF-B966-A1DE8B5ED2A5}" dt="2024-11-18T14:09:24.602" v="167" actId="20577"/>
        <pc:sldMkLst>
          <pc:docMk/>
          <pc:sldMk cId="92313050" sldId="261"/>
        </pc:sldMkLst>
        <pc:spChg chg="mod">
          <ac:chgData name="Mariann Kapstad" userId="S::mariann.kapstad@sunnfjord.kommune.no::d7882ab9-7452-4aa5-945c-486d10976fa5" providerId="AD" clId="Web-{539A7415-9288-A6EF-B966-A1DE8B5ED2A5}" dt="2024-11-18T14:09:24.602" v="167" actId="20577"/>
          <ac:spMkLst>
            <pc:docMk/>
            <pc:sldMk cId="92313050" sldId="261"/>
            <ac:spMk id="3" creationId="{E65EBAA1-0EF6-4DF4-1B5D-403D49F8E7AB}"/>
          </ac:spMkLst>
        </pc:spChg>
      </pc:sldChg>
    </pc:docChg>
  </pc:docChgLst>
  <pc:docChgLst>
    <pc:chgData name="Mariann Kapstad" userId="S::mariann.kapstad@sunnfjord.kommune.no::d7882ab9-7452-4aa5-945c-486d10976fa5" providerId="AD" clId="Web-{79B594C6-80C1-125B-07D1-2658F02F544E}"/>
    <pc:docChg chg="modSld">
      <pc:chgData name="Mariann Kapstad" userId="S::mariann.kapstad@sunnfjord.kommune.no::d7882ab9-7452-4aa5-945c-486d10976fa5" providerId="AD" clId="Web-{79B594C6-80C1-125B-07D1-2658F02F544E}" dt="2024-11-21T14:32:13.074" v="108" actId="20577"/>
      <pc:docMkLst>
        <pc:docMk/>
      </pc:docMkLst>
      <pc:sldChg chg="addSp delSp modSp mod setBg">
        <pc:chgData name="Mariann Kapstad" userId="S::mariann.kapstad@sunnfjord.kommune.no::d7882ab9-7452-4aa5-945c-486d10976fa5" providerId="AD" clId="Web-{79B594C6-80C1-125B-07D1-2658F02F544E}" dt="2024-11-21T14:20:30.814" v="6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79B594C6-80C1-125B-07D1-2658F02F544E}" dt="2024-11-21T14:20:30.814" v="6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nn Kapstad" userId="S::mariann.kapstad@sunnfjord.kommune.no::d7882ab9-7452-4aa5-945c-486d10976fa5" providerId="AD" clId="Web-{79B594C6-80C1-125B-07D1-2658F02F544E}" dt="2024-11-21T14:20:30.814" v="6"/>
          <ac:spMkLst>
            <pc:docMk/>
            <pc:sldMk cId="4253124984" sldId="256"/>
            <ac:spMk id="3" creationId="{00000000-0000-0000-0000-000000000000}"/>
          </ac:spMkLst>
        </pc:spChg>
        <pc:spChg chg="add">
          <ac:chgData name="Mariann Kapstad" userId="S::mariann.kapstad@sunnfjord.kommune.no::d7882ab9-7452-4aa5-945c-486d10976fa5" providerId="AD" clId="Web-{79B594C6-80C1-125B-07D1-2658F02F544E}" dt="2024-11-21T14:20:30.814" v="6"/>
          <ac:spMkLst>
            <pc:docMk/>
            <pc:sldMk cId="4253124984" sldId="256"/>
            <ac:spMk id="8" creationId="{943CAA20-3569-4189-9E48-239A229A86CA}"/>
          </ac:spMkLst>
        </pc:spChg>
        <pc:spChg chg="add">
          <ac:chgData name="Mariann Kapstad" userId="S::mariann.kapstad@sunnfjord.kommune.no::d7882ab9-7452-4aa5-945c-486d10976fa5" providerId="AD" clId="Web-{79B594C6-80C1-125B-07D1-2658F02F544E}" dt="2024-11-21T14:20:30.814" v="6"/>
          <ac:spMkLst>
            <pc:docMk/>
            <pc:sldMk cId="4253124984" sldId="256"/>
            <ac:spMk id="10" creationId="{DA542B6D-E775-4832-91DC-2D20F857813A}"/>
          </ac:spMkLst>
        </pc:spChg>
        <pc:picChg chg="del mod">
          <ac:chgData name="Mariann Kapstad" userId="S::mariann.kapstad@sunnfjord.kommune.no::d7882ab9-7452-4aa5-945c-486d10976fa5" providerId="AD" clId="Web-{79B594C6-80C1-125B-07D1-2658F02F544E}" dt="2024-11-21T14:16:00.701" v="1"/>
          <ac:picMkLst>
            <pc:docMk/>
            <pc:sldMk cId="4253124984" sldId="256"/>
            <ac:picMk id="4" creationId="{63928AC7-F59A-7325-3A2A-EED792D55AC2}"/>
          </ac:picMkLst>
        </pc:picChg>
      </pc:sldChg>
      <pc:sldChg chg="addSp delSp modSp">
        <pc:chgData name="Mariann Kapstad" userId="S::mariann.kapstad@sunnfjord.kommune.no::d7882ab9-7452-4aa5-945c-486d10976fa5" providerId="AD" clId="Web-{79B594C6-80C1-125B-07D1-2658F02F544E}" dt="2024-11-21T14:23:21.488" v="27"/>
        <pc:sldMkLst>
          <pc:docMk/>
          <pc:sldMk cId="473932122" sldId="257"/>
        </pc:sldMkLst>
        <pc:spChg chg="del mod">
          <ac:chgData name="Mariann Kapstad" userId="S::mariann.kapstad@sunnfjord.kommune.no::d7882ab9-7452-4aa5-945c-486d10976fa5" providerId="AD" clId="Web-{79B594C6-80C1-125B-07D1-2658F02F544E}" dt="2024-11-21T14:22:47.535" v="17"/>
          <ac:spMkLst>
            <pc:docMk/>
            <pc:sldMk cId="473932122" sldId="257"/>
            <ac:spMk id="5" creationId="{BE4C3DE0-C442-136F-EA9E-AB6E9C6067A7}"/>
          </ac:spMkLst>
        </pc:spChg>
        <pc:spChg chg="add del mod">
          <ac:chgData name="Mariann Kapstad" userId="S::mariann.kapstad@sunnfjord.kommune.no::d7882ab9-7452-4aa5-945c-486d10976fa5" providerId="AD" clId="Web-{79B594C6-80C1-125B-07D1-2658F02F544E}" dt="2024-11-21T14:23:21.488" v="27"/>
          <ac:spMkLst>
            <pc:docMk/>
            <pc:sldMk cId="473932122" sldId="257"/>
            <ac:spMk id="6" creationId="{A7F487BA-B8DC-3C72-2176-224DF19621BB}"/>
          </ac:spMkLst>
        </pc:spChg>
        <pc:picChg chg="add mod">
          <ac:chgData name="Mariann Kapstad" userId="S::mariann.kapstad@sunnfjord.kommune.no::d7882ab9-7452-4aa5-945c-486d10976fa5" providerId="AD" clId="Web-{79B594C6-80C1-125B-07D1-2658F02F544E}" dt="2024-11-21T14:23:11.941" v="23" actId="1076"/>
          <ac:picMkLst>
            <pc:docMk/>
            <pc:sldMk cId="473932122" sldId="257"/>
            <ac:picMk id="4" creationId="{06B0DE41-A2E7-BDF1-8C91-5C47901EE8D0}"/>
          </ac:picMkLst>
        </pc:picChg>
        <pc:picChg chg="del">
          <ac:chgData name="Mariann Kapstad" userId="S::mariann.kapstad@sunnfjord.kommune.no::d7882ab9-7452-4aa5-945c-486d10976fa5" providerId="AD" clId="Web-{79B594C6-80C1-125B-07D1-2658F02F544E}" dt="2024-11-21T14:19:16.610" v="2"/>
          <ac:picMkLst>
            <pc:docMk/>
            <pc:sldMk cId="473932122" sldId="257"/>
            <ac:picMk id="7" creationId="{5515C15B-44D0-69E9-48E8-9FCA6747081F}"/>
          </ac:picMkLst>
        </pc:picChg>
      </pc:sldChg>
      <pc:sldChg chg="addSp delSp modSp">
        <pc:chgData name="Mariann Kapstad" userId="S::mariann.kapstad@sunnfjord.kommune.no::d7882ab9-7452-4aa5-945c-486d10976fa5" providerId="AD" clId="Web-{79B594C6-80C1-125B-07D1-2658F02F544E}" dt="2024-11-21T14:25:04.224" v="40" actId="14100"/>
        <pc:sldMkLst>
          <pc:docMk/>
          <pc:sldMk cId="752557491" sldId="258"/>
        </pc:sldMkLst>
        <pc:spChg chg="add del mod">
          <ac:chgData name="Mariann Kapstad" userId="S::mariann.kapstad@sunnfjord.kommune.no::d7882ab9-7452-4aa5-945c-486d10976fa5" providerId="AD" clId="Web-{79B594C6-80C1-125B-07D1-2658F02F544E}" dt="2024-11-21T14:24:59.177" v="39"/>
          <ac:spMkLst>
            <pc:docMk/>
            <pc:sldMk cId="752557491" sldId="258"/>
            <ac:spMk id="8" creationId="{E99E46EB-DE55-BD9F-1172-FB1EF7084E64}"/>
          </ac:spMkLst>
        </pc:spChg>
        <pc:picChg chg="del">
          <ac:chgData name="Mariann Kapstad" userId="S::mariann.kapstad@sunnfjord.kommune.no::d7882ab9-7452-4aa5-945c-486d10976fa5" providerId="AD" clId="Web-{79B594C6-80C1-125B-07D1-2658F02F544E}" dt="2024-11-21T14:19:24.594" v="3"/>
          <ac:picMkLst>
            <pc:docMk/>
            <pc:sldMk cId="752557491" sldId="258"/>
            <ac:picMk id="4" creationId="{03D643BB-2565-49C6-5D56-1EA03330C473}"/>
          </ac:picMkLst>
        </pc:picChg>
        <pc:picChg chg="add del mod">
          <ac:chgData name="Mariann Kapstad" userId="S::mariann.kapstad@sunnfjord.kommune.no::d7882ab9-7452-4aa5-945c-486d10976fa5" providerId="AD" clId="Web-{79B594C6-80C1-125B-07D1-2658F02F544E}" dt="2024-11-21T14:19:37.313" v="5"/>
          <ac:picMkLst>
            <pc:docMk/>
            <pc:sldMk cId="752557491" sldId="258"/>
            <ac:picMk id="6" creationId="{F82377B7-03BD-D456-AFA6-F33E89D984AA}"/>
          </ac:picMkLst>
        </pc:picChg>
        <pc:picChg chg="add mod">
          <ac:chgData name="Mariann Kapstad" userId="S::mariann.kapstad@sunnfjord.kommune.no::d7882ab9-7452-4aa5-945c-486d10976fa5" providerId="AD" clId="Web-{79B594C6-80C1-125B-07D1-2658F02F544E}" dt="2024-11-21T14:25:04.224" v="40" actId="14100"/>
          <ac:picMkLst>
            <pc:docMk/>
            <pc:sldMk cId="752557491" sldId="258"/>
            <ac:picMk id="7" creationId="{2BA765B6-C4A3-1ABB-AEBE-D9D5B1036673}"/>
          </ac:picMkLst>
        </pc:picChg>
      </pc:sldChg>
      <pc:sldChg chg="addSp modSp">
        <pc:chgData name="Mariann Kapstad" userId="S::mariann.kapstad@sunnfjord.kommune.no::d7882ab9-7452-4aa5-945c-486d10976fa5" providerId="AD" clId="Web-{79B594C6-80C1-125B-07D1-2658F02F544E}" dt="2024-11-21T14:32:13.074" v="108" actId="20577"/>
        <pc:sldMkLst>
          <pc:docMk/>
          <pc:sldMk cId="3356862675" sldId="260"/>
        </pc:sldMkLst>
        <pc:spChg chg="mod">
          <ac:chgData name="Mariann Kapstad" userId="S::mariann.kapstad@sunnfjord.kommune.no::d7882ab9-7452-4aa5-945c-486d10976fa5" providerId="AD" clId="Web-{79B594C6-80C1-125B-07D1-2658F02F544E}" dt="2024-11-21T14:32:13.074" v="108" actId="20577"/>
          <ac:spMkLst>
            <pc:docMk/>
            <pc:sldMk cId="3356862675" sldId="260"/>
            <ac:spMk id="3" creationId="{A7EB7EC3-4854-D3D8-B6D7-C5196C14C00D}"/>
          </ac:spMkLst>
        </pc:spChg>
        <pc:picChg chg="add mod">
          <ac:chgData name="Mariann Kapstad" userId="S::mariann.kapstad@sunnfjord.kommune.no::d7882ab9-7452-4aa5-945c-486d10976fa5" providerId="AD" clId="Web-{79B594C6-80C1-125B-07D1-2658F02F544E}" dt="2024-11-21T14:28:35.915" v="43" actId="1076"/>
          <ac:picMkLst>
            <pc:docMk/>
            <pc:sldMk cId="3356862675" sldId="260"/>
            <ac:picMk id="4" creationId="{DC938E69-1786-2E45-3ED1-451F12A6DADE}"/>
          </ac:picMkLst>
        </pc:picChg>
      </pc:sldChg>
      <pc:sldChg chg="modSp">
        <pc:chgData name="Mariann Kapstad" userId="S::mariann.kapstad@sunnfjord.kommune.no::d7882ab9-7452-4aa5-945c-486d10976fa5" providerId="AD" clId="Web-{79B594C6-80C1-125B-07D1-2658F02F544E}" dt="2024-11-21T14:31:58.339" v="98" actId="20577"/>
        <pc:sldMkLst>
          <pc:docMk/>
          <pc:sldMk cId="92313050" sldId="261"/>
        </pc:sldMkLst>
        <pc:spChg chg="mod">
          <ac:chgData name="Mariann Kapstad" userId="S::mariann.kapstad@sunnfjord.kommune.no::d7882ab9-7452-4aa5-945c-486d10976fa5" providerId="AD" clId="Web-{79B594C6-80C1-125B-07D1-2658F02F544E}" dt="2024-11-21T14:31:58.339" v="98" actId="20577"/>
          <ac:spMkLst>
            <pc:docMk/>
            <pc:sldMk cId="92313050" sldId="261"/>
            <ac:spMk id="3" creationId="{E65EBAA1-0EF6-4DF4-1B5D-403D49F8E7AB}"/>
          </ac:spMkLst>
        </pc:spChg>
      </pc:sldChg>
    </pc:docChg>
  </pc:docChgLst>
  <pc:docChgLst>
    <pc:chgData name="Mariann Kapstad" userId="S::mariann.kapstad@sunnfjord.kommune.no::d7882ab9-7452-4aa5-945c-486d10976fa5" providerId="AD" clId="Web-{DDAEF8A2-70DF-4B51-BF43-A5F1F32D4468}"/>
    <pc:docChg chg="modSld">
      <pc:chgData name="Mariann Kapstad" userId="S::mariann.kapstad@sunnfjord.kommune.no::d7882ab9-7452-4aa5-945c-486d10976fa5" providerId="AD" clId="Web-{DDAEF8A2-70DF-4B51-BF43-A5F1F32D4468}" dt="2024-11-22T12:07:28.896" v="69" actId="20577"/>
      <pc:docMkLst>
        <pc:docMk/>
      </pc:docMkLst>
      <pc:sldChg chg="modSp">
        <pc:chgData name="Mariann Kapstad" userId="S::mariann.kapstad@sunnfjord.kommune.no::d7882ab9-7452-4aa5-945c-486d10976fa5" providerId="AD" clId="Web-{DDAEF8A2-70DF-4B51-BF43-A5F1F32D4468}" dt="2024-11-22T12:02:52.982" v="0" actId="20577"/>
        <pc:sldMkLst>
          <pc:docMk/>
          <pc:sldMk cId="473932122" sldId="257"/>
        </pc:sldMkLst>
        <pc:spChg chg="mod">
          <ac:chgData name="Mariann Kapstad" userId="S::mariann.kapstad@sunnfjord.kommune.no::d7882ab9-7452-4aa5-945c-486d10976fa5" providerId="AD" clId="Web-{DDAEF8A2-70DF-4B51-BF43-A5F1F32D4468}" dt="2024-11-22T12:02:52.982" v="0" actId="20577"/>
          <ac:spMkLst>
            <pc:docMk/>
            <pc:sldMk cId="473932122" sldId="257"/>
            <ac:spMk id="2" creationId="{2EFA5F14-3CEE-13C6-7803-884C1B9382BB}"/>
          </ac:spMkLst>
        </pc:spChg>
      </pc:sldChg>
      <pc:sldChg chg="modSp">
        <pc:chgData name="Mariann Kapstad" userId="S::mariann.kapstad@sunnfjord.kommune.no::d7882ab9-7452-4aa5-945c-486d10976fa5" providerId="AD" clId="Web-{DDAEF8A2-70DF-4B51-BF43-A5F1F32D4468}" dt="2024-11-22T12:07:28.896" v="69" actId="20577"/>
        <pc:sldMkLst>
          <pc:docMk/>
          <pc:sldMk cId="3356862675" sldId="260"/>
        </pc:sldMkLst>
        <pc:spChg chg="mod">
          <ac:chgData name="Mariann Kapstad" userId="S::mariann.kapstad@sunnfjord.kommune.no::d7882ab9-7452-4aa5-945c-486d10976fa5" providerId="AD" clId="Web-{DDAEF8A2-70DF-4B51-BF43-A5F1F32D4468}" dt="2024-11-22T12:07:28.896" v="69" actId="20577"/>
          <ac:spMkLst>
            <pc:docMk/>
            <pc:sldMk cId="3356862675" sldId="260"/>
            <ac:spMk id="3" creationId="{A7EB7EC3-4854-D3D8-B6D7-C5196C14C00D}"/>
          </ac:spMkLst>
        </pc:spChg>
      </pc:sldChg>
      <pc:sldChg chg="modSp">
        <pc:chgData name="Mariann Kapstad" userId="S::mariann.kapstad@sunnfjord.kommune.no::d7882ab9-7452-4aa5-945c-486d10976fa5" providerId="AD" clId="Web-{DDAEF8A2-70DF-4B51-BF43-A5F1F32D4468}" dt="2024-11-22T12:05:56.817" v="14" actId="20577"/>
        <pc:sldMkLst>
          <pc:docMk/>
          <pc:sldMk cId="92313050" sldId="261"/>
        </pc:sldMkLst>
        <pc:spChg chg="mod">
          <ac:chgData name="Mariann Kapstad" userId="S::mariann.kapstad@sunnfjord.kommune.no::d7882ab9-7452-4aa5-945c-486d10976fa5" providerId="AD" clId="Web-{DDAEF8A2-70DF-4B51-BF43-A5F1F32D4468}" dt="2024-11-22T12:05:56.817" v="14" actId="20577"/>
          <ac:spMkLst>
            <pc:docMk/>
            <pc:sldMk cId="92313050" sldId="261"/>
            <ac:spMk id="3" creationId="{E65EBAA1-0EF6-4DF4-1B5D-403D49F8E7AB}"/>
          </ac:spMkLst>
        </pc:spChg>
      </pc:sldChg>
    </pc:docChg>
  </pc:docChgLst>
  <pc:docChgLst>
    <pc:chgData name="Aarnes, Laila" userId="S::laiaar@ihelse.net::fdd735d4-e020-4de9-8757-fcc1e2ceba9a" providerId="AD" clId="Web-{ADB18D97-D8D6-3A67-A02D-9BB45AE15073}"/>
    <pc:docChg chg="mod modMainMaster">
      <pc:chgData name="Aarnes, Laila" userId="S::laiaar@ihelse.net::fdd735d4-e020-4de9-8757-fcc1e2ceba9a" providerId="AD" clId="Web-{ADB18D97-D8D6-3A67-A02D-9BB45AE15073}" dt="2024-12-09T14:43:36.083" v="1" actId="33475"/>
      <pc:docMkLst>
        <pc:docMk/>
      </pc:docMkLst>
      <pc:sldMasterChg chg="addSp">
        <pc:chgData name="Aarnes, Laila" userId="S::laiaar@ihelse.net::fdd735d4-e020-4de9-8757-fcc1e2ceba9a" providerId="AD" clId="Web-{ADB18D97-D8D6-3A67-A02D-9BB45AE15073}" dt="2024-12-09T14:43:36.083" v="0" actId="33475"/>
        <pc:sldMasterMkLst>
          <pc:docMk/>
          <pc:sldMasterMk cId="2649319511" sldId="2147483648"/>
        </pc:sldMasterMkLst>
        <pc:spChg chg="add">
          <ac:chgData name="Aarnes, Laila" userId="S::laiaar@ihelse.net::fdd735d4-e020-4de9-8757-fcc1e2ceba9a" providerId="AD" clId="Web-{ADB18D97-D8D6-3A67-A02D-9BB45AE15073}" dt="2024-12-09T14:43:36.083" v="0" actId="33475"/>
          <ac:spMkLst>
            <pc:docMk/>
            <pc:sldMasterMk cId="2649319511" sldId="2147483648"/>
            <ac:spMk id="8" creationId="{65A3D9E5-B11D-E232-40AE-A918BD1DDD82}"/>
          </ac:spMkLst>
        </pc:spChg>
      </pc:sldMasterChg>
    </pc:docChg>
  </pc:docChgLst>
  <pc:docChgLst>
    <pc:chgData name="Mariann Kapstad" userId="S::mariann.kapstad@sunnfjord.kommune.no::d7882ab9-7452-4aa5-945c-486d10976fa5" providerId="AD" clId="Web-{40939FAD-C3A7-B69F-3696-DEB36A5DD616}"/>
    <pc:docChg chg="modSld">
      <pc:chgData name="Mariann Kapstad" userId="S::mariann.kapstad@sunnfjord.kommune.no::d7882ab9-7452-4aa5-945c-486d10976fa5" providerId="AD" clId="Web-{40939FAD-C3A7-B69F-3696-DEB36A5DD616}" dt="2024-11-19T14:17:14.162" v="125" actId="20577"/>
      <pc:docMkLst>
        <pc:docMk/>
      </pc:docMkLst>
      <pc:sldChg chg="modSp">
        <pc:chgData name="Mariann Kapstad" userId="S::mariann.kapstad@sunnfjord.kommune.no::d7882ab9-7452-4aa5-945c-486d10976fa5" providerId="AD" clId="Web-{40939FAD-C3A7-B69F-3696-DEB36A5DD616}" dt="2024-11-19T14:17:14.162" v="125" actId="20577"/>
        <pc:sldMkLst>
          <pc:docMk/>
          <pc:sldMk cId="3356862675" sldId="260"/>
        </pc:sldMkLst>
        <pc:spChg chg="mod">
          <ac:chgData name="Mariann Kapstad" userId="S::mariann.kapstad@sunnfjord.kommune.no::d7882ab9-7452-4aa5-945c-486d10976fa5" providerId="AD" clId="Web-{40939FAD-C3A7-B69F-3696-DEB36A5DD616}" dt="2024-11-19T14:17:14.162" v="125" actId="20577"/>
          <ac:spMkLst>
            <pc:docMk/>
            <pc:sldMk cId="3356862675" sldId="260"/>
            <ac:spMk id="3" creationId="{A7EB7EC3-4854-D3D8-B6D7-C5196C14C0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5A3D9E5-B11D-E232-40AE-A918BD1DDD8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.wikipedia.org/wiki/Skab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ep-nursing.blogspot.com/2018/04/askep-pada-pasien-dengan-scabie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/>
              <a:t>Skabbutbrot </a:t>
            </a:r>
            <a:br>
              <a:rPr lang="en-US" sz="6600" b="1"/>
            </a:br>
            <a:r>
              <a:rPr lang="en-US" sz="6600" b="1"/>
              <a:t>Førde omsorgssenter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err="1"/>
              <a:t>Sjukeheimsoverlege</a:t>
            </a:r>
            <a:r>
              <a:rPr lang="en-US"/>
              <a:t> Mariann Kapstad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A5F14-3CEE-13C6-7803-884C1B93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Skabb i avdelinga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5A01BB-B74A-E8AA-06A8-BBCE6183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/>
              <a:t>2 </a:t>
            </a:r>
            <a:r>
              <a:rPr lang="nb-NO" sz="1800" err="1"/>
              <a:t>pasientar</a:t>
            </a:r>
            <a:r>
              <a:rPr lang="nb-NO" sz="1800"/>
              <a:t> på ei </a:t>
            </a:r>
            <a:r>
              <a:rPr lang="nb-NO" sz="1800" err="1"/>
              <a:t>avd</a:t>
            </a:r>
            <a:r>
              <a:rPr lang="nb-NO" sz="1800"/>
              <a:t>, men rom i ulike gangar, </a:t>
            </a:r>
            <a:r>
              <a:rPr lang="nb-NO" sz="1800" err="1"/>
              <a:t>kløande</a:t>
            </a:r>
            <a:r>
              <a:rPr lang="nb-NO" sz="1800"/>
              <a:t> utslett </a:t>
            </a:r>
            <a:r>
              <a:rPr lang="nb-NO" sz="1800" err="1"/>
              <a:t>frå</a:t>
            </a:r>
            <a:r>
              <a:rPr lang="nb-NO" sz="1800"/>
              <a:t> april</a:t>
            </a:r>
          </a:p>
          <a:p>
            <a:endParaRPr lang="nb-NO" sz="1800"/>
          </a:p>
          <a:p>
            <a:r>
              <a:rPr lang="nb-NO" sz="1800" err="1"/>
              <a:t>Forbigåande</a:t>
            </a:r>
            <a:r>
              <a:rPr lang="nb-NO" sz="1800"/>
              <a:t> </a:t>
            </a:r>
            <a:r>
              <a:rPr lang="nb-NO" sz="1800" err="1"/>
              <a:t>betring</a:t>
            </a:r>
            <a:r>
              <a:rPr lang="nb-NO" sz="1800"/>
              <a:t> med ulike behandlingstiltak</a:t>
            </a:r>
          </a:p>
          <a:p>
            <a:endParaRPr lang="nb-NO" sz="1800"/>
          </a:p>
          <a:p>
            <a:r>
              <a:rPr lang="nb-NO" sz="1800"/>
              <a:t>Henvist til hudlege i juni – hudlege kom til </a:t>
            </a:r>
            <a:r>
              <a:rPr lang="nb-NO" sz="1800" err="1"/>
              <a:t>avd</a:t>
            </a:r>
            <a:r>
              <a:rPr lang="nb-NO" sz="1800"/>
              <a:t> og konstaterte skabb</a:t>
            </a:r>
          </a:p>
          <a:p>
            <a:endParaRPr lang="nb-NO" sz="1800"/>
          </a:p>
          <a:p>
            <a:r>
              <a:rPr lang="nb-NO" sz="1800"/>
              <a:t>Begge pas og </a:t>
            </a:r>
            <a:r>
              <a:rPr lang="nb-NO" sz="1800" err="1"/>
              <a:t>deira</a:t>
            </a:r>
            <a:r>
              <a:rPr lang="nb-NO" sz="1800"/>
              <a:t> </a:t>
            </a:r>
            <a:r>
              <a:rPr lang="nb-NO" sz="1800" err="1"/>
              <a:t>nærmaste</a:t>
            </a:r>
            <a:r>
              <a:rPr lang="nb-NO" sz="1800"/>
              <a:t> </a:t>
            </a:r>
            <a:r>
              <a:rPr lang="nb-NO" sz="1800" err="1"/>
              <a:t>pårørande</a:t>
            </a:r>
            <a:r>
              <a:rPr lang="nb-NO" sz="1800"/>
              <a:t> som blei definert som </a:t>
            </a:r>
            <a:r>
              <a:rPr lang="nb-NO" sz="1800" err="1"/>
              <a:t>nærkontaktar</a:t>
            </a:r>
            <a:r>
              <a:rPr lang="nb-NO" sz="1800"/>
              <a:t> gjennomførte behandling og sanering</a:t>
            </a:r>
          </a:p>
          <a:p>
            <a:endParaRPr lang="nb-NO" sz="1800"/>
          </a:p>
          <a:p>
            <a:r>
              <a:rPr lang="nb-NO" sz="1800" err="1"/>
              <a:t>Nokre</a:t>
            </a:r>
            <a:r>
              <a:rPr lang="nb-NO" sz="1800"/>
              <a:t> i personalgruppa og </a:t>
            </a:r>
            <a:r>
              <a:rPr lang="nb-NO" sz="1800" err="1"/>
              <a:t>deire</a:t>
            </a:r>
            <a:r>
              <a:rPr lang="nb-NO" sz="1800"/>
              <a:t> </a:t>
            </a:r>
            <a:r>
              <a:rPr lang="nb-NO" sz="1800" err="1"/>
              <a:t>familiar</a:t>
            </a:r>
            <a:r>
              <a:rPr lang="nb-NO" sz="1800"/>
              <a:t> gjennomgjekk </a:t>
            </a:r>
            <a:r>
              <a:rPr lang="nb-NO" sz="1800" err="1"/>
              <a:t>skabbehandling</a:t>
            </a:r>
            <a:r>
              <a:rPr lang="nb-NO" sz="1800"/>
              <a:t> i løpet av ferien</a:t>
            </a:r>
          </a:p>
        </p:txBody>
      </p:sp>
      <p:pic>
        <p:nvPicPr>
          <p:cNvPr id="4" name="Bilde 3" descr="Et bilde som inneholder tegning, sketch, kunst, blekk&#10;&#10;Automatisk generert beskrivelse">
            <a:extLst>
              <a:ext uri="{FF2B5EF4-FFF2-40B4-BE49-F238E27FC236}">
                <a16:creationId xmlns:a16="http://schemas.microsoft.com/office/drawing/2014/main" id="{06B0DE41-A2E7-BDF1-8C91-5C47901E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59" y="757859"/>
            <a:ext cx="2095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EA828-CBB1-CB62-7C90-52FF724F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Skabbutbrot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F6BDD-E1A6-18D7-B692-2C8A0FDA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/>
              <a:t>Pas 1 residiv av </a:t>
            </a:r>
            <a:r>
              <a:rPr lang="nb-NO" sz="2000" err="1"/>
              <a:t>kløande</a:t>
            </a:r>
            <a:r>
              <a:rPr lang="nb-NO" sz="2000"/>
              <a:t> utslett medio </a:t>
            </a:r>
            <a:r>
              <a:rPr lang="nb-NO" sz="2000" err="1"/>
              <a:t>aug</a:t>
            </a:r>
            <a:r>
              <a:rPr lang="nb-NO" sz="2000"/>
              <a:t> – </a:t>
            </a:r>
            <a:r>
              <a:rPr lang="nb-NO" sz="2000" err="1"/>
              <a:t>us</a:t>
            </a:r>
            <a:r>
              <a:rPr lang="nb-NO" sz="2000"/>
              <a:t> på </a:t>
            </a:r>
            <a:r>
              <a:rPr lang="nb-NO" sz="2000" err="1"/>
              <a:t>hudpol</a:t>
            </a:r>
            <a:r>
              <a:rPr lang="nb-NO" sz="2000"/>
              <a:t>, </a:t>
            </a:r>
            <a:r>
              <a:rPr lang="nb-NO" sz="2000" err="1"/>
              <a:t>levande</a:t>
            </a:r>
            <a:r>
              <a:rPr lang="nb-NO" sz="2000"/>
              <a:t> skabbmidd i mikroskopet. Pas og </a:t>
            </a:r>
            <a:r>
              <a:rPr lang="nb-NO" sz="2000" err="1"/>
              <a:t>nærmaste</a:t>
            </a:r>
            <a:r>
              <a:rPr lang="nb-NO" sz="2000"/>
              <a:t> </a:t>
            </a:r>
            <a:r>
              <a:rPr lang="nb-NO" sz="2000" err="1"/>
              <a:t>pårørande</a:t>
            </a:r>
            <a:r>
              <a:rPr lang="nb-NO" sz="2000"/>
              <a:t> gjennomgjekk ny behandling. </a:t>
            </a:r>
          </a:p>
          <a:p>
            <a:endParaRPr lang="nb-NO" sz="2000"/>
          </a:p>
          <a:p>
            <a:r>
              <a:rPr lang="nb-NO" sz="2000"/>
              <a:t>Pas 2 residiv av </a:t>
            </a:r>
            <a:r>
              <a:rPr lang="nb-NO" sz="2000" err="1"/>
              <a:t>kløande</a:t>
            </a:r>
            <a:r>
              <a:rPr lang="nb-NO" sz="2000"/>
              <a:t> utslett i slutten av </a:t>
            </a:r>
            <a:r>
              <a:rPr lang="nb-NO" sz="2000" err="1"/>
              <a:t>aug</a:t>
            </a:r>
            <a:r>
              <a:rPr lang="nb-NO" sz="2000"/>
              <a:t> – </a:t>
            </a:r>
            <a:r>
              <a:rPr lang="nb-NO" sz="2000" err="1"/>
              <a:t>us</a:t>
            </a:r>
            <a:r>
              <a:rPr lang="nb-NO" sz="2000"/>
              <a:t> på </a:t>
            </a:r>
            <a:r>
              <a:rPr lang="nb-NO" sz="2000" err="1"/>
              <a:t>hudpol</a:t>
            </a:r>
            <a:r>
              <a:rPr lang="nb-NO" sz="2000"/>
              <a:t>, </a:t>
            </a:r>
            <a:r>
              <a:rPr lang="nb-NO" sz="2000" err="1"/>
              <a:t>levande</a:t>
            </a:r>
            <a:r>
              <a:rPr lang="nb-NO" sz="2000"/>
              <a:t> skabbmidd (fredag).</a:t>
            </a:r>
          </a:p>
          <a:p>
            <a:endParaRPr lang="nb-NO" sz="2000"/>
          </a:p>
          <a:p>
            <a:r>
              <a:rPr lang="nb-NO" sz="2000"/>
              <a:t>Hudlege kom til avdelinga 3d </a:t>
            </a:r>
            <a:r>
              <a:rPr lang="nb-NO" sz="2000" err="1"/>
              <a:t>seinare</a:t>
            </a:r>
            <a:r>
              <a:rPr lang="nb-NO" sz="2000"/>
              <a:t> (mandag) og </a:t>
            </a:r>
            <a:r>
              <a:rPr lang="nb-NO" sz="2000" err="1"/>
              <a:t>us</a:t>
            </a:r>
            <a:r>
              <a:rPr lang="nb-NO" sz="2000"/>
              <a:t> alle 28 pas - påvist 3 nye tilfeller av skabb.</a:t>
            </a:r>
          </a:p>
          <a:p>
            <a:endParaRPr lang="nb-NO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3200"/>
              <a:t>Herav </a:t>
            </a:r>
            <a:r>
              <a:rPr lang="nb-NO" sz="3200" err="1"/>
              <a:t>pågåande</a:t>
            </a:r>
            <a:r>
              <a:rPr lang="nb-NO" sz="3200"/>
              <a:t> </a:t>
            </a:r>
            <a:r>
              <a:rPr lang="nb-NO" sz="3200" err="1"/>
              <a:t>skabbutbrot</a:t>
            </a:r>
            <a:endParaRPr lang="nb-NO" sz="32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8294C6-789B-B153-B13F-35BE8FC5FB1B}"/>
              </a:ext>
            </a:extLst>
          </p:cNvPr>
          <p:cNvSpPr txBox="1"/>
          <p:nvPr/>
        </p:nvSpPr>
        <p:spPr>
          <a:xfrm flipV="1">
            <a:off x="7844459" y="8809659"/>
            <a:ext cx="2115378" cy="26559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/>
              <a:t>ThePhoto av PhotoAuthor er lisensiert under CCYYSA.</a:t>
            </a:r>
          </a:p>
        </p:txBody>
      </p:sp>
      <p:pic>
        <p:nvPicPr>
          <p:cNvPr id="7" name="Bilde 6" descr="Et bilde som inneholder tegning, virvelløse dyr, Barnekunst, sketch&#10;&#10;Automatisk generert beskrivelse">
            <a:extLst>
              <a:ext uri="{FF2B5EF4-FFF2-40B4-BE49-F238E27FC236}">
                <a16:creationId xmlns:a16="http://schemas.microsoft.com/office/drawing/2014/main" id="{2BA765B6-C4A3-1ABB-AEBE-D9D5B103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0426" y="4281073"/>
            <a:ext cx="4022035" cy="18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B1FFC1-0095-8473-4678-F98F9090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Handtering av </a:t>
            </a:r>
            <a:r>
              <a:rPr lang="nb-NO" err="1"/>
              <a:t>skabbutbrot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3370E0-798A-5461-81AB-BE9101AE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/>
              <a:t>Møte mandag ettermiddag: </a:t>
            </a:r>
            <a:r>
              <a:rPr lang="nb-NO" sz="2000" err="1"/>
              <a:t>Smittevernavd</a:t>
            </a:r>
            <a:r>
              <a:rPr lang="nb-NO" sz="2000"/>
              <a:t> ved FSS, kommunalsjef, kommuneoverlege og sjukeheimen - anbefalt å behandle alle pas, alt personalet og </a:t>
            </a:r>
            <a:r>
              <a:rPr lang="nb-NO" sz="2000" err="1"/>
              <a:t>deira</a:t>
            </a:r>
            <a:r>
              <a:rPr lang="nb-NO" sz="2000"/>
              <a:t> </a:t>
            </a:r>
            <a:r>
              <a:rPr lang="nb-NO" sz="2000" err="1"/>
              <a:t>familiar</a:t>
            </a:r>
            <a:r>
              <a:rPr lang="nb-NO" sz="2000"/>
              <a:t>, samt </a:t>
            </a:r>
            <a:r>
              <a:rPr lang="nb-NO" sz="2000" err="1"/>
              <a:t>nærkontaktar</a:t>
            </a:r>
            <a:r>
              <a:rPr lang="nb-NO" sz="2000"/>
              <a:t> av </a:t>
            </a:r>
            <a:r>
              <a:rPr lang="nb-NO" sz="2000" err="1"/>
              <a:t>påførande</a:t>
            </a:r>
            <a:r>
              <a:rPr lang="nb-NO" sz="2000"/>
              <a:t> til smitta pas.</a:t>
            </a:r>
            <a:endParaRPr lang="nb-NO"/>
          </a:p>
          <a:p>
            <a:endParaRPr lang="nb-NO" sz="2000"/>
          </a:p>
          <a:p>
            <a:r>
              <a:rPr lang="nb-NO" sz="2000"/>
              <a:t>Hudlege gav råd kring type behandling – </a:t>
            </a:r>
            <a:r>
              <a:rPr lang="nb-NO" sz="2000" err="1"/>
              <a:t>tabl</a:t>
            </a:r>
            <a:r>
              <a:rPr lang="nb-NO" sz="2000"/>
              <a:t> og krem til pas, krem til personalet og </a:t>
            </a:r>
            <a:r>
              <a:rPr lang="nb-NO" sz="2000" err="1"/>
              <a:t>deira</a:t>
            </a:r>
            <a:r>
              <a:rPr lang="nb-NO" sz="2000"/>
              <a:t> </a:t>
            </a:r>
            <a:r>
              <a:rPr lang="nb-NO" sz="2000" err="1"/>
              <a:t>familiar</a:t>
            </a:r>
            <a:r>
              <a:rPr lang="nb-NO" sz="2000"/>
              <a:t> og til </a:t>
            </a:r>
            <a:r>
              <a:rPr lang="nb-NO" sz="2000" err="1"/>
              <a:t>nærkontaktar</a:t>
            </a:r>
            <a:r>
              <a:rPr lang="nb-NO" sz="2000"/>
              <a:t>.</a:t>
            </a:r>
          </a:p>
          <a:p>
            <a:endParaRPr lang="nb-NO" sz="2000"/>
          </a:p>
          <a:p>
            <a:r>
              <a:rPr lang="nb-NO" sz="2000"/>
              <a:t>Informasjonsmøte onsdag: 2 møte med personalgruppa og 1 møte med </a:t>
            </a:r>
            <a:r>
              <a:rPr lang="nb-NO" sz="2000" err="1"/>
              <a:t>pårørande</a:t>
            </a:r>
            <a:r>
              <a:rPr lang="nb-NO" sz="2000"/>
              <a:t> - presentasjon: status og korleis handtere </a:t>
            </a:r>
            <a:r>
              <a:rPr lang="nb-NO" sz="2000" err="1"/>
              <a:t>utbrotet</a:t>
            </a:r>
            <a:r>
              <a:rPr lang="nb-NO" sz="2000"/>
              <a:t>. </a:t>
            </a:r>
            <a:r>
              <a:rPr lang="nb-NO" sz="2000" err="1"/>
              <a:t>Skriftleg</a:t>
            </a:r>
            <a:r>
              <a:rPr lang="nb-NO" sz="2000"/>
              <a:t> info blei utdelt til alle. </a:t>
            </a:r>
          </a:p>
          <a:p>
            <a:endParaRPr lang="nb-NO" sz="2000"/>
          </a:p>
          <a:p>
            <a:endParaRPr lang="nb-NO" sz="2000"/>
          </a:p>
        </p:txBody>
      </p:sp>
      <p:pic>
        <p:nvPicPr>
          <p:cNvPr id="4" name="Bilde 3" descr="Kemi Ren Förorenade · Gratis vektorgrafik på Pixabay">
            <a:extLst>
              <a:ext uri="{FF2B5EF4-FFF2-40B4-BE49-F238E27FC236}">
                <a16:creationId xmlns:a16="http://schemas.microsoft.com/office/drawing/2014/main" id="{FD22217D-4637-E06C-30DC-DA4384D1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86" y="232908"/>
            <a:ext cx="3040743" cy="15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E4B34B-FE6B-FAE4-5FFC-1736CA76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Gjennomføring av 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EBAA1-0EF6-4DF4-1B5D-403D49F8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/>
              <a:t>Kommunen dekka kostnader til all krem og bomullshandskar til personalet og </a:t>
            </a:r>
            <a:r>
              <a:rPr lang="nb-NO" sz="2000" dirty="0" err="1"/>
              <a:t>deira</a:t>
            </a:r>
            <a:r>
              <a:rPr lang="nb-NO" sz="2000" dirty="0"/>
              <a:t> </a:t>
            </a:r>
            <a:r>
              <a:rPr lang="nb-NO" sz="2000" dirty="0" err="1"/>
              <a:t>familiar</a:t>
            </a:r>
            <a:r>
              <a:rPr lang="nb-NO" sz="2000" dirty="0"/>
              <a:t> – dette for å sikre </a:t>
            </a:r>
            <a:r>
              <a:rPr lang="nb-NO" sz="2000" dirty="0" err="1"/>
              <a:t>compliance</a:t>
            </a:r>
            <a:r>
              <a:rPr lang="nb-NO" sz="2000" dirty="0"/>
              <a:t> - personalet </a:t>
            </a:r>
            <a:r>
              <a:rPr lang="nb-NO" sz="2000" dirty="0" err="1"/>
              <a:t>fekk</a:t>
            </a:r>
            <a:r>
              <a:rPr lang="nb-NO" sz="2000" dirty="0"/>
              <a:t> utdelt dette på avd.</a:t>
            </a:r>
            <a:endParaRPr lang="nb-NO" dirty="0"/>
          </a:p>
          <a:p>
            <a:r>
              <a:rPr lang="nb-NO" sz="2000" dirty="0"/>
              <a:t>Personalet måtte </a:t>
            </a:r>
            <a:r>
              <a:rPr lang="nb-NO" sz="2000" dirty="0" err="1"/>
              <a:t>sjølv</a:t>
            </a:r>
            <a:r>
              <a:rPr lang="nb-NO" sz="2000" dirty="0"/>
              <a:t> dekke utgifter til plast/tape.</a:t>
            </a:r>
          </a:p>
          <a:p>
            <a:endParaRPr lang="nb-NO" sz="2000"/>
          </a:p>
          <a:p>
            <a:r>
              <a:rPr lang="nb-NO" sz="2000" dirty="0"/>
              <a:t>Behandling på </a:t>
            </a:r>
            <a:r>
              <a:rPr lang="nb-NO" sz="2000" dirty="0" err="1"/>
              <a:t>avd</a:t>
            </a:r>
            <a:r>
              <a:rPr lang="nb-NO" sz="2000" dirty="0"/>
              <a:t> gjennomført 1v etter konstatert </a:t>
            </a:r>
            <a:r>
              <a:rPr lang="nb-NO" sz="2000" dirty="0" err="1"/>
              <a:t>utbrot</a:t>
            </a:r>
            <a:r>
              <a:rPr lang="nb-NO" sz="2000" dirty="0"/>
              <a:t>, gjennomført over 2 </a:t>
            </a:r>
            <a:r>
              <a:rPr lang="nb-NO" sz="2000" dirty="0" err="1"/>
              <a:t>dagar</a:t>
            </a:r>
            <a:r>
              <a:rPr lang="nb-NO" sz="2000" dirty="0"/>
              <a:t> på dag 0 og 7. </a:t>
            </a:r>
            <a:endParaRPr lang="en-US" sz="2000" dirty="0"/>
          </a:p>
          <a:p>
            <a:r>
              <a:rPr lang="nb-NO" sz="2000" dirty="0"/>
              <a:t>2 personale på kvart rom, </a:t>
            </a:r>
            <a:r>
              <a:rPr lang="nb-NO" sz="2000" dirty="0" err="1"/>
              <a:t>ein</a:t>
            </a:r>
            <a:r>
              <a:rPr lang="nb-NO" sz="2000" dirty="0"/>
              <a:t> handterte pasienten og </a:t>
            </a:r>
            <a:r>
              <a:rPr lang="nb-NO" sz="2000" dirty="0" err="1"/>
              <a:t>ein</a:t>
            </a:r>
            <a:r>
              <a:rPr lang="nb-NO" sz="2000" dirty="0"/>
              <a:t> gjennomførte sanering av rommet. 2 personalet gjennomførte behandling på 3 rom kvar pr dag. Informasjonsskriv på alle rom. Kle klargjort i forkant og </a:t>
            </a:r>
            <a:r>
              <a:rPr lang="nb-NO" sz="2000" dirty="0" err="1"/>
              <a:t>kleskap</a:t>
            </a:r>
            <a:r>
              <a:rPr lang="nb-NO" sz="2000" dirty="0"/>
              <a:t> blei forsegla.</a:t>
            </a:r>
            <a:endParaRPr lang="en-US" sz="2000" dirty="0"/>
          </a:p>
          <a:p>
            <a:r>
              <a:rPr lang="nb-NO" sz="2000" dirty="0"/>
              <a:t>Fellesareal på </a:t>
            </a:r>
            <a:r>
              <a:rPr lang="nb-NO" sz="2000" dirty="0" err="1"/>
              <a:t>avd</a:t>
            </a:r>
            <a:r>
              <a:rPr lang="nb-NO" sz="2000" dirty="0"/>
              <a:t> blei og sanert. </a:t>
            </a:r>
          </a:p>
        </p:txBody>
      </p:sp>
    </p:spTree>
    <p:extLst>
      <p:ext uri="{BB962C8B-B14F-4D97-AF65-F5344CB8AC3E}">
        <p14:creationId xmlns:p14="http://schemas.microsoft.com/office/powerpoint/2010/main" val="9231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DCE7F1-0518-B277-9FE7-4529A2A6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Kostnader og 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B7EC3-4854-D3D8-B6D7-C5196C14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sz="2000" dirty="0"/>
              <a:t>Behandling av </a:t>
            </a:r>
            <a:r>
              <a:rPr lang="nb-NO" sz="2000" err="1"/>
              <a:t>skabbutbrotet</a:t>
            </a:r>
            <a:r>
              <a:rPr lang="nb-NO" sz="2000" dirty="0"/>
              <a:t> har kosta kommunen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err="1"/>
              <a:t>Scatol</a:t>
            </a:r>
            <a:r>
              <a:rPr lang="nb-NO" sz="1600" dirty="0"/>
              <a:t> </a:t>
            </a:r>
            <a:r>
              <a:rPr lang="nb-NO" sz="1600" err="1"/>
              <a:t>tabl</a:t>
            </a:r>
            <a:r>
              <a:rPr lang="nb-NO" sz="1600" dirty="0"/>
              <a:t> 230 </a:t>
            </a:r>
            <a:r>
              <a:rPr lang="nb-NO" sz="1600" err="1"/>
              <a:t>tabl</a:t>
            </a:r>
            <a:r>
              <a:rPr lang="nb-NO" sz="1600" dirty="0"/>
              <a:t> – 12000kr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err="1"/>
              <a:t>Nixkrem</a:t>
            </a:r>
            <a:r>
              <a:rPr lang="nb-NO" sz="1600" dirty="0"/>
              <a:t> 8000kr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err="1"/>
              <a:t>Tenutex</a:t>
            </a:r>
            <a:r>
              <a:rPr lang="nb-NO" sz="1600" dirty="0"/>
              <a:t> krem 300 tuber – 140 000kr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dirty="0"/>
              <a:t>Utgifter til </a:t>
            </a:r>
            <a:r>
              <a:rPr lang="nb-NO" sz="1600" err="1"/>
              <a:t>byggplast</a:t>
            </a:r>
            <a:r>
              <a:rPr lang="nb-NO" sz="1600" dirty="0"/>
              <a:t>/anna plast/tape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600" dirty="0"/>
              <a:t>Ekstra personale: </a:t>
            </a:r>
            <a:r>
              <a:rPr lang="nb-NO" sz="1600" dirty="0">
                <a:latin typeface="Aptos"/>
                <a:cs typeface="Times New Roman"/>
              </a:rPr>
              <a:t>12 </a:t>
            </a:r>
            <a:r>
              <a:rPr lang="nb-NO" sz="1600" err="1">
                <a:latin typeface="Aptos"/>
                <a:cs typeface="Times New Roman"/>
              </a:rPr>
              <a:t>pleiarar</a:t>
            </a:r>
            <a:r>
              <a:rPr lang="nb-NO" sz="1600" dirty="0">
                <a:latin typeface="Aptos"/>
                <a:cs typeface="Times New Roman"/>
              </a:rPr>
              <a:t> mot 9 til </a:t>
            </a:r>
            <a:r>
              <a:rPr lang="nb-NO" sz="1600" err="1">
                <a:latin typeface="Aptos"/>
                <a:cs typeface="Times New Roman"/>
              </a:rPr>
              <a:t>vanleg</a:t>
            </a:r>
            <a:r>
              <a:rPr lang="nb-NO" sz="1600" dirty="0">
                <a:latin typeface="Aptos"/>
                <a:cs typeface="Times New Roman"/>
              </a:rPr>
              <a:t> på dagvakt og på seinvakt 8 mot 6 til </a:t>
            </a:r>
            <a:r>
              <a:rPr lang="nb-NO" sz="1600" err="1">
                <a:latin typeface="Aptos"/>
                <a:cs typeface="Times New Roman"/>
              </a:rPr>
              <a:t>vanleg</a:t>
            </a:r>
            <a:r>
              <a:rPr lang="nb-NO" sz="1600" dirty="0">
                <a:latin typeface="Aptos"/>
                <a:cs typeface="Times New Roman"/>
              </a:rPr>
              <a:t> – totalt 4 </a:t>
            </a:r>
            <a:r>
              <a:rPr lang="nb-NO" sz="1600" err="1">
                <a:latin typeface="Aptos"/>
                <a:cs typeface="Times New Roman"/>
              </a:rPr>
              <a:t>dagar</a:t>
            </a:r>
            <a:endParaRPr lang="nb-NO" sz="1600">
              <a:latin typeface="Aptos"/>
              <a:cs typeface="Times New Roman"/>
            </a:endParaRPr>
          </a:p>
          <a:p>
            <a:r>
              <a:rPr lang="nb-NO" sz="2000" err="1">
                <a:cs typeface="Times New Roman"/>
              </a:rPr>
              <a:t>Dvs</a:t>
            </a:r>
            <a:r>
              <a:rPr lang="nb-NO" sz="2000" dirty="0">
                <a:cs typeface="Times New Roman"/>
              </a:rPr>
              <a:t> </a:t>
            </a:r>
            <a:r>
              <a:rPr lang="nb-NO" sz="2000" err="1">
                <a:cs typeface="Times New Roman"/>
              </a:rPr>
              <a:t>ca</a:t>
            </a:r>
            <a:r>
              <a:rPr lang="nb-NO" sz="2000" dirty="0">
                <a:cs typeface="Times New Roman"/>
              </a:rPr>
              <a:t> 160 000kr i legemiddel og </a:t>
            </a:r>
            <a:r>
              <a:rPr lang="nb-NO" sz="2000" err="1">
                <a:cs typeface="Times New Roman"/>
              </a:rPr>
              <a:t>personalkonstnader</a:t>
            </a:r>
            <a:r>
              <a:rPr lang="nb-NO" sz="2000">
                <a:cs typeface="Times New Roman"/>
              </a:rPr>
              <a:t> i tillegg</a:t>
            </a:r>
            <a:endParaRPr lang="nb-NO" sz="2000" dirty="0"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nb-NO" sz="1600" dirty="0">
              <a:cs typeface="Times New Roman"/>
            </a:endParaRPr>
          </a:p>
          <a:p>
            <a:r>
              <a:rPr lang="nb-NO" sz="2000" dirty="0"/>
              <a:t>Svært </a:t>
            </a:r>
            <a:r>
              <a:rPr lang="nb-NO" sz="2000" dirty="0" err="1"/>
              <a:t>ressurskrevjande</a:t>
            </a:r>
            <a:r>
              <a:rPr lang="nb-NO" sz="2000"/>
              <a:t> både personalmessig og økonomisk. </a:t>
            </a:r>
          </a:p>
          <a:p>
            <a:endParaRPr lang="nb-NO" sz="2000"/>
          </a:p>
          <a:p>
            <a:endParaRPr lang="nb-NO" sz="2000"/>
          </a:p>
          <a:p>
            <a:r>
              <a:rPr lang="nb-NO" sz="2000" dirty="0"/>
              <a:t>Pr i dag (godt 2,5 </a:t>
            </a:r>
            <a:r>
              <a:rPr lang="nb-NO" sz="2000" dirty="0" err="1"/>
              <a:t>månad</a:t>
            </a:r>
            <a:r>
              <a:rPr lang="nb-NO" sz="2000" dirty="0"/>
              <a:t> etter avslutta behandling) ingen nye tilfeller hos </a:t>
            </a:r>
            <a:r>
              <a:rPr lang="nb-NO" sz="2000" dirty="0" err="1"/>
              <a:t>pasientar</a:t>
            </a:r>
            <a:r>
              <a:rPr lang="nb-NO" sz="2000" dirty="0"/>
              <a:t>, </a:t>
            </a:r>
            <a:r>
              <a:rPr lang="nb-NO" sz="2000" dirty="0" err="1"/>
              <a:t>vedrørande</a:t>
            </a:r>
            <a:r>
              <a:rPr lang="nb-NO" sz="2000" dirty="0"/>
              <a:t> personalet har vi </a:t>
            </a:r>
            <a:r>
              <a:rPr lang="nb-NO" sz="2000" dirty="0" err="1"/>
              <a:t>ikkje</a:t>
            </a:r>
            <a:r>
              <a:rPr lang="nb-NO" sz="2000" dirty="0"/>
              <a:t> oversikt. </a:t>
            </a:r>
          </a:p>
          <a:p>
            <a:r>
              <a:rPr lang="nb-NO" sz="2000" dirty="0"/>
              <a:t>Veit </a:t>
            </a:r>
            <a:r>
              <a:rPr lang="nb-NO" sz="2000" dirty="0" err="1"/>
              <a:t>ikkje</a:t>
            </a:r>
            <a:r>
              <a:rPr lang="nb-NO" sz="2000" dirty="0"/>
              <a:t> sikkert kor smitten </a:t>
            </a:r>
            <a:r>
              <a:rPr lang="nb-NO" sz="2000" dirty="0" err="1"/>
              <a:t>opprinneleg</a:t>
            </a:r>
            <a:r>
              <a:rPr lang="nb-NO" sz="2000" dirty="0"/>
              <a:t> kom </a:t>
            </a:r>
            <a:r>
              <a:rPr lang="nb-NO" sz="2000" dirty="0" err="1"/>
              <a:t>frå</a:t>
            </a:r>
            <a:r>
              <a:rPr lang="nb-NO" sz="2000" dirty="0"/>
              <a:t>. </a:t>
            </a:r>
            <a:r>
              <a:rPr lang="nb-NO" sz="2000" dirty="0" err="1"/>
              <a:t>Frå</a:t>
            </a:r>
            <a:r>
              <a:rPr lang="nb-NO" sz="2000" dirty="0"/>
              <a:t> personalgruppa?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pårørande</a:t>
            </a:r>
            <a:r>
              <a:rPr lang="nb-NO" sz="2000" dirty="0"/>
              <a:t>? </a:t>
            </a:r>
            <a:r>
              <a:rPr lang="nb-NO" sz="2000" dirty="0" err="1"/>
              <a:t>Sannsynleg</a:t>
            </a:r>
            <a:r>
              <a:rPr lang="nb-NO" sz="2000" dirty="0"/>
              <a:t> at</a:t>
            </a:r>
            <a:r>
              <a:rPr lang="nb-NO" sz="2000"/>
              <a:t> personalgruppa som spredde smitten rundt på avd. </a:t>
            </a:r>
          </a:p>
        </p:txBody>
      </p:sp>
      <p:pic>
        <p:nvPicPr>
          <p:cNvPr id="4" name="Bilde 3" descr="Bildet : penger, merke, produkt, valuta, euro, regning 2560x1600 ...">
            <a:extLst>
              <a:ext uri="{FF2B5EF4-FFF2-40B4-BE49-F238E27FC236}">
                <a16:creationId xmlns:a16="http://schemas.microsoft.com/office/drawing/2014/main" id="{DC938E69-1786-2E45-3ED1-451F12A6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964" y="1260613"/>
            <a:ext cx="2299253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70EDEBF198384385A3C580227638DA" ma:contentTypeVersion="7" ma:contentTypeDescription="Opprett et nytt dokument." ma:contentTypeScope="" ma:versionID="213d034fe3943997bd5c061182affe1a">
  <xsd:schema xmlns:xsd="http://www.w3.org/2001/XMLSchema" xmlns:xs="http://www.w3.org/2001/XMLSchema" xmlns:p="http://schemas.microsoft.com/office/2006/metadata/properties" xmlns:ns2="7c1e2fdc-ff4d-450c-97bc-2a8999607bce" xmlns:ns3="11ffd650-923e-483c-8916-6557af185179" targetNamespace="http://schemas.microsoft.com/office/2006/metadata/properties" ma:root="true" ma:fieldsID="4a9acce837233aaef3afbb9f18f549df" ns2:_="" ns3:_="">
    <xsd:import namespace="7c1e2fdc-ff4d-450c-97bc-2a8999607bce"/>
    <xsd:import namespace="11ffd650-923e-483c-8916-6557af1851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e2fdc-ff4d-450c-97bc-2a8999607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fd650-923e-483c-8916-6557af185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4FC78-0860-4CF2-BC67-C4A56291FD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A99340-4037-4E47-8E84-4AEB0D268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D13AA-E342-40BE-807D-756189FD9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e2fdc-ff4d-450c-97bc-2a8999607bce"/>
    <ds:schemaRef ds:uri="11ffd650-923e-483c-8916-6557af185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Skabbutbrot  Førde omsorgssenter</vt:lpstr>
      <vt:lpstr>Skabb i avdelinga</vt:lpstr>
      <vt:lpstr>Skabbutbrot</vt:lpstr>
      <vt:lpstr>Handtering av skabbutbrot</vt:lpstr>
      <vt:lpstr>Gjennomføring av behandling</vt:lpstr>
      <vt:lpstr>Kostnader og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87</cp:revision>
  <dcterms:created xsi:type="dcterms:W3CDTF">2024-11-18T13:31:12Z</dcterms:created>
  <dcterms:modified xsi:type="dcterms:W3CDTF">2024-12-09T14:43:36Z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0x0101008B70EDEBF198384385A3C580227638DA</vt:lpwstr>
  </property>
  <property fmtid="{D5CDD505-2E9C-101B-9397-08002B2CF9AE}" pid="3" name="MSIP_Label_0c3ffc1c-ef00-4620-9c2f-7d9c1597774b_Enabled">
    <vt:lpwstr>true</vt:lpwstr>
  </property>
  <property fmtid="{D5CDD505-2E9C-101B-9397-08002B2CF9AE}" pid="4" name="MSIP_Label_0c3ffc1c-ef00-4620-9c2f-7d9c1597774b_SetDate">
    <vt:lpwstr>2024-12-09T14:43:36Z</vt:lpwstr>
  </property>
  <property fmtid="{D5CDD505-2E9C-101B-9397-08002B2CF9AE}" pid="5" name="MSIP_Label_0c3ffc1c-ef00-4620-9c2f-7d9c1597774b_Method">
    <vt:lpwstr>Standard</vt:lpwstr>
  </property>
  <property fmtid="{D5CDD505-2E9C-101B-9397-08002B2CF9AE}" pid="6" name="MSIP_Label_0c3ffc1c-ef00-4620-9c2f-7d9c1597774b_Name">
    <vt:lpwstr>Intern</vt:lpwstr>
  </property>
  <property fmtid="{D5CDD505-2E9C-101B-9397-08002B2CF9AE}" pid="7" name="MSIP_Label_0c3ffc1c-ef00-4620-9c2f-7d9c1597774b_SiteId">
    <vt:lpwstr>bdcbe535-f3cf-49f5-8a6a-fb6d98dc7837</vt:lpwstr>
  </property>
  <property fmtid="{D5CDD505-2E9C-101B-9397-08002B2CF9AE}" pid="8" name="MSIP_Label_0c3ffc1c-ef00-4620-9c2f-7d9c1597774b_ActionId">
    <vt:lpwstr>38631440-bbb7-4da7-aed9-4f8220d40926</vt:lpwstr>
  </property>
  <property fmtid="{D5CDD505-2E9C-101B-9397-08002B2CF9AE}" pid="9" name="MSIP_Label_0c3ffc1c-ef00-4620-9c2f-7d9c1597774b_ContentBits">
    <vt:lpwstr>2</vt:lpwstr>
  </property>
  <property fmtid="{D5CDD505-2E9C-101B-9397-08002B2CF9AE}" pid="10" name="ClassificationContentMarkingFooterLocations">
    <vt:lpwstr>Office-tema:8</vt:lpwstr>
  </property>
  <property fmtid="{D5CDD505-2E9C-101B-9397-08002B2CF9AE}" pid="11" name="ClassificationContentMarkingFooterText">
    <vt:lpwstr>Følsomhet Intern (gul)</vt:lpwstr>
  </property>
</Properties>
</file>