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5A112A-15DB-4C15-9DD4-88EA5D0F50BE}" v="24" dt="2024-10-03T07:53:12.5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32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adheim, Åse Elisabeth" userId="f5aeb284-39a6-4c8e-96e5-9000e1e642bf" providerId="ADAL" clId="{175A112A-15DB-4C15-9DD4-88EA5D0F50BE}"/>
    <pc:docChg chg="undo custSel addSld delSld modSld">
      <pc:chgData name="Stadheim, Åse Elisabeth" userId="f5aeb284-39a6-4c8e-96e5-9000e1e642bf" providerId="ADAL" clId="{175A112A-15DB-4C15-9DD4-88EA5D0F50BE}" dt="2024-10-03T07:59:27.567" v="1637" actId="14100"/>
      <pc:docMkLst>
        <pc:docMk/>
      </pc:docMkLst>
      <pc:sldChg chg="addSp delSp modSp del mod">
        <pc:chgData name="Stadheim, Åse Elisabeth" userId="f5aeb284-39a6-4c8e-96e5-9000e1e642bf" providerId="ADAL" clId="{175A112A-15DB-4C15-9DD4-88EA5D0F50BE}" dt="2024-10-03T07:54:44.297" v="1636" actId="47"/>
        <pc:sldMkLst>
          <pc:docMk/>
          <pc:sldMk cId="3854594619" sldId="256"/>
        </pc:sldMkLst>
        <pc:spChg chg="mod">
          <ac:chgData name="Stadheim, Åse Elisabeth" userId="f5aeb284-39a6-4c8e-96e5-9000e1e642bf" providerId="ADAL" clId="{175A112A-15DB-4C15-9DD4-88EA5D0F50BE}" dt="2024-10-02T11:54:43.106" v="25" actId="1076"/>
          <ac:spMkLst>
            <pc:docMk/>
            <pc:sldMk cId="3854594619" sldId="256"/>
            <ac:spMk id="4" creationId="{26CDE54D-BB86-1D88-CE94-1571888B0EDB}"/>
          </ac:spMkLst>
        </pc:spChg>
        <pc:spChg chg="mod topLvl">
          <ac:chgData name="Stadheim, Åse Elisabeth" userId="f5aeb284-39a6-4c8e-96e5-9000e1e642bf" providerId="ADAL" clId="{175A112A-15DB-4C15-9DD4-88EA5D0F50BE}" dt="2024-10-03T07:35:45.716" v="1539" actId="20577"/>
          <ac:spMkLst>
            <pc:docMk/>
            <pc:sldMk cId="3854594619" sldId="256"/>
            <ac:spMk id="5" creationId="{A7111A81-1A84-EF82-344A-53DB9DD29EEC}"/>
          </ac:spMkLst>
        </pc:spChg>
        <pc:spChg chg="del mod">
          <ac:chgData name="Stadheim, Åse Elisabeth" userId="f5aeb284-39a6-4c8e-96e5-9000e1e642bf" providerId="ADAL" clId="{175A112A-15DB-4C15-9DD4-88EA5D0F50BE}" dt="2024-10-02T11:55:32.238" v="33" actId="478"/>
          <ac:spMkLst>
            <pc:docMk/>
            <pc:sldMk cId="3854594619" sldId="256"/>
            <ac:spMk id="31" creationId="{A4DD38C8-2E05-5842-EAE9-2854C10193DE}"/>
          </ac:spMkLst>
        </pc:spChg>
        <pc:grpChg chg="add del mod">
          <ac:chgData name="Stadheim, Åse Elisabeth" userId="f5aeb284-39a6-4c8e-96e5-9000e1e642bf" providerId="ADAL" clId="{175A112A-15DB-4C15-9DD4-88EA5D0F50BE}" dt="2024-10-02T11:55:07.956" v="30" actId="478"/>
          <ac:grpSpMkLst>
            <pc:docMk/>
            <pc:sldMk cId="3854594619" sldId="256"/>
            <ac:grpSpMk id="17" creationId="{006C9F7C-7255-DC9B-AF7A-AC9572D6178E}"/>
          </ac:grpSpMkLst>
        </pc:grpChg>
        <pc:grpChg chg="add mod">
          <ac:chgData name="Stadheim, Åse Elisabeth" userId="f5aeb284-39a6-4c8e-96e5-9000e1e642bf" providerId="ADAL" clId="{175A112A-15DB-4C15-9DD4-88EA5D0F50BE}" dt="2024-10-02T11:54:20.198" v="21" actId="164"/>
          <ac:grpSpMkLst>
            <pc:docMk/>
            <pc:sldMk cId="3854594619" sldId="256"/>
            <ac:grpSpMk id="27" creationId="{F0D7F22E-02E2-A3EE-3B7A-CDFB2EC09D39}"/>
          </ac:grpSpMkLst>
        </pc:grpChg>
        <pc:grpChg chg="add mod">
          <ac:chgData name="Stadheim, Åse Elisabeth" userId="f5aeb284-39a6-4c8e-96e5-9000e1e642bf" providerId="ADAL" clId="{175A112A-15DB-4C15-9DD4-88EA5D0F50BE}" dt="2024-10-02T11:55:01.849" v="28" actId="164"/>
          <ac:grpSpMkLst>
            <pc:docMk/>
            <pc:sldMk cId="3854594619" sldId="256"/>
            <ac:grpSpMk id="29" creationId="{D5AB2674-95E2-5304-8448-43A052D92A1B}"/>
          </ac:grpSpMkLst>
        </pc:grpChg>
        <pc:grpChg chg="add del mod">
          <ac:chgData name="Stadheim, Åse Elisabeth" userId="f5aeb284-39a6-4c8e-96e5-9000e1e642bf" providerId="ADAL" clId="{175A112A-15DB-4C15-9DD4-88EA5D0F50BE}" dt="2024-10-02T11:55:32.238" v="33" actId="478"/>
          <ac:grpSpMkLst>
            <pc:docMk/>
            <pc:sldMk cId="3854594619" sldId="256"/>
            <ac:grpSpMk id="30" creationId="{CCE48D25-A11B-7A6F-67C3-6CFEC43AB884}"/>
          </ac:grpSpMkLst>
        </pc:grpChg>
        <pc:grpChg chg="add mod">
          <ac:chgData name="Stadheim, Åse Elisabeth" userId="f5aeb284-39a6-4c8e-96e5-9000e1e642bf" providerId="ADAL" clId="{175A112A-15DB-4C15-9DD4-88EA5D0F50BE}" dt="2024-10-02T11:56:51.263" v="42" actId="1076"/>
          <ac:grpSpMkLst>
            <pc:docMk/>
            <pc:sldMk cId="3854594619" sldId="256"/>
            <ac:grpSpMk id="33" creationId="{8A0936A9-B52F-5B3A-2ACC-8FA975EAA394}"/>
          </ac:grpSpMkLst>
        </pc:grpChg>
        <pc:graphicFrameChg chg="add del mod">
          <ac:chgData name="Stadheim, Åse Elisabeth" userId="f5aeb284-39a6-4c8e-96e5-9000e1e642bf" providerId="ADAL" clId="{175A112A-15DB-4C15-9DD4-88EA5D0F50BE}" dt="2024-10-02T11:52:01.439" v="3" actId="478"/>
          <ac:graphicFrameMkLst>
            <pc:docMk/>
            <pc:sldMk cId="3854594619" sldId="256"/>
            <ac:graphicFrameMk id="14" creationId="{A05CEEC8-6BAE-33AE-C26D-7DE442608D7D}"/>
          </ac:graphicFrameMkLst>
        </pc:graphicFrameChg>
        <pc:graphicFrameChg chg="add del mod">
          <ac:chgData name="Stadheim, Åse Elisabeth" userId="f5aeb284-39a6-4c8e-96e5-9000e1e642bf" providerId="ADAL" clId="{175A112A-15DB-4C15-9DD4-88EA5D0F50BE}" dt="2024-10-02T11:52:16.280" v="6" actId="478"/>
          <ac:graphicFrameMkLst>
            <pc:docMk/>
            <pc:sldMk cId="3854594619" sldId="256"/>
            <ac:graphicFrameMk id="15" creationId="{6AFDAC29-AB48-72D6-F43F-75FA121B3B63}"/>
          </ac:graphicFrameMkLst>
        </pc:graphicFrameChg>
        <pc:graphicFrameChg chg="add del mod">
          <ac:chgData name="Stadheim, Åse Elisabeth" userId="f5aeb284-39a6-4c8e-96e5-9000e1e642bf" providerId="ADAL" clId="{175A112A-15DB-4C15-9DD4-88EA5D0F50BE}" dt="2024-10-02T11:53:17.864" v="13" actId="478"/>
          <ac:graphicFrameMkLst>
            <pc:docMk/>
            <pc:sldMk cId="3854594619" sldId="256"/>
            <ac:graphicFrameMk id="16" creationId="{45BF1F0A-703E-BFA8-D78F-1F1B93BD0BAF}"/>
          </ac:graphicFrameMkLst>
        </pc:graphicFrameChg>
        <pc:picChg chg="mod">
          <ac:chgData name="Stadheim, Åse Elisabeth" userId="f5aeb284-39a6-4c8e-96e5-9000e1e642bf" providerId="ADAL" clId="{175A112A-15DB-4C15-9DD4-88EA5D0F50BE}" dt="2024-10-02T11:54:52.168" v="27" actId="571"/>
          <ac:picMkLst>
            <pc:docMk/>
            <pc:sldMk cId="3854594619" sldId="256"/>
            <ac:picMk id="32" creationId="{2C200BCC-9436-F410-C77D-42B20EA3F550}"/>
          </ac:picMkLst>
        </pc:picChg>
        <pc:picChg chg="mod">
          <ac:chgData name="Stadheim, Åse Elisabeth" userId="f5aeb284-39a6-4c8e-96e5-9000e1e642bf" providerId="ADAL" clId="{175A112A-15DB-4C15-9DD4-88EA5D0F50BE}" dt="2024-10-02T11:54:05.946" v="19" actId="164"/>
          <ac:picMkLst>
            <pc:docMk/>
            <pc:sldMk cId="3854594619" sldId="256"/>
            <ac:picMk id="73" creationId="{C0F3AFEE-26DC-87DA-C2F5-ADB8B2CC3337}"/>
          </ac:picMkLst>
        </pc:picChg>
        <pc:picChg chg="del mod topLvl">
          <ac:chgData name="Stadheim, Åse Elisabeth" userId="f5aeb284-39a6-4c8e-96e5-9000e1e642bf" providerId="ADAL" clId="{175A112A-15DB-4C15-9DD4-88EA5D0F50BE}" dt="2024-10-02T11:55:07.956" v="30" actId="478"/>
          <ac:picMkLst>
            <pc:docMk/>
            <pc:sldMk cId="3854594619" sldId="256"/>
            <ac:picMk id="74" creationId="{D27A56B4-7CD4-89B3-96E4-71BEF5C6A4D5}"/>
          </ac:picMkLst>
        </pc:picChg>
        <pc:picChg chg="mod">
          <ac:chgData name="Stadheim, Åse Elisabeth" userId="f5aeb284-39a6-4c8e-96e5-9000e1e642bf" providerId="ADAL" clId="{175A112A-15DB-4C15-9DD4-88EA5D0F50BE}" dt="2024-10-02T11:56:13.133" v="36" actId="14100"/>
          <ac:picMkLst>
            <pc:docMk/>
            <pc:sldMk cId="3854594619" sldId="256"/>
            <ac:picMk id="76" creationId="{91980582-F094-667C-7C47-ABAA5E2093E7}"/>
          </ac:picMkLst>
        </pc:picChg>
        <pc:picChg chg="mod">
          <ac:chgData name="Stadheim, Åse Elisabeth" userId="f5aeb284-39a6-4c8e-96e5-9000e1e642bf" providerId="ADAL" clId="{175A112A-15DB-4C15-9DD4-88EA5D0F50BE}" dt="2024-10-02T11:56:13.133" v="36" actId="14100"/>
          <ac:picMkLst>
            <pc:docMk/>
            <pc:sldMk cId="3854594619" sldId="256"/>
            <ac:picMk id="77" creationId="{19E97F20-AE30-279F-4470-C9BD99A98735}"/>
          </ac:picMkLst>
        </pc:picChg>
        <pc:picChg chg="mod">
          <ac:chgData name="Stadheim, Åse Elisabeth" userId="f5aeb284-39a6-4c8e-96e5-9000e1e642bf" providerId="ADAL" clId="{175A112A-15DB-4C15-9DD4-88EA5D0F50BE}" dt="2024-10-02T11:56:13.133" v="36" actId="14100"/>
          <ac:picMkLst>
            <pc:docMk/>
            <pc:sldMk cId="3854594619" sldId="256"/>
            <ac:picMk id="78" creationId="{9BD9F39B-F916-68F1-4059-3F63F0F81D60}"/>
          </ac:picMkLst>
        </pc:picChg>
      </pc:sldChg>
      <pc:sldChg chg="addSp delSp modSp mod">
        <pc:chgData name="Stadheim, Åse Elisabeth" userId="f5aeb284-39a6-4c8e-96e5-9000e1e642bf" providerId="ADAL" clId="{175A112A-15DB-4C15-9DD4-88EA5D0F50BE}" dt="2024-10-03T07:59:27.567" v="1637" actId="14100"/>
        <pc:sldMkLst>
          <pc:docMk/>
          <pc:sldMk cId="2338195719" sldId="257"/>
        </pc:sldMkLst>
        <pc:spChg chg="mod">
          <ac:chgData name="Stadheim, Åse Elisabeth" userId="f5aeb284-39a6-4c8e-96e5-9000e1e642bf" providerId="ADAL" clId="{175A112A-15DB-4C15-9DD4-88EA5D0F50BE}" dt="2024-10-03T07:59:27.567" v="1637" actId="14100"/>
          <ac:spMkLst>
            <pc:docMk/>
            <pc:sldMk cId="2338195719" sldId="257"/>
            <ac:spMk id="2" creationId="{878379B9-5E6F-4A83-168F-0F167C0B6D4E}"/>
          </ac:spMkLst>
        </pc:spChg>
        <pc:spChg chg="mod">
          <ac:chgData name="Stadheim, Åse Elisabeth" userId="f5aeb284-39a6-4c8e-96e5-9000e1e642bf" providerId="ADAL" clId="{175A112A-15DB-4C15-9DD4-88EA5D0F50BE}" dt="2024-10-02T13:32:21.508" v="1462" actId="1076"/>
          <ac:spMkLst>
            <pc:docMk/>
            <pc:sldMk cId="2338195719" sldId="257"/>
            <ac:spMk id="3" creationId="{DC551F3D-BC98-D80B-4A76-FF32D2A3ABB2}"/>
          </ac:spMkLst>
        </pc:spChg>
        <pc:spChg chg="mod">
          <ac:chgData name="Stadheim, Åse Elisabeth" userId="f5aeb284-39a6-4c8e-96e5-9000e1e642bf" providerId="ADAL" clId="{175A112A-15DB-4C15-9DD4-88EA5D0F50BE}" dt="2024-10-03T07:53:04.414" v="1631" actId="20577"/>
          <ac:spMkLst>
            <pc:docMk/>
            <pc:sldMk cId="2338195719" sldId="257"/>
            <ac:spMk id="4" creationId="{26CDE54D-BB86-1D88-CE94-1571888B0EDB}"/>
          </ac:spMkLst>
        </pc:spChg>
        <pc:spChg chg="mod">
          <ac:chgData name="Stadheim, Åse Elisabeth" userId="f5aeb284-39a6-4c8e-96e5-9000e1e642bf" providerId="ADAL" clId="{175A112A-15DB-4C15-9DD4-88EA5D0F50BE}" dt="2024-10-03T07:49:50.106" v="1587" actId="14100"/>
          <ac:spMkLst>
            <pc:docMk/>
            <pc:sldMk cId="2338195719" sldId="257"/>
            <ac:spMk id="5" creationId="{A7111A81-1A84-EF82-344A-53DB9DD29EEC}"/>
          </ac:spMkLst>
        </pc:spChg>
        <pc:spChg chg="mod">
          <ac:chgData name="Stadheim, Åse Elisabeth" userId="f5aeb284-39a6-4c8e-96e5-9000e1e642bf" providerId="ADAL" clId="{175A112A-15DB-4C15-9DD4-88EA5D0F50BE}" dt="2024-10-03T07:50:09.049" v="1588" actId="1076"/>
          <ac:spMkLst>
            <pc:docMk/>
            <pc:sldMk cId="2338195719" sldId="257"/>
            <ac:spMk id="6" creationId="{D2182D39-3BF8-CBD6-4D30-6A86B0940665}"/>
          </ac:spMkLst>
        </pc:spChg>
        <pc:spChg chg="mod">
          <ac:chgData name="Stadheim, Åse Elisabeth" userId="f5aeb284-39a6-4c8e-96e5-9000e1e642bf" providerId="ADAL" clId="{175A112A-15DB-4C15-9DD4-88EA5D0F50BE}" dt="2024-10-03T07:45:38.202" v="1564" actId="20577"/>
          <ac:spMkLst>
            <pc:docMk/>
            <pc:sldMk cId="2338195719" sldId="257"/>
            <ac:spMk id="7" creationId="{C5F0FFD7-7F6F-B61B-9858-07D299A7CB3B}"/>
          </ac:spMkLst>
        </pc:spChg>
        <pc:spChg chg="mod">
          <ac:chgData name="Stadheim, Åse Elisabeth" userId="f5aeb284-39a6-4c8e-96e5-9000e1e642bf" providerId="ADAL" clId="{175A112A-15DB-4C15-9DD4-88EA5D0F50BE}" dt="2024-10-02T12:38:39.926" v="660" actId="1076"/>
          <ac:spMkLst>
            <pc:docMk/>
            <pc:sldMk cId="2338195719" sldId="257"/>
            <ac:spMk id="8" creationId="{E2033A61-4F2B-C8C1-EF3B-CCDFFC03FA0A}"/>
          </ac:spMkLst>
        </pc:spChg>
        <pc:spChg chg="mod">
          <ac:chgData name="Stadheim, Åse Elisabeth" userId="f5aeb284-39a6-4c8e-96e5-9000e1e642bf" providerId="ADAL" clId="{175A112A-15DB-4C15-9DD4-88EA5D0F50BE}" dt="2024-10-03T07:45:03.022" v="1559" actId="1076"/>
          <ac:spMkLst>
            <pc:docMk/>
            <pc:sldMk cId="2338195719" sldId="257"/>
            <ac:spMk id="9" creationId="{F74BD52B-414E-FD2C-8B98-AA0B7527428E}"/>
          </ac:spMkLst>
        </pc:spChg>
        <pc:spChg chg="mod">
          <ac:chgData name="Stadheim, Åse Elisabeth" userId="f5aeb284-39a6-4c8e-96e5-9000e1e642bf" providerId="ADAL" clId="{175A112A-15DB-4C15-9DD4-88EA5D0F50BE}" dt="2024-10-02T12:03:41.861" v="129" actId="1076"/>
          <ac:spMkLst>
            <pc:docMk/>
            <pc:sldMk cId="2338195719" sldId="257"/>
            <ac:spMk id="10" creationId="{455ACCB8-2F26-AB72-1183-AA509E96E837}"/>
          </ac:spMkLst>
        </pc:spChg>
        <pc:spChg chg="mod">
          <ac:chgData name="Stadheim, Åse Elisabeth" userId="f5aeb284-39a6-4c8e-96e5-9000e1e642bf" providerId="ADAL" clId="{175A112A-15DB-4C15-9DD4-88EA5D0F50BE}" dt="2024-10-02T13:26:14.277" v="1136" actId="14100"/>
          <ac:spMkLst>
            <pc:docMk/>
            <pc:sldMk cId="2338195719" sldId="257"/>
            <ac:spMk id="11" creationId="{9DF5446C-82D0-AB0B-60C9-FF2D65744FED}"/>
          </ac:spMkLst>
        </pc:spChg>
        <pc:spChg chg="mod">
          <ac:chgData name="Stadheim, Åse Elisabeth" userId="f5aeb284-39a6-4c8e-96e5-9000e1e642bf" providerId="ADAL" clId="{175A112A-15DB-4C15-9DD4-88EA5D0F50BE}" dt="2024-10-02T13:34:15.147" v="1471" actId="20577"/>
          <ac:spMkLst>
            <pc:docMk/>
            <pc:sldMk cId="2338195719" sldId="257"/>
            <ac:spMk id="12" creationId="{F2A46309-6F14-B734-43BA-4185CE7C06DA}"/>
          </ac:spMkLst>
        </pc:spChg>
        <pc:spChg chg="mod">
          <ac:chgData name="Stadheim, Åse Elisabeth" userId="f5aeb284-39a6-4c8e-96e5-9000e1e642bf" providerId="ADAL" clId="{175A112A-15DB-4C15-9DD4-88EA5D0F50BE}" dt="2024-10-02T12:38:32.317" v="659" actId="14100"/>
          <ac:spMkLst>
            <pc:docMk/>
            <pc:sldMk cId="2338195719" sldId="257"/>
            <ac:spMk id="13" creationId="{5B89A25F-E1E7-1FFE-D758-8BD9FEE49AD3}"/>
          </ac:spMkLst>
        </pc:spChg>
        <pc:spChg chg="add mod">
          <ac:chgData name="Stadheim, Åse Elisabeth" userId="f5aeb284-39a6-4c8e-96e5-9000e1e642bf" providerId="ADAL" clId="{175A112A-15DB-4C15-9DD4-88EA5D0F50BE}" dt="2024-10-02T11:59:09.730" v="47" actId="571"/>
          <ac:spMkLst>
            <pc:docMk/>
            <pc:sldMk cId="2338195719" sldId="257"/>
            <ac:spMk id="14" creationId="{F47CB63C-5A01-BC87-D063-CEDDDA492B7D}"/>
          </ac:spMkLst>
        </pc:spChg>
        <pc:spChg chg="mod topLvl">
          <ac:chgData name="Stadheim, Åse Elisabeth" userId="f5aeb284-39a6-4c8e-96e5-9000e1e642bf" providerId="ADAL" clId="{175A112A-15DB-4C15-9DD4-88EA5D0F50BE}" dt="2024-10-02T12:35:05.324" v="622" actId="164"/>
          <ac:spMkLst>
            <pc:docMk/>
            <pc:sldMk cId="2338195719" sldId="257"/>
            <ac:spMk id="20" creationId="{7D659328-E21B-2700-61EF-6A6B5F82C412}"/>
          </ac:spMkLst>
        </pc:spChg>
        <pc:spChg chg="mod">
          <ac:chgData name="Stadheim, Åse Elisabeth" userId="f5aeb284-39a6-4c8e-96e5-9000e1e642bf" providerId="ADAL" clId="{175A112A-15DB-4C15-9DD4-88EA5D0F50BE}" dt="2024-10-02T12:37:31.134" v="649" actId="164"/>
          <ac:spMkLst>
            <pc:docMk/>
            <pc:sldMk cId="2338195719" sldId="257"/>
            <ac:spMk id="21" creationId="{45218404-28F4-8E3F-5617-74C64C0293C3}"/>
          </ac:spMkLst>
        </pc:spChg>
        <pc:spChg chg="mod">
          <ac:chgData name="Stadheim, Åse Elisabeth" userId="f5aeb284-39a6-4c8e-96e5-9000e1e642bf" providerId="ADAL" clId="{175A112A-15DB-4C15-9DD4-88EA5D0F50BE}" dt="2024-10-02T12:39:15.654" v="666" actId="6549"/>
          <ac:spMkLst>
            <pc:docMk/>
            <pc:sldMk cId="2338195719" sldId="257"/>
            <ac:spMk id="22" creationId="{F2B88E4D-624E-FA9E-C892-6627A79CB46A}"/>
          </ac:spMkLst>
        </pc:spChg>
        <pc:spChg chg="add del mod topLvl">
          <ac:chgData name="Stadheim, Åse Elisabeth" userId="f5aeb284-39a6-4c8e-96e5-9000e1e642bf" providerId="ADAL" clId="{175A112A-15DB-4C15-9DD4-88EA5D0F50BE}" dt="2024-10-02T12:29:46.309" v="591" actId="1076"/>
          <ac:spMkLst>
            <pc:docMk/>
            <pc:sldMk cId="2338195719" sldId="257"/>
            <ac:spMk id="23" creationId="{AA700BC7-E878-56B0-F1ED-E73A49049BF1}"/>
          </ac:spMkLst>
        </pc:spChg>
        <pc:spChg chg="mod topLvl">
          <ac:chgData name="Stadheim, Åse Elisabeth" userId="f5aeb284-39a6-4c8e-96e5-9000e1e642bf" providerId="ADAL" clId="{175A112A-15DB-4C15-9DD4-88EA5D0F50BE}" dt="2024-10-02T12:05:36.454" v="156" actId="164"/>
          <ac:spMkLst>
            <pc:docMk/>
            <pc:sldMk cId="2338195719" sldId="257"/>
            <ac:spMk id="24" creationId="{014191F4-E5BC-5298-7A39-A6ECC587DAB6}"/>
          </ac:spMkLst>
        </pc:spChg>
        <pc:spChg chg="del mod topLvl">
          <ac:chgData name="Stadheim, Åse Elisabeth" userId="f5aeb284-39a6-4c8e-96e5-9000e1e642bf" providerId="ADAL" clId="{175A112A-15DB-4C15-9DD4-88EA5D0F50BE}" dt="2024-10-02T12:05:16.373" v="154" actId="478"/>
          <ac:spMkLst>
            <pc:docMk/>
            <pc:sldMk cId="2338195719" sldId="257"/>
            <ac:spMk id="25" creationId="{3E37AD7E-7E67-5881-B66F-EF697EDD844A}"/>
          </ac:spMkLst>
        </pc:spChg>
        <pc:spChg chg="mod topLvl">
          <ac:chgData name="Stadheim, Åse Elisabeth" userId="f5aeb284-39a6-4c8e-96e5-9000e1e642bf" providerId="ADAL" clId="{175A112A-15DB-4C15-9DD4-88EA5D0F50BE}" dt="2024-10-03T07:54:25.502" v="1635" actId="1076"/>
          <ac:spMkLst>
            <pc:docMk/>
            <pc:sldMk cId="2338195719" sldId="257"/>
            <ac:spMk id="26" creationId="{95EB7EFA-55A2-2D3B-28D5-D6260E2F57CB}"/>
          </ac:spMkLst>
        </pc:spChg>
        <pc:spChg chg="mod">
          <ac:chgData name="Stadheim, Åse Elisabeth" userId="f5aeb284-39a6-4c8e-96e5-9000e1e642bf" providerId="ADAL" clId="{175A112A-15DB-4C15-9DD4-88EA5D0F50BE}" dt="2024-10-03T07:27:38.174" v="1497" actId="6549"/>
          <ac:spMkLst>
            <pc:docMk/>
            <pc:sldMk cId="2338195719" sldId="257"/>
            <ac:spMk id="34" creationId="{D92CE4C1-1776-0FDA-25B9-809C4FEDEA74}"/>
          </ac:spMkLst>
        </pc:spChg>
        <pc:spChg chg="mod">
          <ac:chgData name="Stadheim, Åse Elisabeth" userId="f5aeb284-39a6-4c8e-96e5-9000e1e642bf" providerId="ADAL" clId="{175A112A-15DB-4C15-9DD4-88EA5D0F50BE}" dt="2024-10-03T07:27:17.989" v="1480" actId="20577"/>
          <ac:spMkLst>
            <pc:docMk/>
            <pc:sldMk cId="2338195719" sldId="257"/>
            <ac:spMk id="37" creationId="{E2ACE420-B702-C4E0-09F0-29117B4A9763}"/>
          </ac:spMkLst>
        </pc:spChg>
        <pc:spChg chg="add del mod">
          <ac:chgData name="Stadheim, Åse Elisabeth" userId="f5aeb284-39a6-4c8e-96e5-9000e1e642bf" providerId="ADAL" clId="{175A112A-15DB-4C15-9DD4-88EA5D0F50BE}" dt="2024-10-02T12:09:15.689" v="188" actId="478"/>
          <ac:spMkLst>
            <pc:docMk/>
            <pc:sldMk cId="2338195719" sldId="257"/>
            <ac:spMk id="39" creationId="{A4106B02-D76C-2B71-974A-CF666DD36BE3}"/>
          </ac:spMkLst>
        </pc:spChg>
        <pc:spChg chg="add mod topLvl">
          <ac:chgData name="Stadheim, Åse Elisabeth" userId="f5aeb284-39a6-4c8e-96e5-9000e1e642bf" providerId="ADAL" clId="{175A112A-15DB-4C15-9DD4-88EA5D0F50BE}" dt="2024-10-03T07:26:53.247" v="1472" actId="1076"/>
          <ac:spMkLst>
            <pc:docMk/>
            <pc:sldMk cId="2338195719" sldId="257"/>
            <ac:spMk id="41" creationId="{C85CF275-CA0F-C383-4F93-5EBE1A80E44E}"/>
          </ac:spMkLst>
        </pc:spChg>
        <pc:spChg chg="mod">
          <ac:chgData name="Stadheim, Åse Elisabeth" userId="f5aeb284-39a6-4c8e-96e5-9000e1e642bf" providerId="ADAL" clId="{175A112A-15DB-4C15-9DD4-88EA5D0F50BE}" dt="2024-10-03T07:27:29.082" v="1489" actId="20577"/>
          <ac:spMkLst>
            <pc:docMk/>
            <pc:sldMk cId="2338195719" sldId="257"/>
            <ac:spMk id="55" creationId="{157FF6F6-B984-68BE-4DE7-AAEC55FCDF51}"/>
          </ac:spMkLst>
        </pc:spChg>
        <pc:spChg chg="mod">
          <ac:chgData name="Stadheim, Åse Elisabeth" userId="f5aeb284-39a6-4c8e-96e5-9000e1e642bf" providerId="ADAL" clId="{175A112A-15DB-4C15-9DD4-88EA5D0F50BE}" dt="2024-10-03T07:27:33.518" v="1493" actId="6549"/>
          <ac:spMkLst>
            <pc:docMk/>
            <pc:sldMk cId="2338195719" sldId="257"/>
            <ac:spMk id="58" creationId="{9733A4DC-8683-8294-9128-172EAC7820C2}"/>
          </ac:spMkLst>
        </pc:spChg>
        <pc:spChg chg="mod">
          <ac:chgData name="Stadheim, Åse Elisabeth" userId="f5aeb284-39a6-4c8e-96e5-9000e1e642bf" providerId="ADAL" clId="{175A112A-15DB-4C15-9DD4-88EA5D0F50BE}" dt="2024-10-03T07:27:22.030" v="1483" actId="20577"/>
          <ac:spMkLst>
            <pc:docMk/>
            <pc:sldMk cId="2338195719" sldId="257"/>
            <ac:spMk id="61" creationId="{3A86B8FF-594B-A085-377C-FEC437F0C8F5}"/>
          </ac:spMkLst>
        </pc:spChg>
        <pc:spChg chg="add del mod">
          <ac:chgData name="Stadheim, Åse Elisabeth" userId="f5aeb284-39a6-4c8e-96e5-9000e1e642bf" providerId="ADAL" clId="{175A112A-15DB-4C15-9DD4-88EA5D0F50BE}" dt="2024-10-02T12:13:20.807" v="317" actId="478"/>
          <ac:spMkLst>
            <pc:docMk/>
            <pc:sldMk cId="2338195719" sldId="257"/>
            <ac:spMk id="64" creationId="{6916365A-7748-4319-2162-8C5357638B92}"/>
          </ac:spMkLst>
        </pc:spChg>
        <pc:spChg chg="add mod">
          <ac:chgData name="Stadheim, Åse Elisabeth" userId="f5aeb284-39a6-4c8e-96e5-9000e1e642bf" providerId="ADAL" clId="{175A112A-15DB-4C15-9DD4-88EA5D0F50BE}" dt="2024-10-02T12:26:57.104" v="574"/>
          <ac:spMkLst>
            <pc:docMk/>
            <pc:sldMk cId="2338195719" sldId="257"/>
            <ac:spMk id="70" creationId="{B77B730F-DE11-F5B1-3C4C-661F2DE79C5F}"/>
          </ac:spMkLst>
        </pc:spChg>
        <pc:spChg chg="add mod">
          <ac:chgData name="Stadheim, Åse Elisabeth" userId="f5aeb284-39a6-4c8e-96e5-9000e1e642bf" providerId="ADAL" clId="{175A112A-15DB-4C15-9DD4-88EA5D0F50BE}" dt="2024-10-02T12:27:21.055" v="577" actId="1076"/>
          <ac:spMkLst>
            <pc:docMk/>
            <pc:sldMk cId="2338195719" sldId="257"/>
            <ac:spMk id="72" creationId="{0F80D5C9-8A5B-888C-32C6-3AE3F2B74DA2}"/>
          </ac:spMkLst>
        </pc:spChg>
        <pc:spChg chg="add mod">
          <ac:chgData name="Stadheim, Åse Elisabeth" userId="f5aeb284-39a6-4c8e-96e5-9000e1e642bf" providerId="ADAL" clId="{175A112A-15DB-4C15-9DD4-88EA5D0F50BE}" dt="2024-10-02T12:26:57.104" v="574"/>
          <ac:spMkLst>
            <pc:docMk/>
            <pc:sldMk cId="2338195719" sldId="257"/>
            <ac:spMk id="74" creationId="{EA1F9CFC-FDEF-299E-275A-3EFF098FD194}"/>
          </ac:spMkLst>
        </pc:spChg>
        <pc:spChg chg="add mod">
          <ac:chgData name="Stadheim, Åse Elisabeth" userId="f5aeb284-39a6-4c8e-96e5-9000e1e642bf" providerId="ADAL" clId="{175A112A-15DB-4C15-9DD4-88EA5D0F50BE}" dt="2024-10-02T12:26:57.104" v="574"/>
          <ac:spMkLst>
            <pc:docMk/>
            <pc:sldMk cId="2338195719" sldId="257"/>
            <ac:spMk id="95" creationId="{84BCEE0D-75AE-5A1E-6298-5636E36EE5FA}"/>
          </ac:spMkLst>
        </pc:spChg>
        <pc:spChg chg="add mod">
          <ac:chgData name="Stadheim, Åse Elisabeth" userId="f5aeb284-39a6-4c8e-96e5-9000e1e642bf" providerId="ADAL" clId="{175A112A-15DB-4C15-9DD4-88EA5D0F50BE}" dt="2024-10-02T12:36:11.715" v="637" actId="164"/>
          <ac:spMkLst>
            <pc:docMk/>
            <pc:sldMk cId="2338195719" sldId="257"/>
            <ac:spMk id="96" creationId="{5923434E-84EF-767F-ABBF-8AE4A0497C25}"/>
          </ac:spMkLst>
        </pc:spChg>
        <pc:spChg chg="add mod">
          <ac:chgData name="Stadheim, Åse Elisabeth" userId="f5aeb284-39a6-4c8e-96e5-9000e1e642bf" providerId="ADAL" clId="{175A112A-15DB-4C15-9DD4-88EA5D0F50BE}" dt="2024-10-02T12:35:05.324" v="622" actId="164"/>
          <ac:spMkLst>
            <pc:docMk/>
            <pc:sldMk cId="2338195719" sldId="257"/>
            <ac:spMk id="97" creationId="{293F747B-B61B-29E3-0500-E303DCCAC20D}"/>
          </ac:spMkLst>
        </pc:spChg>
        <pc:spChg chg="add mod">
          <ac:chgData name="Stadheim, Åse Elisabeth" userId="f5aeb284-39a6-4c8e-96e5-9000e1e642bf" providerId="ADAL" clId="{175A112A-15DB-4C15-9DD4-88EA5D0F50BE}" dt="2024-10-02T12:30:55.898" v="604" actId="1076"/>
          <ac:spMkLst>
            <pc:docMk/>
            <pc:sldMk cId="2338195719" sldId="257"/>
            <ac:spMk id="99" creationId="{583D61BE-08C1-49AF-8276-47DCB3228277}"/>
          </ac:spMkLst>
        </pc:spChg>
        <pc:spChg chg="add mod">
          <ac:chgData name="Stadheim, Åse Elisabeth" userId="f5aeb284-39a6-4c8e-96e5-9000e1e642bf" providerId="ADAL" clId="{175A112A-15DB-4C15-9DD4-88EA5D0F50BE}" dt="2024-10-02T12:37:31.134" v="649" actId="164"/>
          <ac:spMkLst>
            <pc:docMk/>
            <pc:sldMk cId="2338195719" sldId="257"/>
            <ac:spMk id="100" creationId="{F0D33FA3-ECAB-71BA-DEF4-CCAD89232A63}"/>
          </ac:spMkLst>
        </pc:spChg>
        <pc:spChg chg="add mod">
          <ac:chgData name="Stadheim, Åse Elisabeth" userId="f5aeb284-39a6-4c8e-96e5-9000e1e642bf" providerId="ADAL" clId="{175A112A-15DB-4C15-9DD4-88EA5D0F50BE}" dt="2024-10-02T12:17:19.584" v="390" actId="1076"/>
          <ac:spMkLst>
            <pc:docMk/>
            <pc:sldMk cId="2338195719" sldId="257"/>
            <ac:spMk id="106" creationId="{688F9CC6-3F1A-9BAF-7DBD-A00DBC5A7183}"/>
          </ac:spMkLst>
        </pc:spChg>
        <pc:spChg chg="add mod">
          <ac:chgData name="Stadheim, Åse Elisabeth" userId="f5aeb284-39a6-4c8e-96e5-9000e1e642bf" providerId="ADAL" clId="{175A112A-15DB-4C15-9DD4-88EA5D0F50BE}" dt="2024-10-02T12:17:32.585" v="393"/>
          <ac:spMkLst>
            <pc:docMk/>
            <pc:sldMk cId="2338195719" sldId="257"/>
            <ac:spMk id="108" creationId="{58C2A6D2-D653-8509-2E29-5179FF236782}"/>
          </ac:spMkLst>
        </pc:spChg>
        <pc:spChg chg="add mod">
          <ac:chgData name="Stadheim, Åse Elisabeth" userId="f5aeb284-39a6-4c8e-96e5-9000e1e642bf" providerId="ADAL" clId="{175A112A-15DB-4C15-9DD4-88EA5D0F50BE}" dt="2024-10-02T12:24:34.078" v="514" actId="1076"/>
          <ac:spMkLst>
            <pc:docMk/>
            <pc:sldMk cId="2338195719" sldId="257"/>
            <ac:spMk id="117" creationId="{8BB3C256-DF45-5254-5926-B844F41B45F4}"/>
          </ac:spMkLst>
        </pc:spChg>
        <pc:spChg chg="add mod">
          <ac:chgData name="Stadheim, Åse Elisabeth" userId="f5aeb284-39a6-4c8e-96e5-9000e1e642bf" providerId="ADAL" clId="{175A112A-15DB-4C15-9DD4-88EA5D0F50BE}" dt="2024-10-02T12:36:11.715" v="637" actId="164"/>
          <ac:spMkLst>
            <pc:docMk/>
            <pc:sldMk cId="2338195719" sldId="257"/>
            <ac:spMk id="123" creationId="{A9F6475D-5FD1-6ADF-112E-E9F77EC0C019}"/>
          </ac:spMkLst>
        </pc:spChg>
        <pc:spChg chg="add mod">
          <ac:chgData name="Stadheim, Åse Elisabeth" userId="f5aeb284-39a6-4c8e-96e5-9000e1e642bf" providerId="ADAL" clId="{175A112A-15DB-4C15-9DD4-88EA5D0F50BE}" dt="2024-10-02T13:29:48.341" v="1449" actId="164"/>
          <ac:spMkLst>
            <pc:docMk/>
            <pc:sldMk cId="2338195719" sldId="257"/>
            <ac:spMk id="130" creationId="{5B147E48-9A4A-EE57-8D5F-D03BE042CECE}"/>
          </ac:spMkLst>
        </pc:spChg>
        <pc:spChg chg="mod">
          <ac:chgData name="Stadheim, Åse Elisabeth" userId="f5aeb284-39a6-4c8e-96e5-9000e1e642bf" providerId="ADAL" clId="{175A112A-15DB-4C15-9DD4-88EA5D0F50BE}" dt="2024-10-02T13:27:27.921" v="1446" actId="14100"/>
          <ac:spMkLst>
            <pc:docMk/>
            <pc:sldMk cId="2338195719" sldId="257"/>
            <ac:spMk id="142" creationId="{55B0A94F-9233-9F55-71D7-0B3FD50C7A57}"/>
          </ac:spMkLst>
        </pc:spChg>
        <pc:spChg chg="mod">
          <ac:chgData name="Stadheim, Åse Elisabeth" userId="f5aeb284-39a6-4c8e-96e5-9000e1e642bf" providerId="ADAL" clId="{175A112A-15DB-4C15-9DD4-88EA5D0F50BE}" dt="2024-10-02T12:07:40.528" v="177" actId="179"/>
          <ac:spMkLst>
            <pc:docMk/>
            <pc:sldMk cId="2338195719" sldId="257"/>
            <ac:spMk id="143" creationId="{0EAED88D-F174-ADA8-B6E5-9B4A93DA6794}"/>
          </ac:spMkLst>
        </pc:spChg>
        <pc:spChg chg="mod">
          <ac:chgData name="Stadheim, Åse Elisabeth" userId="f5aeb284-39a6-4c8e-96e5-9000e1e642bf" providerId="ADAL" clId="{175A112A-15DB-4C15-9DD4-88EA5D0F50BE}" dt="2024-10-03T07:27:11.760" v="1474" actId="20577"/>
          <ac:spMkLst>
            <pc:docMk/>
            <pc:sldMk cId="2338195719" sldId="257"/>
            <ac:spMk id="144" creationId="{AA9DCDF9-EC16-DD0F-E246-D00D6149E5DA}"/>
          </ac:spMkLst>
        </pc:spChg>
        <pc:spChg chg="mod">
          <ac:chgData name="Stadheim, Åse Elisabeth" userId="f5aeb284-39a6-4c8e-96e5-9000e1e642bf" providerId="ADAL" clId="{175A112A-15DB-4C15-9DD4-88EA5D0F50BE}" dt="2024-10-02T12:43:47.573" v="691"/>
          <ac:spMkLst>
            <pc:docMk/>
            <pc:sldMk cId="2338195719" sldId="257"/>
            <ac:spMk id="147" creationId="{D0A18538-048B-E0A1-7689-CCB0999BE34E}"/>
          </ac:spMkLst>
        </pc:spChg>
        <pc:spChg chg="add mod">
          <ac:chgData name="Stadheim, Åse Elisabeth" userId="f5aeb284-39a6-4c8e-96e5-9000e1e642bf" providerId="ADAL" clId="{175A112A-15DB-4C15-9DD4-88EA5D0F50BE}" dt="2024-10-02T13:27:49.797" v="1448" actId="2085"/>
          <ac:spMkLst>
            <pc:docMk/>
            <pc:sldMk cId="2338195719" sldId="257"/>
            <ac:spMk id="193" creationId="{E0314FFE-46AE-100F-2E39-E0B986BF0024}"/>
          </ac:spMkLst>
        </pc:spChg>
        <pc:grpChg chg="add mod">
          <ac:chgData name="Stadheim, Åse Elisabeth" userId="f5aeb284-39a6-4c8e-96e5-9000e1e642bf" providerId="ADAL" clId="{175A112A-15DB-4C15-9DD4-88EA5D0F50BE}" dt="2024-10-03T07:30:13.028" v="1509" actId="164"/>
          <ac:grpSpMkLst>
            <pc:docMk/>
            <pc:sldMk cId="2338195719" sldId="257"/>
            <ac:grpSpMk id="14" creationId="{F9541202-7BE4-0D8A-EE54-D5824451B608}"/>
          </ac:grpSpMkLst>
        </pc:grpChg>
        <pc:grpChg chg="add mod">
          <ac:chgData name="Stadheim, Åse Elisabeth" userId="f5aeb284-39a6-4c8e-96e5-9000e1e642bf" providerId="ADAL" clId="{175A112A-15DB-4C15-9DD4-88EA5D0F50BE}" dt="2024-10-03T07:30:17.585" v="1510" actId="164"/>
          <ac:grpSpMkLst>
            <pc:docMk/>
            <pc:sldMk cId="2338195719" sldId="257"/>
            <ac:grpSpMk id="15" creationId="{017D9D0A-EBF7-647E-83F6-B5C0C7876076}"/>
          </ac:grpSpMkLst>
        </pc:grpChg>
        <pc:grpChg chg="add mod">
          <ac:chgData name="Stadheim, Åse Elisabeth" userId="f5aeb284-39a6-4c8e-96e5-9000e1e642bf" providerId="ADAL" clId="{175A112A-15DB-4C15-9DD4-88EA5D0F50BE}" dt="2024-10-03T07:48:57.834" v="1581" actId="1076"/>
          <ac:grpSpMkLst>
            <pc:docMk/>
            <pc:sldMk cId="2338195719" sldId="257"/>
            <ac:grpSpMk id="16" creationId="{EF021C8F-20E7-F854-A6B8-5A0A0C38EFBF}"/>
          </ac:grpSpMkLst>
        </pc:grpChg>
        <pc:grpChg chg="del mod">
          <ac:chgData name="Stadheim, Åse Elisabeth" userId="f5aeb284-39a6-4c8e-96e5-9000e1e642bf" providerId="ADAL" clId="{175A112A-15DB-4C15-9DD4-88EA5D0F50BE}" dt="2024-10-02T12:06:25.603" v="170" actId="478"/>
          <ac:grpSpMkLst>
            <pc:docMk/>
            <pc:sldMk cId="2338195719" sldId="257"/>
            <ac:grpSpMk id="18" creationId="{654810A9-5BAB-942A-7F24-32A94D4FE545}"/>
          </ac:grpSpMkLst>
        </pc:grpChg>
        <pc:grpChg chg="add mod">
          <ac:chgData name="Stadheim, Åse Elisabeth" userId="f5aeb284-39a6-4c8e-96e5-9000e1e642bf" providerId="ADAL" clId="{175A112A-15DB-4C15-9DD4-88EA5D0F50BE}" dt="2024-10-03T07:47:38.853" v="1576" actId="164"/>
          <ac:grpSpMkLst>
            <pc:docMk/>
            <pc:sldMk cId="2338195719" sldId="257"/>
            <ac:grpSpMk id="18" creationId="{7CC22DA9-28B6-CBB6-2BE2-4E5C2338A3DB}"/>
          </ac:grpSpMkLst>
        </pc:grpChg>
        <pc:grpChg chg="del mod">
          <ac:chgData name="Stadheim, Åse Elisabeth" userId="f5aeb284-39a6-4c8e-96e5-9000e1e642bf" providerId="ADAL" clId="{175A112A-15DB-4C15-9DD4-88EA5D0F50BE}" dt="2024-10-02T12:05:16.373" v="154" actId="478"/>
          <ac:grpSpMkLst>
            <pc:docMk/>
            <pc:sldMk cId="2338195719" sldId="257"/>
            <ac:grpSpMk id="19" creationId="{056B5A3B-5078-6920-BEC8-04DA5B8C4B7F}"/>
          </ac:grpSpMkLst>
        </pc:grpChg>
        <pc:grpChg chg="add mod">
          <ac:chgData name="Stadheim, Åse Elisabeth" userId="f5aeb284-39a6-4c8e-96e5-9000e1e642bf" providerId="ADAL" clId="{175A112A-15DB-4C15-9DD4-88EA5D0F50BE}" dt="2024-10-03T07:45:18.701" v="1561" actId="1076"/>
          <ac:grpSpMkLst>
            <pc:docMk/>
            <pc:sldMk cId="2338195719" sldId="257"/>
            <ac:grpSpMk id="19" creationId="{1C65E027-6060-FB3F-0657-742048936E0B}"/>
          </ac:grpSpMkLst>
        </pc:grpChg>
        <pc:grpChg chg="add del mod">
          <ac:chgData name="Stadheim, Åse Elisabeth" userId="f5aeb284-39a6-4c8e-96e5-9000e1e642bf" providerId="ADAL" clId="{175A112A-15DB-4C15-9DD4-88EA5D0F50BE}" dt="2024-10-03T07:46:27.706" v="1569" actId="478"/>
          <ac:grpSpMkLst>
            <pc:docMk/>
            <pc:sldMk cId="2338195719" sldId="257"/>
            <ac:grpSpMk id="28" creationId="{1504FE96-6094-DBC9-0B44-7DFF9A30A9B0}"/>
          </ac:grpSpMkLst>
        </pc:grpChg>
        <pc:grpChg chg="add del mod">
          <ac:chgData name="Stadheim, Åse Elisabeth" userId="f5aeb284-39a6-4c8e-96e5-9000e1e642bf" providerId="ADAL" clId="{175A112A-15DB-4C15-9DD4-88EA5D0F50BE}" dt="2024-10-02T12:53:53.965" v="797" actId="478"/>
          <ac:grpSpMkLst>
            <pc:docMk/>
            <pc:sldMk cId="2338195719" sldId="257"/>
            <ac:grpSpMk id="30" creationId="{7EA3147E-6F2F-41A0-7F1B-EC0CC888C811}"/>
          </ac:grpSpMkLst>
        </pc:grpChg>
        <pc:grpChg chg="add mod">
          <ac:chgData name="Stadheim, Åse Elisabeth" userId="f5aeb284-39a6-4c8e-96e5-9000e1e642bf" providerId="ADAL" clId="{175A112A-15DB-4C15-9DD4-88EA5D0F50BE}" dt="2024-10-02T13:29:48.341" v="1449" actId="164"/>
          <ac:grpSpMkLst>
            <pc:docMk/>
            <pc:sldMk cId="2338195719" sldId="257"/>
            <ac:grpSpMk id="31" creationId="{3579F2B4-046F-4D0F-E0A9-85F2595178D1}"/>
          </ac:grpSpMkLst>
        </pc:grpChg>
        <pc:grpChg chg="del">
          <ac:chgData name="Stadheim, Åse Elisabeth" userId="f5aeb284-39a6-4c8e-96e5-9000e1e642bf" providerId="ADAL" clId="{175A112A-15DB-4C15-9DD4-88EA5D0F50BE}" dt="2024-10-03T07:36:00.191" v="1540" actId="478"/>
          <ac:grpSpMkLst>
            <pc:docMk/>
            <pc:sldMk cId="2338195719" sldId="257"/>
            <ac:grpSpMk id="33" creationId="{8A0936A9-B52F-5B3A-2ACC-8FA975EAA394}"/>
          </ac:grpSpMkLst>
        </pc:grpChg>
        <pc:grpChg chg="add mod">
          <ac:chgData name="Stadheim, Åse Elisabeth" userId="f5aeb284-39a6-4c8e-96e5-9000e1e642bf" providerId="ADAL" clId="{175A112A-15DB-4C15-9DD4-88EA5D0F50BE}" dt="2024-10-02T13:29:48.341" v="1449" actId="164"/>
          <ac:grpSpMkLst>
            <pc:docMk/>
            <pc:sldMk cId="2338195719" sldId="257"/>
            <ac:grpSpMk id="36" creationId="{75810C6D-3295-00F6-691E-F12EA1344919}"/>
          </ac:grpSpMkLst>
        </pc:grpChg>
        <pc:grpChg chg="add mod">
          <ac:chgData name="Stadheim, Åse Elisabeth" userId="f5aeb284-39a6-4c8e-96e5-9000e1e642bf" providerId="ADAL" clId="{175A112A-15DB-4C15-9DD4-88EA5D0F50BE}" dt="2024-10-03T07:46:24.568" v="1568" actId="1076"/>
          <ac:grpSpMkLst>
            <pc:docMk/>
            <pc:sldMk cId="2338195719" sldId="257"/>
            <ac:grpSpMk id="40" creationId="{B4DC0F1C-36EB-7CE0-3272-6D5E3EF1533E}"/>
          </ac:grpSpMkLst>
        </pc:grpChg>
        <pc:grpChg chg="add mod">
          <ac:chgData name="Stadheim, Åse Elisabeth" userId="f5aeb284-39a6-4c8e-96e5-9000e1e642bf" providerId="ADAL" clId="{175A112A-15DB-4C15-9DD4-88EA5D0F50BE}" dt="2024-10-02T13:29:48.341" v="1449" actId="164"/>
          <ac:grpSpMkLst>
            <pc:docMk/>
            <pc:sldMk cId="2338195719" sldId="257"/>
            <ac:grpSpMk id="43" creationId="{4489A2CE-791E-132B-E7BB-9D25ABFF68F8}"/>
          </ac:grpSpMkLst>
        </pc:grpChg>
        <pc:grpChg chg="add mod">
          <ac:chgData name="Stadheim, Åse Elisabeth" userId="f5aeb284-39a6-4c8e-96e5-9000e1e642bf" providerId="ADAL" clId="{175A112A-15DB-4C15-9DD4-88EA5D0F50BE}" dt="2024-10-03T07:46:44.660" v="1571" actId="1076"/>
          <ac:grpSpMkLst>
            <pc:docMk/>
            <pc:sldMk cId="2338195719" sldId="257"/>
            <ac:grpSpMk id="45" creationId="{3A2B95F3-2072-3E11-3216-1F18BDE472E4}"/>
          </ac:grpSpMkLst>
        </pc:grpChg>
        <pc:grpChg chg="add mod">
          <ac:chgData name="Stadheim, Åse Elisabeth" userId="f5aeb284-39a6-4c8e-96e5-9000e1e642bf" providerId="ADAL" clId="{175A112A-15DB-4C15-9DD4-88EA5D0F50BE}" dt="2024-10-03T07:47:38.853" v="1576" actId="164"/>
          <ac:grpSpMkLst>
            <pc:docMk/>
            <pc:sldMk cId="2338195719" sldId="257"/>
            <ac:grpSpMk id="48" creationId="{60CF4275-E903-173D-CBF9-D6E4460EB447}"/>
          </ac:grpSpMkLst>
        </pc:grpChg>
        <pc:grpChg chg="add mod">
          <ac:chgData name="Stadheim, Åse Elisabeth" userId="f5aeb284-39a6-4c8e-96e5-9000e1e642bf" providerId="ADAL" clId="{175A112A-15DB-4C15-9DD4-88EA5D0F50BE}" dt="2024-10-03T07:48:33.786" v="1579" actId="1076"/>
          <ac:grpSpMkLst>
            <pc:docMk/>
            <pc:sldMk cId="2338195719" sldId="257"/>
            <ac:grpSpMk id="51" creationId="{B8955329-38B1-5963-F53C-E80D9216F60E}"/>
          </ac:grpSpMkLst>
        </pc:grpChg>
        <pc:grpChg chg="add del mod">
          <ac:chgData name="Stadheim, Åse Elisabeth" userId="f5aeb284-39a6-4c8e-96e5-9000e1e642bf" providerId="ADAL" clId="{175A112A-15DB-4C15-9DD4-88EA5D0F50BE}" dt="2024-10-02T12:30:46.610" v="603" actId="478"/>
          <ac:grpSpMkLst>
            <pc:docMk/>
            <pc:sldMk cId="2338195719" sldId="257"/>
            <ac:grpSpMk id="53" creationId="{F3143D93-121F-65BE-E9E2-14CE3B00C311}"/>
          </ac:grpSpMkLst>
        </pc:grpChg>
        <pc:grpChg chg="add mod ord">
          <ac:chgData name="Stadheim, Åse Elisabeth" userId="f5aeb284-39a6-4c8e-96e5-9000e1e642bf" providerId="ADAL" clId="{175A112A-15DB-4C15-9DD4-88EA5D0F50BE}" dt="2024-10-02T13:29:48.341" v="1449" actId="164"/>
          <ac:grpSpMkLst>
            <pc:docMk/>
            <pc:sldMk cId="2338195719" sldId="257"/>
            <ac:grpSpMk id="54" creationId="{A04FAF96-E5D1-E3E4-EB15-2BF5AA606579}"/>
          </ac:grpSpMkLst>
        </pc:grpChg>
        <pc:grpChg chg="add mod ord">
          <ac:chgData name="Stadheim, Åse Elisabeth" userId="f5aeb284-39a6-4c8e-96e5-9000e1e642bf" providerId="ADAL" clId="{175A112A-15DB-4C15-9DD4-88EA5D0F50BE}" dt="2024-10-02T13:29:48.341" v="1449" actId="164"/>
          <ac:grpSpMkLst>
            <pc:docMk/>
            <pc:sldMk cId="2338195719" sldId="257"/>
            <ac:grpSpMk id="57" creationId="{D9939634-7BA6-4C9D-A405-00404053E015}"/>
          </ac:grpSpMkLst>
        </pc:grpChg>
        <pc:grpChg chg="add mod">
          <ac:chgData name="Stadheim, Åse Elisabeth" userId="f5aeb284-39a6-4c8e-96e5-9000e1e642bf" providerId="ADAL" clId="{175A112A-15DB-4C15-9DD4-88EA5D0F50BE}" dt="2024-10-02T13:29:48.341" v="1449" actId="164"/>
          <ac:grpSpMkLst>
            <pc:docMk/>
            <pc:sldMk cId="2338195719" sldId="257"/>
            <ac:grpSpMk id="60" creationId="{7C14284F-C5BA-3F3A-A71E-D818954EFCFE}"/>
          </ac:grpSpMkLst>
        </pc:grpChg>
        <pc:grpChg chg="add mod">
          <ac:chgData name="Stadheim, Åse Elisabeth" userId="f5aeb284-39a6-4c8e-96e5-9000e1e642bf" providerId="ADAL" clId="{175A112A-15DB-4C15-9DD4-88EA5D0F50BE}" dt="2024-10-03T07:47:38.853" v="1576" actId="164"/>
          <ac:grpSpMkLst>
            <pc:docMk/>
            <pc:sldMk cId="2338195719" sldId="257"/>
            <ac:grpSpMk id="63" creationId="{2F29C4AB-571C-91DD-E7D2-43040B2571A0}"/>
          </ac:grpSpMkLst>
        </pc:grpChg>
        <pc:grpChg chg="add del mod">
          <ac:chgData name="Stadheim, Åse Elisabeth" userId="f5aeb284-39a6-4c8e-96e5-9000e1e642bf" providerId="ADAL" clId="{175A112A-15DB-4C15-9DD4-88EA5D0F50BE}" dt="2024-10-02T12:16:07.017" v="358" actId="165"/>
          <ac:grpSpMkLst>
            <pc:docMk/>
            <pc:sldMk cId="2338195719" sldId="257"/>
            <ac:grpSpMk id="63" creationId="{638F3AA1-5F30-5BF6-EFE2-AA0513658320}"/>
          </ac:grpSpMkLst>
        </pc:grpChg>
        <pc:grpChg chg="add mod">
          <ac:chgData name="Stadheim, Åse Elisabeth" userId="f5aeb284-39a6-4c8e-96e5-9000e1e642bf" providerId="ADAL" clId="{175A112A-15DB-4C15-9DD4-88EA5D0F50BE}" dt="2024-10-03T07:49:33.880" v="1585" actId="164"/>
          <ac:grpSpMkLst>
            <pc:docMk/>
            <pc:sldMk cId="2338195719" sldId="257"/>
            <ac:grpSpMk id="64" creationId="{BD452247-80C7-9486-327E-C6D7804C369C}"/>
          </ac:grpSpMkLst>
        </pc:grpChg>
        <pc:grpChg chg="mod">
          <ac:chgData name="Stadheim, Åse Elisabeth" userId="f5aeb284-39a6-4c8e-96e5-9000e1e642bf" providerId="ADAL" clId="{175A112A-15DB-4C15-9DD4-88EA5D0F50BE}" dt="2024-10-03T07:47:48.882" v="1577"/>
          <ac:grpSpMkLst>
            <pc:docMk/>
            <pc:sldMk cId="2338195719" sldId="257"/>
            <ac:grpSpMk id="66" creationId="{64DC3EDC-B2AC-7E51-C2AE-9411C23C7B09}"/>
          </ac:grpSpMkLst>
        </pc:grpChg>
        <pc:grpChg chg="mod">
          <ac:chgData name="Stadheim, Åse Elisabeth" userId="f5aeb284-39a6-4c8e-96e5-9000e1e642bf" providerId="ADAL" clId="{175A112A-15DB-4C15-9DD4-88EA5D0F50BE}" dt="2024-10-03T07:47:48.882" v="1577"/>
          <ac:grpSpMkLst>
            <pc:docMk/>
            <pc:sldMk cId="2338195719" sldId="257"/>
            <ac:grpSpMk id="67" creationId="{7385D22D-C08F-4EE8-5AF0-E9DF36A9975A}"/>
          </ac:grpSpMkLst>
        </pc:grpChg>
        <pc:grpChg chg="add del mod">
          <ac:chgData name="Stadheim, Åse Elisabeth" userId="f5aeb284-39a6-4c8e-96e5-9000e1e642bf" providerId="ADAL" clId="{175A112A-15DB-4C15-9DD4-88EA5D0F50BE}" dt="2024-10-02T12:16:17.632" v="363" actId="478"/>
          <ac:grpSpMkLst>
            <pc:docMk/>
            <pc:sldMk cId="2338195719" sldId="257"/>
            <ac:grpSpMk id="69" creationId="{7A7994EF-1BFA-1226-4965-DCD468014A93}"/>
          </ac:grpSpMkLst>
        </pc:grpChg>
        <pc:grpChg chg="add mod">
          <ac:chgData name="Stadheim, Åse Elisabeth" userId="f5aeb284-39a6-4c8e-96e5-9000e1e642bf" providerId="ADAL" clId="{175A112A-15DB-4C15-9DD4-88EA5D0F50BE}" dt="2024-10-03T07:50:29.047" v="1589" actId="1076"/>
          <ac:grpSpMkLst>
            <pc:docMk/>
            <pc:sldMk cId="2338195719" sldId="257"/>
            <ac:grpSpMk id="98" creationId="{62844DF7-4653-7F68-32DB-10467446626D}"/>
          </ac:grpSpMkLst>
        </pc:grpChg>
        <pc:grpChg chg="add del mod">
          <ac:chgData name="Stadheim, Åse Elisabeth" userId="f5aeb284-39a6-4c8e-96e5-9000e1e642bf" providerId="ADAL" clId="{175A112A-15DB-4C15-9DD4-88EA5D0F50BE}" dt="2024-10-02T12:34:41.506" v="617" actId="478"/>
          <ac:grpSpMkLst>
            <pc:docMk/>
            <pc:sldMk cId="2338195719" sldId="257"/>
            <ac:grpSpMk id="101" creationId="{CBD8A81A-ABAF-7A12-401F-3576000788D6}"/>
          </ac:grpSpMkLst>
        </pc:grpChg>
        <pc:grpChg chg="add mod">
          <ac:chgData name="Stadheim, Åse Elisabeth" userId="f5aeb284-39a6-4c8e-96e5-9000e1e642bf" providerId="ADAL" clId="{175A112A-15DB-4C15-9DD4-88EA5D0F50BE}" dt="2024-10-02T12:20:58.897" v="463" actId="164"/>
          <ac:grpSpMkLst>
            <pc:docMk/>
            <pc:sldMk cId="2338195719" sldId="257"/>
            <ac:grpSpMk id="107" creationId="{63C4DD3E-CEAC-F874-7C60-E4890A7D1BA6}"/>
          </ac:grpSpMkLst>
        </pc:grpChg>
        <pc:grpChg chg="add del mod">
          <ac:chgData name="Stadheim, Åse Elisabeth" userId="f5aeb284-39a6-4c8e-96e5-9000e1e642bf" providerId="ADAL" clId="{175A112A-15DB-4C15-9DD4-88EA5D0F50BE}" dt="2024-10-02T12:21:47.536" v="477" actId="478"/>
          <ac:grpSpMkLst>
            <pc:docMk/>
            <pc:sldMk cId="2338195719" sldId="257"/>
            <ac:grpSpMk id="110" creationId="{C1A9A7BF-6F16-CAB7-E6C3-409F6C3598E2}"/>
          </ac:grpSpMkLst>
        </pc:grpChg>
        <pc:grpChg chg="add mod">
          <ac:chgData name="Stadheim, Åse Elisabeth" userId="f5aeb284-39a6-4c8e-96e5-9000e1e642bf" providerId="ADAL" clId="{175A112A-15DB-4C15-9DD4-88EA5D0F50BE}" dt="2024-10-02T12:20:58.897" v="463" actId="164"/>
          <ac:grpSpMkLst>
            <pc:docMk/>
            <pc:sldMk cId="2338195719" sldId="257"/>
            <ac:grpSpMk id="112" creationId="{16C77FF2-D7E6-755B-DC95-E3F4331362ED}"/>
          </ac:grpSpMkLst>
        </pc:grpChg>
        <pc:grpChg chg="add mod">
          <ac:chgData name="Stadheim, Åse Elisabeth" userId="f5aeb284-39a6-4c8e-96e5-9000e1e642bf" providerId="ADAL" clId="{175A112A-15DB-4C15-9DD4-88EA5D0F50BE}" dt="2024-10-02T12:20:58.897" v="463" actId="164"/>
          <ac:grpSpMkLst>
            <pc:docMk/>
            <pc:sldMk cId="2338195719" sldId="257"/>
            <ac:grpSpMk id="115" creationId="{0FCF6280-0717-A6A8-F483-900EFC173B0B}"/>
          </ac:grpSpMkLst>
        </pc:grpChg>
        <pc:grpChg chg="add mod">
          <ac:chgData name="Stadheim, Åse Elisabeth" userId="f5aeb284-39a6-4c8e-96e5-9000e1e642bf" providerId="ADAL" clId="{175A112A-15DB-4C15-9DD4-88EA5D0F50BE}" dt="2024-10-02T12:22:02.694" v="479" actId="164"/>
          <ac:grpSpMkLst>
            <pc:docMk/>
            <pc:sldMk cId="2338195719" sldId="257"/>
            <ac:grpSpMk id="116" creationId="{49BBC82F-08BE-A422-A527-27202764EB88}"/>
          </ac:grpSpMkLst>
        </pc:grpChg>
        <pc:grpChg chg="add mod">
          <ac:chgData name="Stadheim, Åse Elisabeth" userId="f5aeb284-39a6-4c8e-96e5-9000e1e642bf" providerId="ADAL" clId="{175A112A-15DB-4C15-9DD4-88EA5D0F50BE}" dt="2024-10-02T13:29:48.341" v="1449" actId="164"/>
          <ac:grpSpMkLst>
            <pc:docMk/>
            <pc:sldMk cId="2338195719" sldId="257"/>
            <ac:grpSpMk id="118" creationId="{8686C321-0185-1081-C714-5B9A13B9AFA2}"/>
          </ac:grpSpMkLst>
        </pc:grpChg>
        <pc:grpChg chg="add mod">
          <ac:chgData name="Stadheim, Åse Elisabeth" userId="f5aeb284-39a6-4c8e-96e5-9000e1e642bf" providerId="ADAL" clId="{175A112A-15DB-4C15-9DD4-88EA5D0F50BE}" dt="2024-10-02T13:29:48.341" v="1449" actId="164"/>
          <ac:grpSpMkLst>
            <pc:docMk/>
            <pc:sldMk cId="2338195719" sldId="257"/>
            <ac:grpSpMk id="124" creationId="{B46FF170-B681-CC83-CDFC-168DEE0553FC}"/>
          </ac:grpSpMkLst>
        </pc:grpChg>
        <pc:grpChg chg="add mod">
          <ac:chgData name="Stadheim, Åse Elisabeth" userId="f5aeb284-39a6-4c8e-96e5-9000e1e642bf" providerId="ADAL" clId="{175A112A-15DB-4C15-9DD4-88EA5D0F50BE}" dt="2024-10-02T13:29:48.341" v="1449" actId="164"/>
          <ac:grpSpMkLst>
            <pc:docMk/>
            <pc:sldMk cId="2338195719" sldId="257"/>
            <ac:grpSpMk id="125" creationId="{37AC8971-8FFC-22A7-1DA2-42E79FF230A1}"/>
          </ac:grpSpMkLst>
        </pc:grpChg>
        <pc:grpChg chg="add mod">
          <ac:chgData name="Stadheim, Åse Elisabeth" userId="f5aeb284-39a6-4c8e-96e5-9000e1e642bf" providerId="ADAL" clId="{175A112A-15DB-4C15-9DD4-88EA5D0F50BE}" dt="2024-10-02T13:29:48.341" v="1449" actId="164"/>
          <ac:grpSpMkLst>
            <pc:docMk/>
            <pc:sldMk cId="2338195719" sldId="257"/>
            <ac:grpSpMk id="126" creationId="{ED5D465C-DD7A-F056-A5A3-E93E0E28EEA5}"/>
          </ac:grpSpMkLst>
        </pc:grpChg>
        <pc:grpChg chg="add mod">
          <ac:chgData name="Stadheim, Åse Elisabeth" userId="f5aeb284-39a6-4c8e-96e5-9000e1e642bf" providerId="ADAL" clId="{175A112A-15DB-4C15-9DD4-88EA5D0F50BE}" dt="2024-10-02T13:29:48.341" v="1449" actId="164"/>
          <ac:grpSpMkLst>
            <pc:docMk/>
            <pc:sldMk cId="2338195719" sldId="257"/>
            <ac:grpSpMk id="141" creationId="{453284BA-9940-E132-8C6F-DF0B7614973E}"/>
          </ac:grpSpMkLst>
        </pc:grpChg>
        <pc:grpChg chg="add del mod">
          <ac:chgData name="Stadheim, Åse Elisabeth" userId="f5aeb284-39a6-4c8e-96e5-9000e1e642bf" providerId="ADAL" clId="{175A112A-15DB-4C15-9DD4-88EA5D0F50BE}" dt="2024-10-02T12:53:52.909" v="796" actId="478"/>
          <ac:grpSpMkLst>
            <pc:docMk/>
            <pc:sldMk cId="2338195719" sldId="257"/>
            <ac:grpSpMk id="146" creationId="{19CBC9DB-18D8-FB5F-C51F-A68CC5F75E29}"/>
          </ac:grpSpMkLst>
        </pc:grpChg>
        <pc:grpChg chg="add mod">
          <ac:chgData name="Stadheim, Åse Elisabeth" userId="f5aeb284-39a6-4c8e-96e5-9000e1e642bf" providerId="ADAL" clId="{175A112A-15DB-4C15-9DD4-88EA5D0F50BE}" dt="2024-10-02T13:30:20.150" v="1450" actId="14100"/>
          <ac:grpSpMkLst>
            <pc:docMk/>
            <pc:sldMk cId="2338195719" sldId="257"/>
            <ac:grpSpMk id="232" creationId="{4437A939-262E-C536-6D7B-BABD658E0E5A}"/>
          </ac:grpSpMkLst>
        </pc:grpChg>
        <pc:grpChg chg="add mod">
          <ac:chgData name="Stadheim, Åse Elisabeth" userId="f5aeb284-39a6-4c8e-96e5-9000e1e642bf" providerId="ADAL" clId="{175A112A-15DB-4C15-9DD4-88EA5D0F50BE}" dt="2024-10-02T13:33:16.856" v="1468" actId="164"/>
          <ac:grpSpMkLst>
            <pc:docMk/>
            <pc:sldMk cId="2338195719" sldId="257"/>
            <ac:grpSpMk id="233" creationId="{C7C9F7DD-5771-803D-AB61-8BC4B399A596}"/>
          </ac:grpSpMkLst>
        </pc:grpChg>
        <pc:graphicFrameChg chg="add del mod">
          <ac:chgData name="Stadheim, Åse Elisabeth" userId="f5aeb284-39a6-4c8e-96e5-9000e1e642bf" providerId="ADAL" clId="{175A112A-15DB-4C15-9DD4-88EA5D0F50BE}" dt="2024-10-02T12:04:42.249" v="137" actId="478"/>
          <ac:graphicFrameMkLst>
            <pc:docMk/>
            <pc:sldMk cId="2338195719" sldId="257"/>
            <ac:graphicFrameMk id="17" creationId="{DEB3139D-45AB-B7AD-D9AA-43F8958E3F21}"/>
          </ac:graphicFrameMkLst>
        </pc:graphicFrameChg>
        <pc:picChg chg="add mod">
          <ac:chgData name="Stadheim, Åse Elisabeth" userId="f5aeb284-39a6-4c8e-96e5-9000e1e642bf" providerId="ADAL" clId="{175A112A-15DB-4C15-9DD4-88EA5D0F50BE}" dt="2024-10-03T07:30:17.585" v="1510" actId="164"/>
          <ac:picMkLst>
            <pc:docMk/>
            <pc:sldMk cId="2338195719" sldId="257"/>
            <ac:picMk id="10" creationId="{011F9129-C54F-D4A8-38AD-FCA0D8666B4A}"/>
          </ac:picMkLst>
        </pc:picChg>
        <pc:picChg chg="add mod">
          <ac:chgData name="Stadheim, Åse Elisabeth" userId="f5aeb284-39a6-4c8e-96e5-9000e1e642bf" providerId="ADAL" clId="{175A112A-15DB-4C15-9DD4-88EA5D0F50BE}" dt="2024-10-02T11:59:09.730" v="47" actId="571"/>
          <ac:picMkLst>
            <pc:docMk/>
            <pc:sldMk cId="2338195719" sldId="257"/>
            <ac:picMk id="15" creationId="{5382ABFF-8498-D5D0-C46A-E12154BAE8AD}"/>
          </ac:picMkLst>
        </pc:picChg>
        <pc:picChg chg="add mod">
          <ac:chgData name="Stadheim, Åse Elisabeth" userId="f5aeb284-39a6-4c8e-96e5-9000e1e642bf" providerId="ADAL" clId="{175A112A-15DB-4C15-9DD4-88EA5D0F50BE}" dt="2024-10-02T11:59:09.730" v="47" actId="571"/>
          <ac:picMkLst>
            <pc:docMk/>
            <pc:sldMk cId="2338195719" sldId="257"/>
            <ac:picMk id="16" creationId="{FC9C4AFD-76F7-CEB6-80B4-83AC8C1C5D9D}"/>
          </ac:picMkLst>
        </pc:picChg>
        <pc:picChg chg="add del mod">
          <ac:chgData name="Stadheim, Åse Elisabeth" userId="f5aeb284-39a6-4c8e-96e5-9000e1e642bf" providerId="ADAL" clId="{175A112A-15DB-4C15-9DD4-88EA5D0F50BE}" dt="2024-10-03T07:44:09.241" v="1553" actId="478"/>
          <ac:picMkLst>
            <pc:docMk/>
            <pc:sldMk cId="2338195719" sldId="257"/>
            <ac:picMk id="17" creationId="{407325F9-BF48-7957-DBB2-254E3F791128}"/>
          </ac:picMkLst>
        </pc:picChg>
        <pc:picChg chg="mod">
          <ac:chgData name="Stadheim, Åse Elisabeth" userId="f5aeb284-39a6-4c8e-96e5-9000e1e642bf" providerId="ADAL" clId="{175A112A-15DB-4C15-9DD4-88EA5D0F50BE}" dt="2024-10-03T07:44:16.560" v="1555"/>
          <ac:picMkLst>
            <pc:docMk/>
            <pc:sldMk cId="2338195719" sldId="257"/>
            <ac:picMk id="24" creationId="{AA9F4CB0-C7EC-1AD4-DFBE-E25508EFF9A4}"/>
          </ac:picMkLst>
        </pc:picChg>
        <pc:picChg chg="mod">
          <ac:chgData name="Stadheim, Åse Elisabeth" userId="f5aeb284-39a6-4c8e-96e5-9000e1e642bf" providerId="ADAL" clId="{175A112A-15DB-4C15-9DD4-88EA5D0F50BE}" dt="2024-10-03T07:44:16.560" v="1555"/>
          <ac:picMkLst>
            <pc:docMk/>
            <pc:sldMk cId="2338195719" sldId="257"/>
            <ac:picMk id="25" creationId="{EBAADE5E-5002-D77D-4C68-DE0391A33285}"/>
          </ac:picMkLst>
        </pc:picChg>
        <pc:picChg chg="del">
          <ac:chgData name="Stadheim, Åse Elisabeth" userId="f5aeb284-39a6-4c8e-96e5-9000e1e642bf" providerId="ADAL" clId="{175A112A-15DB-4C15-9DD4-88EA5D0F50BE}" dt="2024-10-02T12:17:24.575" v="392" actId="478"/>
          <ac:picMkLst>
            <pc:docMk/>
            <pc:sldMk cId="2338195719" sldId="257"/>
            <ac:picMk id="28" creationId="{89D93042-75B5-34F7-847A-65F98D24A6DC}"/>
          </ac:picMkLst>
        </pc:picChg>
        <pc:picChg chg="mod">
          <ac:chgData name="Stadheim, Åse Elisabeth" userId="f5aeb284-39a6-4c8e-96e5-9000e1e642bf" providerId="ADAL" clId="{175A112A-15DB-4C15-9DD4-88EA5D0F50BE}" dt="2024-10-03T07:44:28.639" v="1557"/>
          <ac:picMkLst>
            <pc:docMk/>
            <pc:sldMk cId="2338195719" sldId="257"/>
            <ac:picMk id="30" creationId="{5BBAA1CD-635A-7A71-23A1-E342BD2ED51F}"/>
          </ac:picMkLst>
        </pc:picChg>
        <pc:picChg chg="mod">
          <ac:chgData name="Stadheim, Åse Elisabeth" userId="f5aeb284-39a6-4c8e-96e5-9000e1e642bf" providerId="ADAL" clId="{175A112A-15DB-4C15-9DD4-88EA5D0F50BE}" dt="2024-10-02T12:05:46.175" v="157"/>
          <ac:picMkLst>
            <pc:docMk/>
            <pc:sldMk cId="2338195719" sldId="257"/>
            <ac:picMk id="35" creationId="{12A9D5C0-08F0-2B5D-CF1D-8941DC55A646}"/>
          </ac:picMkLst>
        </pc:picChg>
        <pc:picChg chg="mod">
          <ac:chgData name="Stadheim, Åse Elisabeth" userId="f5aeb284-39a6-4c8e-96e5-9000e1e642bf" providerId="ADAL" clId="{175A112A-15DB-4C15-9DD4-88EA5D0F50BE}" dt="2024-10-02T12:08:23.806" v="179"/>
          <ac:picMkLst>
            <pc:docMk/>
            <pc:sldMk cId="2338195719" sldId="257"/>
            <ac:picMk id="38" creationId="{6F0DE6F4-501C-F20F-8B27-8AC6A182CE0F}"/>
          </ac:picMkLst>
        </pc:picChg>
        <pc:picChg chg="mod">
          <ac:chgData name="Stadheim, Åse Elisabeth" userId="f5aeb284-39a6-4c8e-96e5-9000e1e642bf" providerId="ADAL" clId="{175A112A-15DB-4C15-9DD4-88EA5D0F50BE}" dt="2024-10-03T07:44:28.639" v="1557"/>
          <ac:picMkLst>
            <pc:docMk/>
            <pc:sldMk cId="2338195719" sldId="257"/>
            <ac:picMk id="39" creationId="{4DBDE230-EA0B-6DF7-4623-F89202881F4B}"/>
          </ac:picMkLst>
        </pc:picChg>
        <pc:picChg chg="del mod">
          <ac:chgData name="Stadheim, Åse Elisabeth" userId="f5aeb284-39a6-4c8e-96e5-9000e1e642bf" providerId="ADAL" clId="{175A112A-15DB-4C15-9DD4-88EA5D0F50BE}" dt="2024-10-02T12:21:47.536" v="477" actId="478"/>
          <ac:picMkLst>
            <pc:docMk/>
            <pc:sldMk cId="2338195719" sldId="257"/>
            <ac:picMk id="40" creationId="{B0B298C5-6657-2E10-2FEE-B6BFCA2B6E97}"/>
          </ac:picMkLst>
        </pc:picChg>
        <pc:picChg chg="mod">
          <ac:chgData name="Stadheim, Åse Elisabeth" userId="f5aeb284-39a6-4c8e-96e5-9000e1e642bf" providerId="ADAL" clId="{175A112A-15DB-4C15-9DD4-88EA5D0F50BE}" dt="2024-10-03T07:46:13.804" v="1567"/>
          <ac:picMkLst>
            <pc:docMk/>
            <pc:sldMk cId="2338195719" sldId="257"/>
            <ac:picMk id="42" creationId="{F851863B-9052-E453-D638-33D155701458}"/>
          </ac:picMkLst>
        </pc:picChg>
        <pc:picChg chg="mod">
          <ac:chgData name="Stadheim, Åse Elisabeth" userId="f5aeb284-39a6-4c8e-96e5-9000e1e642bf" providerId="ADAL" clId="{175A112A-15DB-4C15-9DD4-88EA5D0F50BE}" dt="2024-10-03T07:46:13.804" v="1567"/>
          <ac:picMkLst>
            <pc:docMk/>
            <pc:sldMk cId="2338195719" sldId="257"/>
            <ac:picMk id="44" creationId="{DDE4C4D9-AF97-9F6C-548A-0A526A4B3448}"/>
          </ac:picMkLst>
        </pc:picChg>
        <pc:picChg chg="del mod">
          <ac:chgData name="Stadheim, Åse Elisabeth" userId="f5aeb284-39a6-4c8e-96e5-9000e1e642bf" providerId="ADAL" clId="{175A112A-15DB-4C15-9DD4-88EA5D0F50BE}" dt="2024-10-02T12:24:02.817" v="510" actId="478"/>
          <ac:picMkLst>
            <pc:docMk/>
            <pc:sldMk cId="2338195719" sldId="257"/>
            <ac:picMk id="44" creationId="{DE9D5AD7-7972-6BAB-4FCE-3C0989C55D9B}"/>
          </ac:picMkLst>
        </pc:picChg>
        <pc:picChg chg="del mod">
          <ac:chgData name="Stadheim, Åse Elisabeth" userId="f5aeb284-39a6-4c8e-96e5-9000e1e642bf" providerId="ADAL" clId="{175A112A-15DB-4C15-9DD4-88EA5D0F50BE}" dt="2024-10-02T12:23:53.354" v="508" actId="478"/>
          <ac:picMkLst>
            <pc:docMk/>
            <pc:sldMk cId="2338195719" sldId="257"/>
            <ac:picMk id="45" creationId="{5287D999-051A-D16E-356B-2EE4C695E63D}"/>
          </ac:picMkLst>
        </pc:picChg>
        <pc:picChg chg="mod">
          <ac:chgData name="Stadheim, Åse Elisabeth" userId="f5aeb284-39a6-4c8e-96e5-9000e1e642bf" providerId="ADAL" clId="{175A112A-15DB-4C15-9DD4-88EA5D0F50BE}" dt="2024-10-03T07:46:29.496" v="1570"/>
          <ac:picMkLst>
            <pc:docMk/>
            <pc:sldMk cId="2338195719" sldId="257"/>
            <ac:picMk id="46" creationId="{290B55F0-EA51-6185-CCC7-B77435917A1E}"/>
          </ac:picMkLst>
        </pc:picChg>
        <pc:picChg chg="del mod">
          <ac:chgData name="Stadheim, Åse Elisabeth" userId="f5aeb284-39a6-4c8e-96e5-9000e1e642bf" providerId="ADAL" clId="{175A112A-15DB-4C15-9DD4-88EA5D0F50BE}" dt="2024-10-02T12:35:44.947" v="631" actId="478"/>
          <ac:picMkLst>
            <pc:docMk/>
            <pc:sldMk cId="2338195719" sldId="257"/>
            <ac:picMk id="46" creationId="{3E054124-061B-ECE2-C4E3-4D2F1C1F2F49}"/>
          </ac:picMkLst>
        </pc:picChg>
        <pc:picChg chg="del mod">
          <ac:chgData name="Stadheim, Åse Elisabeth" userId="f5aeb284-39a6-4c8e-96e5-9000e1e642bf" providerId="ADAL" clId="{175A112A-15DB-4C15-9DD4-88EA5D0F50BE}" dt="2024-10-02T12:35:39.850" v="628" actId="478"/>
          <ac:picMkLst>
            <pc:docMk/>
            <pc:sldMk cId="2338195719" sldId="257"/>
            <ac:picMk id="47" creationId="{13C3639C-E5B1-2E38-60ED-5B1272EB95E2}"/>
          </ac:picMkLst>
        </pc:picChg>
        <pc:picChg chg="mod">
          <ac:chgData name="Stadheim, Åse Elisabeth" userId="f5aeb284-39a6-4c8e-96e5-9000e1e642bf" providerId="ADAL" clId="{175A112A-15DB-4C15-9DD4-88EA5D0F50BE}" dt="2024-10-03T07:46:29.496" v="1570"/>
          <ac:picMkLst>
            <pc:docMk/>
            <pc:sldMk cId="2338195719" sldId="257"/>
            <ac:picMk id="47" creationId="{AF33C80F-6A0B-78ED-0A17-3F84C672061F}"/>
          </ac:picMkLst>
        </pc:picChg>
        <pc:picChg chg="add del mod topLvl">
          <ac:chgData name="Stadheim, Åse Elisabeth" userId="f5aeb284-39a6-4c8e-96e5-9000e1e642bf" providerId="ADAL" clId="{175A112A-15DB-4C15-9DD4-88EA5D0F50BE}" dt="2024-10-02T12:16:15.164" v="362" actId="478"/>
          <ac:picMkLst>
            <pc:docMk/>
            <pc:sldMk cId="2338195719" sldId="257"/>
            <ac:picMk id="48" creationId="{554C45C7-9E11-9405-AB5F-6B801CB39F6A}"/>
          </ac:picMkLst>
        </pc:picChg>
        <pc:picChg chg="del mod topLvl">
          <ac:chgData name="Stadheim, Åse Elisabeth" userId="f5aeb284-39a6-4c8e-96e5-9000e1e642bf" providerId="ADAL" clId="{175A112A-15DB-4C15-9DD4-88EA5D0F50BE}" dt="2024-10-02T12:16:17.632" v="363" actId="478"/>
          <ac:picMkLst>
            <pc:docMk/>
            <pc:sldMk cId="2338195719" sldId="257"/>
            <ac:picMk id="49" creationId="{56935F7B-2439-7016-C882-64083375E3BF}"/>
          </ac:picMkLst>
        </pc:picChg>
        <pc:picChg chg="mod">
          <ac:chgData name="Stadheim, Åse Elisabeth" userId="f5aeb284-39a6-4c8e-96e5-9000e1e642bf" providerId="ADAL" clId="{175A112A-15DB-4C15-9DD4-88EA5D0F50BE}" dt="2024-10-03T07:47:09.763" v="1572"/>
          <ac:picMkLst>
            <pc:docMk/>
            <pc:sldMk cId="2338195719" sldId="257"/>
            <ac:picMk id="49" creationId="{80675C50-04EE-129F-B11F-BBDB9A14CBFD}"/>
          </ac:picMkLst>
        </pc:picChg>
        <pc:picChg chg="del">
          <ac:chgData name="Stadheim, Åse Elisabeth" userId="f5aeb284-39a6-4c8e-96e5-9000e1e642bf" providerId="ADAL" clId="{175A112A-15DB-4C15-9DD4-88EA5D0F50BE}" dt="2024-10-02T12:17:23.486" v="391" actId="478"/>
          <ac:picMkLst>
            <pc:docMk/>
            <pc:sldMk cId="2338195719" sldId="257"/>
            <ac:picMk id="50" creationId="{34D7313E-B6C4-A031-C605-33D6373A5D10}"/>
          </ac:picMkLst>
        </pc:picChg>
        <pc:picChg chg="mod">
          <ac:chgData name="Stadheim, Åse Elisabeth" userId="f5aeb284-39a6-4c8e-96e5-9000e1e642bf" providerId="ADAL" clId="{175A112A-15DB-4C15-9DD4-88EA5D0F50BE}" dt="2024-10-03T07:47:09.763" v="1572"/>
          <ac:picMkLst>
            <pc:docMk/>
            <pc:sldMk cId="2338195719" sldId="257"/>
            <ac:picMk id="50" creationId="{4B06299B-EBEF-F9D8-FCE3-114FC92BA03E}"/>
          </ac:picMkLst>
        </pc:picChg>
        <pc:picChg chg="del mod">
          <ac:chgData name="Stadheim, Åse Elisabeth" userId="f5aeb284-39a6-4c8e-96e5-9000e1e642bf" providerId="ADAL" clId="{175A112A-15DB-4C15-9DD4-88EA5D0F50BE}" dt="2024-10-02T12:17:41.627" v="395" actId="478"/>
          <ac:picMkLst>
            <pc:docMk/>
            <pc:sldMk cId="2338195719" sldId="257"/>
            <ac:picMk id="51" creationId="{383655BC-3610-0400-F71F-1893A443A425}"/>
          </ac:picMkLst>
        </pc:picChg>
        <pc:picChg chg="del mod topLvl">
          <ac:chgData name="Stadheim, Åse Elisabeth" userId="f5aeb284-39a6-4c8e-96e5-9000e1e642bf" providerId="ADAL" clId="{175A112A-15DB-4C15-9DD4-88EA5D0F50BE}" dt="2024-10-02T12:30:46.610" v="603" actId="478"/>
          <ac:picMkLst>
            <pc:docMk/>
            <pc:sldMk cId="2338195719" sldId="257"/>
            <ac:picMk id="52" creationId="{1D5291F2-1A81-B373-C1D9-2EF3FA44C7D0}"/>
          </ac:picMkLst>
        </pc:picChg>
        <pc:picChg chg="mod">
          <ac:chgData name="Stadheim, Åse Elisabeth" userId="f5aeb284-39a6-4c8e-96e5-9000e1e642bf" providerId="ADAL" clId="{175A112A-15DB-4C15-9DD4-88EA5D0F50BE}" dt="2024-10-03T07:47:18.846" v="1574"/>
          <ac:picMkLst>
            <pc:docMk/>
            <pc:sldMk cId="2338195719" sldId="257"/>
            <ac:picMk id="52" creationId="{64002DD0-374E-AEF4-0F03-25933F71B72C}"/>
          </ac:picMkLst>
        </pc:picChg>
        <pc:picChg chg="mod">
          <ac:chgData name="Stadheim, Åse Elisabeth" userId="f5aeb284-39a6-4c8e-96e5-9000e1e642bf" providerId="ADAL" clId="{175A112A-15DB-4C15-9DD4-88EA5D0F50BE}" dt="2024-10-03T07:47:18.846" v="1574"/>
          <ac:picMkLst>
            <pc:docMk/>
            <pc:sldMk cId="2338195719" sldId="257"/>
            <ac:picMk id="53" creationId="{9165DBAB-0A19-5456-3CDB-6B6273998CE5}"/>
          </ac:picMkLst>
        </pc:picChg>
        <pc:picChg chg="mod">
          <ac:chgData name="Stadheim, Åse Elisabeth" userId="f5aeb284-39a6-4c8e-96e5-9000e1e642bf" providerId="ADAL" clId="{175A112A-15DB-4C15-9DD4-88EA5D0F50BE}" dt="2024-10-02T12:12:03.513" v="300"/>
          <ac:picMkLst>
            <pc:docMk/>
            <pc:sldMk cId="2338195719" sldId="257"/>
            <ac:picMk id="56" creationId="{4A42DFE1-6EAD-ECA0-F508-9D27CB05D994}"/>
          </ac:picMkLst>
        </pc:picChg>
        <pc:picChg chg="mod">
          <ac:chgData name="Stadheim, Åse Elisabeth" userId="f5aeb284-39a6-4c8e-96e5-9000e1e642bf" providerId="ADAL" clId="{175A112A-15DB-4C15-9DD4-88EA5D0F50BE}" dt="2024-10-02T12:12:14.023" v="303"/>
          <ac:picMkLst>
            <pc:docMk/>
            <pc:sldMk cId="2338195719" sldId="257"/>
            <ac:picMk id="59" creationId="{D1CEAE1A-FB16-51BF-BBDC-7D5F5586F038}"/>
          </ac:picMkLst>
        </pc:picChg>
        <pc:picChg chg="mod">
          <ac:chgData name="Stadheim, Åse Elisabeth" userId="f5aeb284-39a6-4c8e-96e5-9000e1e642bf" providerId="ADAL" clId="{175A112A-15DB-4C15-9DD4-88EA5D0F50BE}" dt="2024-10-02T12:12:21.297" v="305"/>
          <ac:picMkLst>
            <pc:docMk/>
            <pc:sldMk cId="2338195719" sldId="257"/>
            <ac:picMk id="62" creationId="{DB1E586B-330A-1FAE-5080-AA5F7AF64144}"/>
          </ac:picMkLst>
        </pc:picChg>
        <pc:picChg chg="del mod">
          <ac:chgData name="Stadheim, Åse Elisabeth" userId="f5aeb284-39a6-4c8e-96e5-9000e1e642bf" providerId="ADAL" clId="{175A112A-15DB-4C15-9DD4-88EA5D0F50BE}" dt="2024-10-02T12:14:56.851" v="338" actId="478"/>
          <ac:picMkLst>
            <pc:docMk/>
            <pc:sldMk cId="2338195719" sldId="257"/>
            <ac:picMk id="66" creationId="{CD627646-A548-BC3E-2035-ED7B846DECC9}"/>
          </ac:picMkLst>
        </pc:picChg>
        <pc:picChg chg="add del mod">
          <ac:chgData name="Stadheim, Åse Elisabeth" userId="f5aeb284-39a6-4c8e-96e5-9000e1e642bf" providerId="ADAL" clId="{175A112A-15DB-4C15-9DD4-88EA5D0F50BE}" dt="2024-10-02T12:13:16.133" v="315" actId="478"/>
          <ac:picMkLst>
            <pc:docMk/>
            <pc:sldMk cId="2338195719" sldId="257"/>
            <ac:picMk id="67" creationId="{6673FFE4-0F14-5682-4FEE-146F9AD358EF}"/>
          </ac:picMkLst>
        </pc:picChg>
        <pc:picChg chg="mod">
          <ac:chgData name="Stadheim, Åse Elisabeth" userId="f5aeb284-39a6-4c8e-96e5-9000e1e642bf" providerId="ADAL" clId="{175A112A-15DB-4C15-9DD4-88EA5D0F50BE}" dt="2024-10-03T07:47:48.882" v="1577"/>
          <ac:picMkLst>
            <pc:docMk/>
            <pc:sldMk cId="2338195719" sldId="257"/>
            <ac:picMk id="68" creationId="{0A3CFA11-3C5C-6152-AC17-69DBEA8834D9}"/>
          </ac:picMkLst>
        </pc:picChg>
        <pc:picChg chg="mod">
          <ac:chgData name="Stadheim, Åse Elisabeth" userId="f5aeb284-39a6-4c8e-96e5-9000e1e642bf" providerId="ADAL" clId="{175A112A-15DB-4C15-9DD4-88EA5D0F50BE}" dt="2024-10-02T12:05:36.454" v="156" actId="164"/>
          <ac:picMkLst>
            <pc:docMk/>
            <pc:sldMk cId="2338195719" sldId="257"/>
            <ac:picMk id="68" creationId="{E07280CC-E860-2EC8-EE94-80990835922C}"/>
          </ac:picMkLst>
        </pc:picChg>
        <pc:picChg chg="mod">
          <ac:chgData name="Stadheim, Åse Elisabeth" userId="f5aeb284-39a6-4c8e-96e5-9000e1e642bf" providerId="ADAL" clId="{175A112A-15DB-4C15-9DD4-88EA5D0F50BE}" dt="2024-10-03T07:47:48.882" v="1577"/>
          <ac:picMkLst>
            <pc:docMk/>
            <pc:sldMk cId="2338195719" sldId="257"/>
            <ac:picMk id="69" creationId="{408EFA28-1D97-0ED0-D54F-039294651387}"/>
          </ac:picMkLst>
        </pc:picChg>
        <pc:picChg chg="del mod">
          <ac:chgData name="Stadheim, Åse Elisabeth" userId="f5aeb284-39a6-4c8e-96e5-9000e1e642bf" providerId="ADAL" clId="{175A112A-15DB-4C15-9DD4-88EA5D0F50BE}" dt="2024-10-03T07:36:01.761" v="1541" actId="478"/>
          <ac:picMkLst>
            <pc:docMk/>
            <pc:sldMk cId="2338195719" sldId="257"/>
            <ac:picMk id="79" creationId="{CD0C5226-B956-95E2-F547-7B1286CF129A}"/>
          </ac:picMkLst>
        </pc:picChg>
        <pc:picChg chg="del mod">
          <ac:chgData name="Stadheim, Åse Elisabeth" userId="f5aeb284-39a6-4c8e-96e5-9000e1e642bf" providerId="ADAL" clId="{175A112A-15DB-4C15-9DD4-88EA5D0F50BE}" dt="2024-10-03T07:36:02.494" v="1542" actId="478"/>
          <ac:picMkLst>
            <pc:docMk/>
            <pc:sldMk cId="2338195719" sldId="257"/>
            <ac:picMk id="80" creationId="{3D69BDE9-14A5-6EDF-4171-2EA9EB75BA6B}"/>
          </ac:picMkLst>
        </pc:picChg>
        <pc:picChg chg="del">
          <ac:chgData name="Stadheim, Åse Elisabeth" userId="f5aeb284-39a6-4c8e-96e5-9000e1e642bf" providerId="ADAL" clId="{175A112A-15DB-4C15-9DD4-88EA5D0F50BE}" dt="2024-10-03T07:36:03.264" v="1543" actId="478"/>
          <ac:picMkLst>
            <pc:docMk/>
            <pc:sldMk cId="2338195719" sldId="257"/>
            <ac:picMk id="81" creationId="{95F173A8-C63A-A038-0BE8-0A29C495F5A1}"/>
          </ac:picMkLst>
        </pc:picChg>
        <pc:picChg chg="del">
          <ac:chgData name="Stadheim, Åse Elisabeth" userId="f5aeb284-39a6-4c8e-96e5-9000e1e642bf" providerId="ADAL" clId="{175A112A-15DB-4C15-9DD4-88EA5D0F50BE}" dt="2024-10-03T07:36:03.948" v="1544" actId="478"/>
          <ac:picMkLst>
            <pc:docMk/>
            <pc:sldMk cId="2338195719" sldId="257"/>
            <ac:picMk id="82" creationId="{AFA07F88-BA8A-A961-2AF2-855BBF62A85B}"/>
          </ac:picMkLst>
        </pc:picChg>
        <pc:picChg chg="mod">
          <ac:chgData name="Stadheim, Åse Elisabeth" userId="f5aeb284-39a6-4c8e-96e5-9000e1e642bf" providerId="ADAL" clId="{175A112A-15DB-4C15-9DD4-88EA5D0F50BE}" dt="2024-10-03T07:49:02.974" v="1582" actId="1076"/>
          <ac:picMkLst>
            <pc:docMk/>
            <pc:sldMk cId="2338195719" sldId="257"/>
            <ac:picMk id="83" creationId="{F4D4676E-FD2F-7D8A-9821-2BE16403BA98}"/>
          </ac:picMkLst>
        </pc:picChg>
        <pc:picChg chg="mod">
          <ac:chgData name="Stadheim, Åse Elisabeth" userId="f5aeb284-39a6-4c8e-96e5-9000e1e642bf" providerId="ADAL" clId="{175A112A-15DB-4C15-9DD4-88EA5D0F50BE}" dt="2024-10-03T07:30:06.284" v="1508" actId="164"/>
          <ac:picMkLst>
            <pc:docMk/>
            <pc:sldMk cId="2338195719" sldId="257"/>
            <ac:picMk id="84" creationId="{54FFDCD1-4385-4E29-61F7-16ACBEA37156}"/>
          </ac:picMkLst>
        </pc:picChg>
        <pc:picChg chg="mod">
          <ac:chgData name="Stadheim, Åse Elisabeth" userId="f5aeb284-39a6-4c8e-96e5-9000e1e642bf" providerId="ADAL" clId="{175A112A-15DB-4C15-9DD4-88EA5D0F50BE}" dt="2024-10-03T07:30:13.028" v="1509" actId="164"/>
          <ac:picMkLst>
            <pc:docMk/>
            <pc:sldMk cId="2338195719" sldId="257"/>
            <ac:picMk id="85" creationId="{923EA7BF-47F5-CADC-B32F-29EC3F7F893C}"/>
          </ac:picMkLst>
        </pc:picChg>
        <pc:picChg chg="mod">
          <ac:chgData name="Stadheim, Åse Elisabeth" userId="f5aeb284-39a6-4c8e-96e5-9000e1e642bf" providerId="ADAL" clId="{175A112A-15DB-4C15-9DD4-88EA5D0F50BE}" dt="2024-10-03T07:47:48.882" v="1577"/>
          <ac:picMkLst>
            <pc:docMk/>
            <pc:sldMk cId="2338195719" sldId="257"/>
            <ac:picMk id="86" creationId="{41DF9451-2579-87E0-C656-C565DCAC1292}"/>
          </ac:picMkLst>
        </pc:picChg>
        <pc:picChg chg="del mod">
          <ac:chgData name="Stadheim, Åse Elisabeth" userId="f5aeb284-39a6-4c8e-96e5-9000e1e642bf" providerId="ADAL" clId="{175A112A-15DB-4C15-9DD4-88EA5D0F50BE}" dt="2024-10-03T07:29:29.571" v="1504" actId="478"/>
          <ac:picMkLst>
            <pc:docMk/>
            <pc:sldMk cId="2338195719" sldId="257"/>
            <ac:picMk id="86" creationId="{B53ACDC9-1C96-A5E6-AAF6-DB7CCEE52208}"/>
          </ac:picMkLst>
        </pc:picChg>
        <pc:picChg chg="del mod">
          <ac:chgData name="Stadheim, Åse Elisabeth" userId="f5aeb284-39a6-4c8e-96e5-9000e1e642bf" providerId="ADAL" clId="{175A112A-15DB-4C15-9DD4-88EA5D0F50BE}" dt="2024-10-03T07:36:04.902" v="1545" actId="478"/>
          <ac:picMkLst>
            <pc:docMk/>
            <pc:sldMk cId="2338195719" sldId="257"/>
            <ac:picMk id="87" creationId="{8A168EE3-B620-629C-B9C0-DC5613C4AD69}"/>
          </ac:picMkLst>
        </pc:picChg>
        <pc:picChg chg="del mod">
          <ac:chgData name="Stadheim, Åse Elisabeth" userId="f5aeb284-39a6-4c8e-96e5-9000e1e642bf" providerId="ADAL" clId="{175A112A-15DB-4C15-9DD4-88EA5D0F50BE}" dt="2024-10-03T07:36:05.556" v="1546" actId="478"/>
          <ac:picMkLst>
            <pc:docMk/>
            <pc:sldMk cId="2338195719" sldId="257"/>
            <ac:picMk id="88" creationId="{58EC37E1-5CF1-353F-9233-B44CAD47D17A}"/>
          </ac:picMkLst>
        </pc:picChg>
        <pc:picChg chg="mod">
          <ac:chgData name="Stadheim, Åse Elisabeth" userId="f5aeb284-39a6-4c8e-96e5-9000e1e642bf" providerId="ADAL" clId="{175A112A-15DB-4C15-9DD4-88EA5D0F50BE}" dt="2024-10-03T07:44:01.932" v="1552" actId="164"/>
          <ac:picMkLst>
            <pc:docMk/>
            <pc:sldMk cId="2338195719" sldId="257"/>
            <ac:picMk id="89" creationId="{3ED019F2-809F-6612-9490-FED8F62D0FA9}"/>
          </ac:picMkLst>
        </pc:picChg>
        <pc:picChg chg="mod">
          <ac:chgData name="Stadheim, Åse Elisabeth" userId="f5aeb284-39a6-4c8e-96e5-9000e1e642bf" providerId="ADAL" clId="{175A112A-15DB-4C15-9DD4-88EA5D0F50BE}" dt="2024-10-03T07:44:01.932" v="1552" actId="164"/>
          <ac:picMkLst>
            <pc:docMk/>
            <pc:sldMk cId="2338195719" sldId="257"/>
            <ac:picMk id="90" creationId="{942A7174-625B-63D6-A454-278E0B130B95}"/>
          </ac:picMkLst>
        </pc:picChg>
        <pc:picChg chg="mod">
          <ac:chgData name="Stadheim, Åse Elisabeth" userId="f5aeb284-39a6-4c8e-96e5-9000e1e642bf" providerId="ADAL" clId="{175A112A-15DB-4C15-9DD4-88EA5D0F50BE}" dt="2024-10-03T07:47:48.882" v="1577"/>
          <ac:picMkLst>
            <pc:docMk/>
            <pc:sldMk cId="2338195719" sldId="257"/>
            <ac:picMk id="91" creationId="{38E5C7D3-2259-61F0-B3B4-E1950D88AD54}"/>
          </ac:picMkLst>
        </pc:picChg>
        <pc:picChg chg="del mod">
          <ac:chgData name="Stadheim, Åse Elisabeth" userId="f5aeb284-39a6-4c8e-96e5-9000e1e642bf" providerId="ADAL" clId="{175A112A-15DB-4C15-9DD4-88EA5D0F50BE}" dt="2024-10-03T07:31:54.091" v="1527" actId="478"/>
          <ac:picMkLst>
            <pc:docMk/>
            <pc:sldMk cId="2338195719" sldId="257"/>
            <ac:picMk id="91" creationId="{42AF925B-88DE-8D4E-0B3E-9D3EE0B9A5EC}"/>
          </ac:picMkLst>
        </pc:picChg>
        <pc:picChg chg="del mod">
          <ac:chgData name="Stadheim, Åse Elisabeth" userId="f5aeb284-39a6-4c8e-96e5-9000e1e642bf" providerId="ADAL" clId="{175A112A-15DB-4C15-9DD4-88EA5D0F50BE}" dt="2024-10-03T07:44:09.988" v="1554" actId="478"/>
          <ac:picMkLst>
            <pc:docMk/>
            <pc:sldMk cId="2338195719" sldId="257"/>
            <ac:picMk id="92" creationId="{44BD1388-41D9-BAE0-4DEA-F0060509C143}"/>
          </ac:picMkLst>
        </pc:picChg>
        <pc:picChg chg="mod">
          <ac:chgData name="Stadheim, Åse Elisabeth" userId="f5aeb284-39a6-4c8e-96e5-9000e1e642bf" providerId="ADAL" clId="{175A112A-15DB-4C15-9DD4-88EA5D0F50BE}" dt="2024-10-02T13:33:44.133" v="1470" actId="1076"/>
          <ac:picMkLst>
            <pc:docMk/>
            <pc:sldMk cId="2338195719" sldId="257"/>
            <ac:picMk id="93" creationId="{F2A971D1-43F7-B30C-E91F-C7EAC94ACE30}"/>
          </ac:picMkLst>
        </pc:picChg>
        <pc:picChg chg="del mod">
          <ac:chgData name="Stadheim, Åse Elisabeth" userId="f5aeb284-39a6-4c8e-96e5-9000e1e642bf" providerId="ADAL" clId="{175A112A-15DB-4C15-9DD4-88EA5D0F50BE}" dt="2024-10-02T12:58:50.441" v="829" actId="478"/>
          <ac:picMkLst>
            <pc:docMk/>
            <pc:sldMk cId="2338195719" sldId="257"/>
            <ac:picMk id="94" creationId="{49021B19-3217-9432-7778-24384E336BB5}"/>
          </ac:picMkLst>
        </pc:picChg>
        <pc:picChg chg="add mod">
          <ac:chgData name="Stadheim, Åse Elisabeth" userId="f5aeb284-39a6-4c8e-96e5-9000e1e642bf" providerId="ADAL" clId="{175A112A-15DB-4C15-9DD4-88EA5D0F50BE}" dt="2024-10-03T07:49:33.880" v="1585" actId="164"/>
          <ac:picMkLst>
            <pc:docMk/>
            <pc:sldMk cId="2338195719" sldId="257"/>
            <ac:picMk id="94" creationId="{FA1947B4-8E58-924A-5D39-BC2BB04DFD63}"/>
          </ac:picMkLst>
        </pc:picChg>
        <pc:picChg chg="add del">
          <ac:chgData name="Stadheim, Åse Elisabeth" userId="f5aeb284-39a6-4c8e-96e5-9000e1e642bf" providerId="ADAL" clId="{175A112A-15DB-4C15-9DD4-88EA5D0F50BE}" dt="2024-10-02T12:22:30.533" v="491" actId="478"/>
          <ac:picMkLst>
            <pc:docMk/>
            <pc:sldMk cId="2338195719" sldId="257"/>
            <ac:picMk id="98" creationId="{126D56D3-938E-47F6-A7CF-22923F564DDF}"/>
          </ac:picMkLst>
        </pc:picChg>
        <pc:picChg chg="add del mod">
          <ac:chgData name="Stadheim, Åse Elisabeth" userId="f5aeb284-39a6-4c8e-96e5-9000e1e642bf" providerId="ADAL" clId="{175A112A-15DB-4C15-9DD4-88EA5D0F50BE}" dt="2024-10-02T12:23:24.765" v="506" actId="478"/>
          <ac:picMkLst>
            <pc:docMk/>
            <pc:sldMk cId="2338195719" sldId="257"/>
            <ac:picMk id="103" creationId="{D17A934B-F9D1-EFE5-C50A-8422847BE016}"/>
          </ac:picMkLst>
        </pc:picChg>
        <pc:picChg chg="del mod">
          <ac:chgData name="Stadheim, Åse Elisabeth" userId="f5aeb284-39a6-4c8e-96e5-9000e1e642bf" providerId="ADAL" clId="{175A112A-15DB-4C15-9DD4-88EA5D0F50BE}" dt="2024-10-02T12:47:14.233" v="715" actId="478"/>
          <ac:picMkLst>
            <pc:docMk/>
            <pc:sldMk cId="2338195719" sldId="257"/>
            <ac:picMk id="104" creationId="{3508A263-3CEF-A0D8-78D1-47961650A7C5}"/>
          </ac:picMkLst>
        </pc:picChg>
        <pc:picChg chg="del mod">
          <ac:chgData name="Stadheim, Åse Elisabeth" userId="f5aeb284-39a6-4c8e-96e5-9000e1e642bf" providerId="ADAL" clId="{175A112A-15DB-4C15-9DD4-88EA5D0F50BE}" dt="2024-10-02T12:47:15.399" v="716" actId="478"/>
          <ac:picMkLst>
            <pc:docMk/>
            <pc:sldMk cId="2338195719" sldId="257"/>
            <ac:picMk id="105" creationId="{7ECF2C72-1AF3-9BEF-6FCF-2DA1EC43ED1E}"/>
          </ac:picMkLst>
        </pc:picChg>
        <pc:picChg chg="del mod topLvl">
          <ac:chgData name="Stadheim, Åse Elisabeth" userId="f5aeb284-39a6-4c8e-96e5-9000e1e642bf" providerId="ADAL" clId="{175A112A-15DB-4C15-9DD4-88EA5D0F50BE}" dt="2024-10-02T12:34:41.506" v="617" actId="478"/>
          <ac:picMkLst>
            <pc:docMk/>
            <pc:sldMk cId="2338195719" sldId="257"/>
            <ac:picMk id="109" creationId="{F366BF30-B4CF-1EC9-17BA-CD5C39796258}"/>
          </ac:picMkLst>
        </pc:picChg>
        <pc:picChg chg="del mod">
          <ac:chgData name="Stadheim, Åse Elisabeth" userId="f5aeb284-39a6-4c8e-96e5-9000e1e642bf" providerId="ADAL" clId="{175A112A-15DB-4C15-9DD4-88EA5D0F50BE}" dt="2024-10-02T12:47:16.638" v="717" actId="478"/>
          <ac:picMkLst>
            <pc:docMk/>
            <pc:sldMk cId="2338195719" sldId="257"/>
            <ac:picMk id="111" creationId="{7FF1B409-049B-1EA5-12F5-D0470D8060C6}"/>
          </ac:picMkLst>
        </pc:picChg>
        <pc:picChg chg="del mod">
          <ac:chgData name="Stadheim, Åse Elisabeth" userId="f5aeb284-39a6-4c8e-96e5-9000e1e642bf" providerId="ADAL" clId="{175A112A-15DB-4C15-9DD4-88EA5D0F50BE}" dt="2024-10-02T12:23:23.647" v="505" actId="478"/>
          <ac:picMkLst>
            <pc:docMk/>
            <pc:sldMk cId="2338195719" sldId="257"/>
            <ac:picMk id="113" creationId="{909EEC52-D016-0C24-4DE8-2C83CEDEE672}"/>
          </ac:picMkLst>
        </pc:picChg>
        <pc:picChg chg="add del mod">
          <ac:chgData name="Stadheim, Åse Elisabeth" userId="f5aeb284-39a6-4c8e-96e5-9000e1e642bf" providerId="ADAL" clId="{175A112A-15DB-4C15-9DD4-88EA5D0F50BE}" dt="2024-10-02T12:23:22.667" v="504" actId="478"/>
          <ac:picMkLst>
            <pc:docMk/>
            <pc:sldMk cId="2338195719" sldId="257"/>
            <ac:picMk id="114" creationId="{8A82549C-5040-2DD8-4D64-F2310EED4395}"/>
          </ac:picMkLst>
        </pc:picChg>
        <pc:picChg chg="del">
          <ac:chgData name="Stadheim, Åse Elisabeth" userId="f5aeb284-39a6-4c8e-96e5-9000e1e642bf" providerId="ADAL" clId="{175A112A-15DB-4C15-9DD4-88EA5D0F50BE}" dt="2024-10-02T12:47:20.823" v="721" actId="478"/>
          <ac:picMkLst>
            <pc:docMk/>
            <pc:sldMk cId="2338195719" sldId="257"/>
            <ac:picMk id="119" creationId="{3A6AA3D6-EA99-76F1-3C62-BB8EA9762081}"/>
          </ac:picMkLst>
        </pc:picChg>
        <pc:picChg chg="del">
          <ac:chgData name="Stadheim, Åse Elisabeth" userId="f5aeb284-39a6-4c8e-96e5-9000e1e642bf" providerId="ADAL" clId="{175A112A-15DB-4C15-9DD4-88EA5D0F50BE}" dt="2024-10-02T12:47:21.732" v="722" actId="478"/>
          <ac:picMkLst>
            <pc:docMk/>
            <pc:sldMk cId="2338195719" sldId="257"/>
            <ac:picMk id="120" creationId="{93502B2E-D78B-346D-3101-90DEB40A18B1}"/>
          </ac:picMkLst>
        </pc:picChg>
        <pc:picChg chg="del">
          <ac:chgData name="Stadheim, Åse Elisabeth" userId="f5aeb284-39a6-4c8e-96e5-9000e1e642bf" providerId="ADAL" clId="{175A112A-15DB-4C15-9DD4-88EA5D0F50BE}" dt="2024-10-02T12:47:22.765" v="723" actId="478"/>
          <ac:picMkLst>
            <pc:docMk/>
            <pc:sldMk cId="2338195719" sldId="257"/>
            <ac:picMk id="121" creationId="{01D01C31-D518-E3EC-31E4-DBA917638307}"/>
          </ac:picMkLst>
        </pc:picChg>
        <pc:picChg chg="del">
          <ac:chgData name="Stadheim, Åse Elisabeth" userId="f5aeb284-39a6-4c8e-96e5-9000e1e642bf" providerId="ADAL" clId="{175A112A-15DB-4C15-9DD4-88EA5D0F50BE}" dt="2024-10-02T12:47:23.636" v="724" actId="478"/>
          <ac:picMkLst>
            <pc:docMk/>
            <pc:sldMk cId="2338195719" sldId="257"/>
            <ac:picMk id="122" creationId="{FB90ECDE-71DA-533B-A3F2-0DBA1BC66029}"/>
          </ac:picMkLst>
        </pc:picChg>
        <pc:picChg chg="del">
          <ac:chgData name="Stadheim, Åse Elisabeth" userId="f5aeb284-39a6-4c8e-96e5-9000e1e642bf" providerId="ADAL" clId="{175A112A-15DB-4C15-9DD4-88EA5D0F50BE}" dt="2024-10-02T12:08:17.755" v="178" actId="478"/>
          <ac:picMkLst>
            <pc:docMk/>
            <pc:sldMk cId="2338195719" sldId="257"/>
            <ac:picMk id="127" creationId="{2F3349FA-9506-74A0-4376-3968BE01FB0A}"/>
          </ac:picMkLst>
        </pc:picChg>
        <pc:picChg chg="del">
          <ac:chgData name="Stadheim, Åse Elisabeth" userId="f5aeb284-39a6-4c8e-96e5-9000e1e642bf" providerId="ADAL" clId="{175A112A-15DB-4C15-9DD4-88EA5D0F50BE}" dt="2024-10-02T12:22:15.024" v="481" actId="478"/>
          <ac:picMkLst>
            <pc:docMk/>
            <pc:sldMk cId="2338195719" sldId="257"/>
            <ac:picMk id="128" creationId="{3B247ADE-A39F-A6FB-4F10-ABB458FB2FE4}"/>
          </ac:picMkLst>
        </pc:picChg>
        <pc:picChg chg="del">
          <ac:chgData name="Stadheim, Åse Elisabeth" userId="f5aeb284-39a6-4c8e-96e5-9000e1e642bf" providerId="ADAL" clId="{175A112A-15DB-4C15-9DD4-88EA5D0F50BE}" dt="2024-10-02T12:22:14.272" v="480" actId="478"/>
          <ac:picMkLst>
            <pc:docMk/>
            <pc:sldMk cId="2338195719" sldId="257"/>
            <ac:picMk id="129" creationId="{BEC768D1-3693-C141-29FF-4CCA2950D70C}"/>
          </ac:picMkLst>
        </pc:picChg>
        <pc:picChg chg="del mod">
          <ac:chgData name="Stadheim, Åse Elisabeth" userId="f5aeb284-39a6-4c8e-96e5-9000e1e642bf" providerId="ADAL" clId="{175A112A-15DB-4C15-9DD4-88EA5D0F50BE}" dt="2024-10-03T07:36:06.820" v="1547" actId="478"/>
          <ac:picMkLst>
            <pc:docMk/>
            <pc:sldMk cId="2338195719" sldId="257"/>
            <ac:picMk id="131" creationId="{EB6BF17D-1AFA-85C6-155D-BA4659E5CD13}"/>
          </ac:picMkLst>
        </pc:picChg>
        <pc:picChg chg="del mod">
          <ac:chgData name="Stadheim, Åse Elisabeth" userId="f5aeb284-39a6-4c8e-96e5-9000e1e642bf" providerId="ADAL" clId="{175A112A-15DB-4C15-9DD4-88EA5D0F50BE}" dt="2024-10-03T07:36:07.532" v="1548" actId="478"/>
          <ac:picMkLst>
            <pc:docMk/>
            <pc:sldMk cId="2338195719" sldId="257"/>
            <ac:picMk id="132" creationId="{8BA3CD01-074D-E3AA-72CD-82FA34B29B49}"/>
          </ac:picMkLst>
        </pc:picChg>
        <pc:picChg chg="mod">
          <ac:chgData name="Stadheim, Åse Elisabeth" userId="f5aeb284-39a6-4c8e-96e5-9000e1e642bf" providerId="ADAL" clId="{175A112A-15DB-4C15-9DD4-88EA5D0F50BE}" dt="2024-10-02T13:29:48.341" v="1449" actId="164"/>
          <ac:picMkLst>
            <pc:docMk/>
            <pc:sldMk cId="2338195719" sldId="257"/>
            <ac:picMk id="133" creationId="{F9A4EDFC-B87A-3282-B27E-5282C2F749E1}"/>
          </ac:picMkLst>
        </pc:picChg>
        <pc:picChg chg="mod">
          <ac:chgData name="Stadheim, Åse Elisabeth" userId="f5aeb284-39a6-4c8e-96e5-9000e1e642bf" providerId="ADAL" clId="{175A112A-15DB-4C15-9DD4-88EA5D0F50BE}" dt="2024-10-02T13:29:48.341" v="1449" actId="164"/>
          <ac:picMkLst>
            <pc:docMk/>
            <pc:sldMk cId="2338195719" sldId="257"/>
            <ac:picMk id="134" creationId="{FBE8B356-EA02-A203-AACC-07BC4250EFB0}"/>
          </ac:picMkLst>
        </pc:picChg>
        <pc:picChg chg="del">
          <ac:chgData name="Stadheim, Åse Elisabeth" userId="f5aeb284-39a6-4c8e-96e5-9000e1e642bf" providerId="ADAL" clId="{175A112A-15DB-4C15-9DD4-88EA5D0F50BE}" dt="2024-10-02T12:12:00.235" v="299" actId="478"/>
          <ac:picMkLst>
            <pc:docMk/>
            <pc:sldMk cId="2338195719" sldId="257"/>
            <ac:picMk id="135" creationId="{B75EEAD0-54D6-658A-DC9C-22BEF808AF69}"/>
          </ac:picMkLst>
        </pc:picChg>
        <pc:picChg chg="del">
          <ac:chgData name="Stadheim, Åse Elisabeth" userId="f5aeb284-39a6-4c8e-96e5-9000e1e642bf" providerId="ADAL" clId="{175A112A-15DB-4C15-9DD4-88EA5D0F50BE}" dt="2024-10-02T12:12:11.750" v="302" actId="478"/>
          <ac:picMkLst>
            <pc:docMk/>
            <pc:sldMk cId="2338195719" sldId="257"/>
            <ac:picMk id="136" creationId="{F2901B87-7370-417E-8CCB-D11AF7BC100D}"/>
          </ac:picMkLst>
        </pc:picChg>
        <pc:picChg chg="del">
          <ac:chgData name="Stadheim, Åse Elisabeth" userId="f5aeb284-39a6-4c8e-96e5-9000e1e642bf" providerId="ADAL" clId="{175A112A-15DB-4C15-9DD4-88EA5D0F50BE}" dt="2024-10-02T12:12:22.908" v="306" actId="478"/>
          <ac:picMkLst>
            <pc:docMk/>
            <pc:sldMk cId="2338195719" sldId="257"/>
            <ac:picMk id="137" creationId="{E3186684-6E23-EF58-1185-490550F7FC39}"/>
          </ac:picMkLst>
        </pc:picChg>
        <pc:picChg chg="mod">
          <ac:chgData name="Stadheim, Åse Elisabeth" userId="f5aeb284-39a6-4c8e-96e5-9000e1e642bf" providerId="ADAL" clId="{175A112A-15DB-4C15-9DD4-88EA5D0F50BE}" dt="2024-10-02T13:29:48.341" v="1449" actId="164"/>
          <ac:picMkLst>
            <pc:docMk/>
            <pc:sldMk cId="2338195719" sldId="257"/>
            <ac:picMk id="138" creationId="{077026CC-D468-7C4B-E641-10375E19E3EB}"/>
          </ac:picMkLst>
        </pc:picChg>
        <pc:picChg chg="mod">
          <ac:chgData name="Stadheim, Åse Elisabeth" userId="f5aeb284-39a6-4c8e-96e5-9000e1e642bf" providerId="ADAL" clId="{175A112A-15DB-4C15-9DD4-88EA5D0F50BE}" dt="2024-10-02T13:29:48.341" v="1449" actId="164"/>
          <ac:picMkLst>
            <pc:docMk/>
            <pc:sldMk cId="2338195719" sldId="257"/>
            <ac:picMk id="139" creationId="{EB96B2DA-EA53-773F-794C-AAEC2EF8D779}"/>
          </ac:picMkLst>
        </pc:picChg>
        <pc:picChg chg="add del mod">
          <ac:chgData name="Stadheim, Åse Elisabeth" userId="f5aeb284-39a6-4c8e-96e5-9000e1e642bf" providerId="ADAL" clId="{175A112A-15DB-4C15-9DD4-88EA5D0F50BE}" dt="2024-10-02T12:47:17.340" v="718" actId="478"/>
          <ac:picMkLst>
            <pc:docMk/>
            <pc:sldMk cId="2338195719" sldId="257"/>
            <ac:picMk id="140" creationId="{AEC2904E-785F-6B52-C455-B7E614057FC1}"/>
          </ac:picMkLst>
        </pc:picChg>
        <pc:picChg chg="mod">
          <ac:chgData name="Stadheim, Åse Elisabeth" userId="f5aeb284-39a6-4c8e-96e5-9000e1e642bf" providerId="ADAL" clId="{175A112A-15DB-4C15-9DD4-88EA5D0F50BE}" dt="2024-10-02T12:43:34.215" v="689"/>
          <ac:picMkLst>
            <pc:docMk/>
            <pc:sldMk cId="2338195719" sldId="257"/>
            <ac:picMk id="145" creationId="{8BF3633F-C300-CED0-C7D9-C2603FEB1B08}"/>
          </ac:picMkLst>
        </pc:picChg>
        <pc:picChg chg="mod">
          <ac:chgData name="Stadheim, Åse Elisabeth" userId="f5aeb284-39a6-4c8e-96e5-9000e1e642bf" providerId="ADAL" clId="{175A112A-15DB-4C15-9DD4-88EA5D0F50BE}" dt="2024-10-02T12:43:47.573" v="691"/>
          <ac:picMkLst>
            <pc:docMk/>
            <pc:sldMk cId="2338195719" sldId="257"/>
            <ac:picMk id="148" creationId="{666715EC-D46F-0813-CE74-A0BAE3A48C9B}"/>
          </ac:picMkLst>
        </pc:picChg>
        <pc:picChg chg="add del mod ord">
          <ac:chgData name="Stadheim, Åse Elisabeth" userId="f5aeb284-39a6-4c8e-96e5-9000e1e642bf" providerId="ADAL" clId="{175A112A-15DB-4C15-9DD4-88EA5D0F50BE}" dt="2024-10-02T12:47:18.399" v="719" actId="478"/>
          <ac:picMkLst>
            <pc:docMk/>
            <pc:sldMk cId="2338195719" sldId="257"/>
            <ac:picMk id="149" creationId="{AF561F7D-D8DF-0BFB-A30D-41CFC0B4B2B7}"/>
          </ac:picMkLst>
        </pc:picChg>
        <pc:picChg chg="add del mod ord">
          <ac:chgData name="Stadheim, Åse Elisabeth" userId="f5aeb284-39a6-4c8e-96e5-9000e1e642bf" providerId="ADAL" clId="{175A112A-15DB-4C15-9DD4-88EA5D0F50BE}" dt="2024-10-02T12:47:19.407" v="720" actId="478"/>
          <ac:picMkLst>
            <pc:docMk/>
            <pc:sldMk cId="2338195719" sldId="257"/>
            <ac:picMk id="150" creationId="{F194375A-475A-23C4-BB9F-83AA3BB0D992}"/>
          </ac:picMkLst>
        </pc:picChg>
        <pc:picChg chg="add mod">
          <ac:chgData name="Stadheim, Åse Elisabeth" userId="f5aeb284-39a6-4c8e-96e5-9000e1e642bf" providerId="ADAL" clId="{175A112A-15DB-4C15-9DD4-88EA5D0F50BE}" dt="2024-10-02T13:33:44.133" v="1470" actId="1076"/>
          <ac:picMkLst>
            <pc:docMk/>
            <pc:sldMk cId="2338195719" sldId="257"/>
            <ac:picMk id="197" creationId="{E3942779-FE12-BB2F-F4FF-6A7F05BFE3EC}"/>
          </ac:picMkLst>
        </pc:picChg>
        <pc:cxnChg chg="mod">
          <ac:chgData name="Stadheim, Åse Elisabeth" userId="f5aeb284-39a6-4c8e-96e5-9000e1e642bf" providerId="ADAL" clId="{175A112A-15DB-4C15-9DD4-88EA5D0F50BE}" dt="2024-10-02T13:32:56.793" v="1466" actId="1076"/>
          <ac:cxnSpMkLst>
            <pc:docMk/>
            <pc:sldMk cId="2338195719" sldId="257"/>
            <ac:cxnSpMk id="71" creationId="{57CC5F19-F2E2-B9FA-33CD-4D6BC3975ABF}"/>
          </ac:cxnSpMkLst>
        </pc:cxnChg>
        <pc:cxnChg chg="del">
          <ac:chgData name="Stadheim, Åse Elisabeth" userId="f5aeb284-39a6-4c8e-96e5-9000e1e642bf" providerId="ADAL" clId="{175A112A-15DB-4C15-9DD4-88EA5D0F50BE}" dt="2024-10-02T12:46:02.093" v="712" actId="478"/>
          <ac:cxnSpMkLst>
            <pc:docMk/>
            <pc:sldMk cId="2338195719" sldId="257"/>
            <ac:cxnSpMk id="102" creationId="{8130D18B-02A8-795E-3DA9-F1E9000FA9E3}"/>
          </ac:cxnSpMkLst>
        </pc:cxnChg>
        <pc:cxnChg chg="add del mod">
          <ac:chgData name="Stadheim, Åse Elisabeth" userId="f5aeb284-39a6-4c8e-96e5-9000e1e642bf" providerId="ADAL" clId="{175A112A-15DB-4C15-9DD4-88EA5D0F50BE}" dt="2024-10-03T07:51:52.889" v="1612" actId="478"/>
          <ac:cxnSpMkLst>
            <pc:docMk/>
            <pc:sldMk cId="2338195719" sldId="257"/>
            <ac:cxnSpMk id="102" creationId="{DF47F885-5D55-8720-9BD0-B6971DD5C453}"/>
          </ac:cxnSpMkLst>
        </pc:cxnChg>
        <pc:cxnChg chg="add mod">
          <ac:chgData name="Stadheim, Åse Elisabeth" userId="f5aeb284-39a6-4c8e-96e5-9000e1e642bf" providerId="ADAL" clId="{175A112A-15DB-4C15-9DD4-88EA5D0F50BE}" dt="2024-10-03T07:52:48.264" v="1627" actId="14100"/>
          <ac:cxnSpMkLst>
            <pc:docMk/>
            <pc:sldMk cId="2338195719" sldId="257"/>
            <ac:cxnSpMk id="104" creationId="{5137CB7C-2E27-946B-AFA6-12C1EBC6C548}"/>
          </ac:cxnSpMkLst>
        </pc:cxnChg>
        <pc:cxnChg chg="add mod">
          <ac:chgData name="Stadheim, Åse Elisabeth" userId="f5aeb284-39a6-4c8e-96e5-9000e1e642bf" providerId="ADAL" clId="{175A112A-15DB-4C15-9DD4-88EA5D0F50BE}" dt="2024-10-03T07:52:59.671" v="1629" actId="1076"/>
          <ac:cxnSpMkLst>
            <pc:docMk/>
            <pc:sldMk cId="2338195719" sldId="257"/>
            <ac:cxnSpMk id="109" creationId="{FB372F6F-D5AE-BADC-575D-5FF1B93FB9E2}"/>
          </ac:cxnSpMkLst>
        </pc:cxnChg>
        <pc:cxnChg chg="add mod">
          <ac:chgData name="Stadheim, Åse Elisabeth" userId="f5aeb284-39a6-4c8e-96e5-9000e1e642bf" providerId="ADAL" clId="{175A112A-15DB-4C15-9DD4-88EA5D0F50BE}" dt="2024-10-03T07:53:26.853" v="1634" actId="14100"/>
          <ac:cxnSpMkLst>
            <pc:docMk/>
            <pc:sldMk cId="2338195719" sldId="257"/>
            <ac:cxnSpMk id="110" creationId="{7C393B2C-5990-DEEB-7304-69D8BCFA7600}"/>
          </ac:cxnSpMkLst>
        </pc:cxnChg>
        <pc:cxnChg chg="add mod ord">
          <ac:chgData name="Stadheim, Åse Elisabeth" userId="f5aeb284-39a6-4c8e-96e5-9000e1e642bf" providerId="ADAL" clId="{175A112A-15DB-4C15-9DD4-88EA5D0F50BE}" dt="2024-10-02T13:29:48.341" v="1449" actId="164"/>
          <ac:cxnSpMkLst>
            <pc:docMk/>
            <pc:sldMk cId="2338195719" sldId="257"/>
            <ac:cxnSpMk id="152" creationId="{487EC9EB-EA84-A88F-6928-A376D94FB9BA}"/>
          </ac:cxnSpMkLst>
        </pc:cxnChg>
        <pc:cxnChg chg="add mod">
          <ac:chgData name="Stadheim, Åse Elisabeth" userId="f5aeb284-39a6-4c8e-96e5-9000e1e642bf" providerId="ADAL" clId="{175A112A-15DB-4C15-9DD4-88EA5D0F50BE}" dt="2024-10-02T13:29:48.341" v="1449" actId="164"/>
          <ac:cxnSpMkLst>
            <pc:docMk/>
            <pc:sldMk cId="2338195719" sldId="257"/>
            <ac:cxnSpMk id="155" creationId="{DEE3F2BA-B17F-E5CB-812B-93B104901E4E}"/>
          </ac:cxnSpMkLst>
        </pc:cxnChg>
        <pc:cxnChg chg="add mod">
          <ac:chgData name="Stadheim, Åse Elisabeth" userId="f5aeb284-39a6-4c8e-96e5-9000e1e642bf" providerId="ADAL" clId="{175A112A-15DB-4C15-9DD4-88EA5D0F50BE}" dt="2024-10-02T13:29:48.341" v="1449" actId="164"/>
          <ac:cxnSpMkLst>
            <pc:docMk/>
            <pc:sldMk cId="2338195719" sldId="257"/>
            <ac:cxnSpMk id="156" creationId="{0B74895E-4953-459E-461F-65D6B58EFC2F}"/>
          </ac:cxnSpMkLst>
        </pc:cxnChg>
        <pc:cxnChg chg="add mod ord">
          <ac:chgData name="Stadheim, Åse Elisabeth" userId="f5aeb284-39a6-4c8e-96e5-9000e1e642bf" providerId="ADAL" clId="{175A112A-15DB-4C15-9DD4-88EA5D0F50BE}" dt="2024-10-02T13:29:48.341" v="1449" actId="164"/>
          <ac:cxnSpMkLst>
            <pc:docMk/>
            <pc:sldMk cId="2338195719" sldId="257"/>
            <ac:cxnSpMk id="157" creationId="{C8066D01-362C-3C10-6077-DFF7A888DCE4}"/>
          </ac:cxnSpMkLst>
        </pc:cxnChg>
        <pc:cxnChg chg="add mod ord">
          <ac:chgData name="Stadheim, Åse Elisabeth" userId="f5aeb284-39a6-4c8e-96e5-9000e1e642bf" providerId="ADAL" clId="{175A112A-15DB-4C15-9DD4-88EA5D0F50BE}" dt="2024-10-02T13:29:48.341" v="1449" actId="164"/>
          <ac:cxnSpMkLst>
            <pc:docMk/>
            <pc:sldMk cId="2338195719" sldId="257"/>
            <ac:cxnSpMk id="158" creationId="{4A832929-1C22-A02E-5F84-1479D7729B38}"/>
          </ac:cxnSpMkLst>
        </pc:cxnChg>
        <pc:cxnChg chg="add mod ord">
          <ac:chgData name="Stadheim, Åse Elisabeth" userId="f5aeb284-39a6-4c8e-96e5-9000e1e642bf" providerId="ADAL" clId="{175A112A-15DB-4C15-9DD4-88EA5D0F50BE}" dt="2024-10-02T13:29:48.341" v="1449" actId="164"/>
          <ac:cxnSpMkLst>
            <pc:docMk/>
            <pc:sldMk cId="2338195719" sldId="257"/>
            <ac:cxnSpMk id="159" creationId="{40039C81-73E5-8EFB-5EFD-0D8033E77735}"/>
          </ac:cxnSpMkLst>
        </pc:cxnChg>
        <pc:cxnChg chg="add mod ord">
          <ac:chgData name="Stadheim, Åse Elisabeth" userId="f5aeb284-39a6-4c8e-96e5-9000e1e642bf" providerId="ADAL" clId="{175A112A-15DB-4C15-9DD4-88EA5D0F50BE}" dt="2024-10-02T13:29:48.341" v="1449" actId="164"/>
          <ac:cxnSpMkLst>
            <pc:docMk/>
            <pc:sldMk cId="2338195719" sldId="257"/>
            <ac:cxnSpMk id="160" creationId="{D78596FF-C181-1617-9CB2-73785F63B19B}"/>
          </ac:cxnSpMkLst>
        </pc:cxnChg>
        <pc:cxnChg chg="add mod ord">
          <ac:chgData name="Stadheim, Åse Elisabeth" userId="f5aeb284-39a6-4c8e-96e5-9000e1e642bf" providerId="ADAL" clId="{175A112A-15DB-4C15-9DD4-88EA5D0F50BE}" dt="2024-10-02T13:29:48.341" v="1449" actId="164"/>
          <ac:cxnSpMkLst>
            <pc:docMk/>
            <pc:sldMk cId="2338195719" sldId="257"/>
            <ac:cxnSpMk id="161" creationId="{8C867E30-E605-99A7-FD60-8260967331E0}"/>
          </ac:cxnSpMkLst>
        </pc:cxnChg>
        <pc:cxnChg chg="add mod ord">
          <ac:chgData name="Stadheim, Åse Elisabeth" userId="f5aeb284-39a6-4c8e-96e5-9000e1e642bf" providerId="ADAL" clId="{175A112A-15DB-4C15-9DD4-88EA5D0F50BE}" dt="2024-10-02T13:29:48.341" v="1449" actId="164"/>
          <ac:cxnSpMkLst>
            <pc:docMk/>
            <pc:sldMk cId="2338195719" sldId="257"/>
            <ac:cxnSpMk id="162" creationId="{09A95178-1785-25BD-EF26-FAD27F0C13B1}"/>
          </ac:cxnSpMkLst>
        </pc:cxnChg>
        <pc:cxnChg chg="add mod ord">
          <ac:chgData name="Stadheim, Åse Elisabeth" userId="f5aeb284-39a6-4c8e-96e5-9000e1e642bf" providerId="ADAL" clId="{175A112A-15DB-4C15-9DD4-88EA5D0F50BE}" dt="2024-10-02T13:29:48.341" v="1449" actId="164"/>
          <ac:cxnSpMkLst>
            <pc:docMk/>
            <pc:sldMk cId="2338195719" sldId="257"/>
            <ac:cxnSpMk id="163" creationId="{B574E460-9261-662F-8C48-4D94848B5625}"/>
          </ac:cxnSpMkLst>
        </pc:cxnChg>
        <pc:cxnChg chg="add mod">
          <ac:chgData name="Stadheim, Åse Elisabeth" userId="f5aeb284-39a6-4c8e-96e5-9000e1e642bf" providerId="ADAL" clId="{175A112A-15DB-4C15-9DD4-88EA5D0F50BE}" dt="2024-10-02T13:26:18.100" v="1137" actId="14100"/>
          <ac:cxnSpMkLst>
            <pc:docMk/>
            <pc:sldMk cId="2338195719" sldId="257"/>
            <ac:cxnSpMk id="199" creationId="{E2A4EFD0-E88A-947E-ADAB-1C05C878E23E}"/>
          </ac:cxnSpMkLst>
        </pc:cxnChg>
        <pc:cxnChg chg="add mod">
          <ac:chgData name="Stadheim, Åse Elisabeth" userId="f5aeb284-39a6-4c8e-96e5-9000e1e642bf" providerId="ADAL" clId="{175A112A-15DB-4C15-9DD4-88EA5D0F50BE}" dt="2024-10-02T13:26:27.713" v="1139" actId="14100"/>
          <ac:cxnSpMkLst>
            <pc:docMk/>
            <pc:sldMk cId="2338195719" sldId="257"/>
            <ac:cxnSpMk id="200" creationId="{7B66C108-5152-81DF-48DC-C3B150652F2D}"/>
          </ac:cxnSpMkLst>
        </pc:cxnChg>
        <pc:cxnChg chg="add mod">
          <ac:chgData name="Stadheim, Åse Elisabeth" userId="f5aeb284-39a6-4c8e-96e5-9000e1e642bf" providerId="ADAL" clId="{175A112A-15DB-4C15-9DD4-88EA5D0F50BE}" dt="2024-10-02T13:18:15.773" v="987" actId="14100"/>
          <ac:cxnSpMkLst>
            <pc:docMk/>
            <pc:sldMk cId="2338195719" sldId="257"/>
            <ac:cxnSpMk id="201" creationId="{2A489879-2C4F-5A40-5777-5179EBA60387}"/>
          </ac:cxnSpMkLst>
        </pc:cxnChg>
        <pc:cxnChg chg="add mod">
          <ac:chgData name="Stadheim, Åse Elisabeth" userId="f5aeb284-39a6-4c8e-96e5-9000e1e642bf" providerId="ADAL" clId="{175A112A-15DB-4C15-9DD4-88EA5D0F50BE}" dt="2024-10-02T13:18:19.332" v="988" actId="14100"/>
          <ac:cxnSpMkLst>
            <pc:docMk/>
            <pc:sldMk cId="2338195719" sldId="257"/>
            <ac:cxnSpMk id="202" creationId="{4A7FBB0A-FCDE-95C2-9D23-E343E82732F4}"/>
          </ac:cxnSpMkLst>
        </pc:cxnChg>
        <pc:cxnChg chg="add del">
          <ac:chgData name="Stadheim, Åse Elisabeth" userId="f5aeb284-39a6-4c8e-96e5-9000e1e642bf" providerId="ADAL" clId="{175A112A-15DB-4C15-9DD4-88EA5D0F50BE}" dt="2024-10-02T13:16:16.004" v="970" actId="478"/>
          <ac:cxnSpMkLst>
            <pc:docMk/>
            <pc:sldMk cId="2338195719" sldId="257"/>
            <ac:cxnSpMk id="210" creationId="{5A49CBF4-80F1-ADB5-10E8-DC67CBD1D8CB}"/>
          </ac:cxnSpMkLst>
        </pc:cxnChg>
        <pc:cxnChg chg="add del mod">
          <ac:chgData name="Stadheim, Åse Elisabeth" userId="f5aeb284-39a6-4c8e-96e5-9000e1e642bf" providerId="ADAL" clId="{175A112A-15DB-4C15-9DD4-88EA5D0F50BE}" dt="2024-10-02T13:16:59.024" v="978" actId="478"/>
          <ac:cxnSpMkLst>
            <pc:docMk/>
            <pc:sldMk cId="2338195719" sldId="257"/>
            <ac:cxnSpMk id="211" creationId="{032D2F25-68B6-144E-BAA5-D17BF6EFF4AE}"/>
          </ac:cxnSpMkLst>
        </pc:cxnChg>
        <pc:cxnChg chg="add del mod">
          <ac:chgData name="Stadheim, Åse Elisabeth" userId="f5aeb284-39a6-4c8e-96e5-9000e1e642bf" providerId="ADAL" clId="{175A112A-15DB-4C15-9DD4-88EA5D0F50BE}" dt="2024-10-02T13:16:57.632" v="977" actId="478"/>
          <ac:cxnSpMkLst>
            <pc:docMk/>
            <pc:sldMk cId="2338195719" sldId="257"/>
            <ac:cxnSpMk id="212" creationId="{1CA024BE-4776-F813-EAC4-2E5D585D3770}"/>
          </ac:cxnSpMkLst>
        </pc:cxnChg>
        <pc:cxnChg chg="add mod">
          <ac:chgData name="Stadheim, Åse Elisabeth" userId="f5aeb284-39a6-4c8e-96e5-9000e1e642bf" providerId="ADAL" clId="{175A112A-15DB-4C15-9DD4-88EA5D0F50BE}" dt="2024-10-02T13:17:08.988" v="979" actId="1076"/>
          <ac:cxnSpMkLst>
            <pc:docMk/>
            <pc:sldMk cId="2338195719" sldId="257"/>
            <ac:cxnSpMk id="213" creationId="{EFDE75D7-126E-632E-9AF5-76846ED41980}"/>
          </ac:cxnSpMkLst>
        </pc:cxnChg>
        <pc:cxnChg chg="add mod">
          <ac:chgData name="Stadheim, Åse Elisabeth" userId="f5aeb284-39a6-4c8e-96e5-9000e1e642bf" providerId="ADAL" clId="{175A112A-15DB-4C15-9DD4-88EA5D0F50BE}" dt="2024-10-02T13:17:18.370" v="982" actId="1076"/>
          <ac:cxnSpMkLst>
            <pc:docMk/>
            <pc:sldMk cId="2338195719" sldId="257"/>
            <ac:cxnSpMk id="216" creationId="{04DC9FB6-973D-A292-FD1E-A863ECA69570}"/>
          </ac:cxnSpMkLst>
        </pc:cxnChg>
        <pc:cxnChg chg="add mod">
          <ac:chgData name="Stadheim, Åse Elisabeth" userId="f5aeb284-39a6-4c8e-96e5-9000e1e642bf" providerId="ADAL" clId="{175A112A-15DB-4C15-9DD4-88EA5D0F50BE}" dt="2024-10-02T13:18:15.773" v="987" actId="14100"/>
          <ac:cxnSpMkLst>
            <pc:docMk/>
            <pc:sldMk cId="2338195719" sldId="257"/>
            <ac:cxnSpMk id="217" creationId="{4B920F53-C465-A45F-6051-E05387F9F23C}"/>
          </ac:cxnSpMkLst>
        </pc:cxnChg>
      </pc:sldChg>
      <pc:sldChg chg="addSp delSp modSp new del mod">
        <pc:chgData name="Stadheim, Åse Elisabeth" userId="f5aeb284-39a6-4c8e-96e5-9000e1e642bf" providerId="ADAL" clId="{175A112A-15DB-4C15-9DD4-88EA5D0F50BE}" dt="2024-10-02T13:26:37.163" v="1140" actId="47"/>
        <pc:sldMkLst>
          <pc:docMk/>
          <pc:sldMk cId="3977217794" sldId="258"/>
        </pc:sldMkLst>
        <pc:spChg chg="del">
          <ac:chgData name="Stadheim, Åse Elisabeth" userId="f5aeb284-39a6-4c8e-96e5-9000e1e642bf" providerId="ADAL" clId="{175A112A-15DB-4C15-9DD4-88EA5D0F50BE}" dt="2024-10-02T13:08:46.111" v="932" actId="478"/>
          <ac:spMkLst>
            <pc:docMk/>
            <pc:sldMk cId="3977217794" sldId="258"/>
            <ac:spMk id="2" creationId="{78EC1812-1960-7FD7-D352-D01648D9A1E7}"/>
          </ac:spMkLst>
        </pc:spChg>
        <pc:spChg chg="del">
          <ac:chgData name="Stadheim, Åse Elisabeth" userId="f5aeb284-39a6-4c8e-96e5-9000e1e642bf" providerId="ADAL" clId="{175A112A-15DB-4C15-9DD4-88EA5D0F50BE}" dt="2024-10-02T13:08:48.070" v="933" actId="478"/>
          <ac:spMkLst>
            <pc:docMk/>
            <pc:sldMk cId="3977217794" sldId="258"/>
            <ac:spMk id="3" creationId="{2E2A15B4-9AC1-7EBF-40C1-AB2F2BC8F6D3}"/>
          </ac:spMkLst>
        </pc:spChg>
        <pc:graphicFrameChg chg="add del">
          <ac:chgData name="Stadheim, Åse Elisabeth" userId="f5aeb284-39a6-4c8e-96e5-9000e1e642bf" providerId="ADAL" clId="{175A112A-15DB-4C15-9DD4-88EA5D0F50BE}" dt="2024-10-02T13:05:42.810" v="927" actId="3680"/>
          <ac:graphicFrameMkLst>
            <pc:docMk/>
            <pc:sldMk cId="3977217794" sldId="258"/>
            <ac:graphicFrameMk id="4" creationId="{CA05B681-41AD-6F23-E668-7A139A12D332}"/>
          </ac:graphicFrameMkLst>
        </pc:graphicFrameChg>
        <pc:graphicFrameChg chg="add modGraphic">
          <ac:chgData name="Stadheim, Åse Elisabeth" userId="f5aeb284-39a6-4c8e-96e5-9000e1e642bf" providerId="ADAL" clId="{175A112A-15DB-4C15-9DD4-88EA5D0F50BE}" dt="2024-10-02T13:06:29.305" v="931"/>
          <ac:graphicFrameMkLst>
            <pc:docMk/>
            <pc:sldMk cId="3977217794" sldId="258"/>
            <ac:graphicFrameMk id="5" creationId="{5AFEF422-2494-5C7D-E031-58376278EE84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e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5B58B04-D877-EBAF-7581-2D064D93A2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n-NO"/>
              <a:t>Klikk for å redigere tittelstil</a:t>
            </a:r>
            <a:endParaRPr lang="nb-NO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FA6DB2DA-CB7D-EEE2-2F9D-A646E6CACF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n-NO"/>
              <a:t>Klikk for å redigere undertittelstil i malen</a:t>
            </a:r>
            <a:endParaRPr lang="nb-NO"/>
          </a:p>
        </p:txBody>
      </p:sp>
      <p:sp>
        <p:nvSpPr>
          <p:cNvPr id="4" name="Plasshaldar for dato 3">
            <a:extLst>
              <a:ext uri="{FF2B5EF4-FFF2-40B4-BE49-F238E27FC236}">
                <a16:creationId xmlns:a16="http://schemas.microsoft.com/office/drawing/2014/main" id="{CBF083B4-7B07-50FC-8613-A2C3267EF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2B77-9206-4C78-9069-1794F994E126}" type="datetimeFigureOut">
              <a:rPr lang="nb-NO" smtClean="0"/>
              <a:t>03.10.2024</a:t>
            </a:fld>
            <a:endParaRPr lang="nb-NO"/>
          </a:p>
        </p:txBody>
      </p:sp>
      <p:sp>
        <p:nvSpPr>
          <p:cNvPr id="5" name="Plasshaldar for botntekst 4">
            <a:extLst>
              <a:ext uri="{FF2B5EF4-FFF2-40B4-BE49-F238E27FC236}">
                <a16:creationId xmlns:a16="http://schemas.microsoft.com/office/drawing/2014/main" id="{A4BDE9E9-0EC2-D6BB-0F95-BCC8590F6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aldar for lysbiletnummer 5">
            <a:extLst>
              <a:ext uri="{FF2B5EF4-FFF2-40B4-BE49-F238E27FC236}">
                <a16:creationId xmlns:a16="http://schemas.microsoft.com/office/drawing/2014/main" id="{8E634EE0-3797-D602-1D99-50CAE7C57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77E9C-14D0-48BD-B835-B2C20BCFE06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4217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tel og 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849DD8B-5A9C-2F0D-9E80-24E93C81B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/>
              <a:t>Klikk for å redigere tittelstil</a:t>
            </a:r>
            <a:endParaRPr lang="nb-NO"/>
          </a:p>
        </p:txBody>
      </p:sp>
      <p:sp>
        <p:nvSpPr>
          <p:cNvPr id="3" name="Plasshaldar for loddrett tekst 2">
            <a:extLst>
              <a:ext uri="{FF2B5EF4-FFF2-40B4-BE49-F238E27FC236}">
                <a16:creationId xmlns:a16="http://schemas.microsoft.com/office/drawing/2014/main" id="{DC4EC660-9514-9655-8F27-746A243C95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n-NO"/>
              <a:t>Klikk for å redigere tekststilar i malen</a:t>
            </a:r>
          </a:p>
          <a:p>
            <a:pPr lvl="1"/>
            <a:r>
              <a:rPr lang="nn-NO"/>
              <a:t>Andre nivå</a:t>
            </a:r>
          </a:p>
          <a:p>
            <a:pPr lvl="2"/>
            <a:r>
              <a:rPr lang="nn-NO"/>
              <a:t>Tredje nivå</a:t>
            </a:r>
          </a:p>
          <a:p>
            <a:pPr lvl="3"/>
            <a:r>
              <a:rPr lang="nn-NO"/>
              <a:t>Fjerde nivå</a:t>
            </a:r>
          </a:p>
          <a:p>
            <a:pPr lvl="4"/>
            <a:r>
              <a:rPr lang="nn-NO"/>
              <a:t>Femte nivå</a:t>
            </a:r>
            <a:endParaRPr lang="nb-NO"/>
          </a:p>
        </p:txBody>
      </p:sp>
      <p:sp>
        <p:nvSpPr>
          <p:cNvPr id="4" name="Plasshaldar for dato 3">
            <a:extLst>
              <a:ext uri="{FF2B5EF4-FFF2-40B4-BE49-F238E27FC236}">
                <a16:creationId xmlns:a16="http://schemas.microsoft.com/office/drawing/2014/main" id="{25539369-79D4-3BBD-6EC9-1DD638258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2B77-9206-4C78-9069-1794F994E126}" type="datetimeFigureOut">
              <a:rPr lang="nb-NO" smtClean="0"/>
              <a:t>03.10.2024</a:t>
            </a:fld>
            <a:endParaRPr lang="nb-NO"/>
          </a:p>
        </p:txBody>
      </p:sp>
      <p:sp>
        <p:nvSpPr>
          <p:cNvPr id="5" name="Plasshaldar for botntekst 4">
            <a:extLst>
              <a:ext uri="{FF2B5EF4-FFF2-40B4-BE49-F238E27FC236}">
                <a16:creationId xmlns:a16="http://schemas.microsoft.com/office/drawing/2014/main" id="{70B3BDC6-C62D-F464-48AB-3315E9C0D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aldar for lysbiletnummer 5">
            <a:extLst>
              <a:ext uri="{FF2B5EF4-FFF2-40B4-BE49-F238E27FC236}">
                <a16:creationId xmlns:a16="http://schemas.microsoft.com/office/drawing/2014/main" id="{268AB406-8621-497A-A484-D9BD1B886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77E9C-14D0-48BD-B835-B2C20BCFE06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21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B6487D98-3A2A-DEA6-656D-294EC9FCFC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n-NO"/>
              <a:t>Klikk for å redigere tittelstil</a:t>
            </a:r>
            <a:endParaRPr lang="nb-NO"/>
          </a:p>
        </p:txBody>
      </p:sp>
      <p:sp>
        <p:nvSpPr>
          <p:cNvPr id="3" name="Plasshaldar for loddrett tekst 2">
            <a:extLst>
              <a:ext uri="{FF2B5EF4-FFF2-40B4-BE49-F238E27FC236}">
                <a16:creationId xmlns:a16="http://schemas.microsoft.com/office/drawing/2014/main" id="{C4078C8A-BE72-444D-E374-76F25E54CF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n-NO"/>
              <a:t>Klikk for å redigere tekststilar i malen</a:t>
            </a:r>
          </a:p>
          <a:p>
            <a:pPr lvl="1"/>
            <a:r>
              <a:rPr lang="nn-NO"/>
              <a:t>Andre nivå</a:t>
            </a:r>
          </a:p>
          <a:p>
            <a:pPr lvl="2"/>
            <a:r>
              <a:rPr lang="nn-NO"/>
              <a:t>Tredje nivå</a:t>
            </a:r>
          </a:p>
          <a:p>
            <a:pPr lvl="3"/>
            <a:r>
              <a:rPr lang="nn-NO"/>
              <a:t>Fjerde nivå</a:t>
            </a:r>
          </a:p>
          <a:p>
            <a:pPr lvl="4"/>
            <a:r>
              <a:rPr lang="nn-NO"/>
              <a:t>Femte nivå</a:t>
            </a:r>
            <a:endParaRPr lang="nb-NO"/>
          </a:p>
        </p:txBody>
      </p:sp>
      <p:sp>
        <p:nvSpPr>
          <p:cNvPr id="4" name="Plasshaldar for dato 3">
            <a:extLst>
              <a:ext uri="{FF2B5EF4-FFF2-40B4-BE49-F238E27FC236}">
                <a16:creationId xmlns:a16="http://schemas.microsoft.com/office/drawing/2014/main" id="{CCEE53AD-73BE-A114-2038-5CC6FCE92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2B77-9206-4C78-9069-1794F994E126}" type="datetimeFigureOut">
              <a:rPr lang="nb-NO" smtClean="0"/>
              <a:t>03.10.2024</a:t>
            </a:fld>
            <a:endParaRPr lang="nb-NO"/>
          </a:p>
        </p:txBody>
      </p:sp>
      <p:sp>
        <p:nvSpPr>
          <p:cNvPr id="5" name="Plasshaldar for botntekst 4">
            <a:extLst>
              <a:ext uri="{FF2B5EF4-FFF2-40B4-BE49-F238E27FC236}">
                <a16:creationId xmlns:a16="http://schemas.microsoft.com/office/drawing/2014/main" id="{E00E97EE-1916-7B6B-96D5-54194FD76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aldar for lysbiletnummer 5">
            <a:extLst>
              <a:ext uri="{FF2B5EF4-FFF2-40B4-BE49-F238E27FC236}">
                <a16:creationId xmlns:a16="http://schemas.microsoft.com/office/drawing/2014/main" id="{F86E0D7F-4E00-49F0-A9AE-C5FF93B7D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77E9C-14D0-48BD-B835-B2C20BCFE06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50778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a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960DCC4-A4A5-80EE-9D5D-28191DCAA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/>
              <a:t>Klikk for å redigere tittelstil</a:t>
            </a:r>
            <a:endParaRPr lang="nb-NO"/>
          </a:p>
        </p:txBody>
      </p:sp>
      <p:sp>
        <p:nvSpPr>
          <p:cNvPr id="3" name="Plasshaldar for innhald 2">
            <a:extLst>
              <a:ext uri="{FF2B5EF4-FFF2-40B4-BE49-F238E27FC236}">
                <a16:creationId xmlns:a16="http://schemas.microsoft.com/office/drawing/2014/main" id="{69AC98FD-AC7F-C8BF-3780-FC730EB11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n-NO"/>
              <a:t>Klikk for å redigere tekststilar i malen</a:t>
            </a:r>
          </a:p>
          <a:p>
            <a:pPr lvl="1"/>
            <a:r>
              <a:rPr lang="nn-NO"/>
              <a:t>Andre nivå</a:t>
            </a:r>
          </a:p>
          <a:p>
            <a:pPr lvl="2"/>
            <a:r>
              <a:rPr lang="nn-NO"/>
              <a:t>Tredje nivå</a:t>
            </a:r>
          </a:p>
          <a:p>
            <a:pPr lvl="3"/>
            <a:r>
              <a:rPr lang="nn-NO"/>
              <a:t>Fjerde nivå</a:t>
            </a:r>
          </a:p>
          <a:p>
            <a:pPr lvl="4"/>
            <a:r>
              <a:rPr lang="nn-NO"/>
              <a:t>Femte nivå</a:t>
            </a:r>
            <a:endParaRPr lang="nb-NO"/>
          </a:p>
        </p:txBody>
      </p:sp>
      <p:sp>
        <p:nvSpPr>
          <p:cNvPr id="4" name="Plasshaldar for dato 3">
            <a:extLst>
              <a:ext uri="{FF2B5EF4-FFF2-40B4-BE49-F238E27FC236}">
                <a16:creationId xmlns:a16="http://schemas.microsoft.com/office/drawing/2014/main" id="{6C25EE9A-7B87-B71C-53F4-F4C9A510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2B77-9206-4C78-9069-1794F994E126}" type="datetimeFigureOut">
              <a:rPr lang="nb-NO" smtClean="0"/>
              <a:t>03.10.2024</a:t>
            </a:fld>
            <a:endParaRPr lang="nb-NO"/>
          </a:p>
        </p:txBody>
      </p:sp>
      <p:sp>
        <p:nvSpPr>
          <p:cNvPr id="5" name="Plasshaldar for botntekst 4">
            <a:extLst>
              <a:ext uri="{FF2B5EF4-FFF2-40B4-BE49-F238E27FC236}">
                <a16:creationId xmlns:a16="http://schemas.microsoft.com/office/drawing/2014/main" id="{3011F65C-8D3F-E945-E981-B8C1F2166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aldar for lysbiletnummer 5">
            <a:extLst>
              <a:ext uri="{FF2B5EF4-FFF2-40B4-BE49-F238E27FC236}">
                <a16:creationId xmlns:a16="http://schemas.microsoft.com/office/drawing/2014/main" id="{AF9CD638-5A37-8826-8345-E0A88A235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77E9C-14D0-48BD-B835-B2C20BCFE06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6205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CEFB8AF-1AFC-16B0-BB57-3F299FDA3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n-NO"/>
              <a:t>Klikk for å redigere tittelstil</a:t>
            </a:r>
            <a:endParaRPr lang="nb-NO"/>
          </a:p>
        </p:txBody>
      </p:sp>
      <p:sp>
        <p:nvSpPr>
          <p:cNvPr id="3" name="Plasshaldar for tekst 2">
            <a:extLst>
              <a:ext uri="{FF2B5EF4-FFF2-40B4-BE49-F238E27FC236}">
                <a16:creationId xmlns:a16="http://schemas.microsoft.com/office/drawing/2014/main" id="{09734523-EA89-2591-0813-8475D675BA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n-NO"/>
              <a:t>Klikk for å redigere tekststilar i malen</a:t>
            </a:r>
          </a:p>
        </p:txBody>
      </p:sp>
      <p:sp>
        <p:nvSpPr>
          <p:cNvPr id="4" name="Plasshaldar for dato 3">
            <a:extLst>
              <a:ext uri="{FF2B5EF4-FFF2-40B4-BE49-F238E27FC236}">
                <a16:creationId xmlns:a16="http://schemas.microsoft.com/office/drawing/2014/main" id="{78E64010-EF7B-CCB1-9CFD-89D9CCF71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2B77-9206-4C78-9069-1794F994E126}" type="datetimeFigureOut">
              <a:rPr lang="nb-NO" smtClean="0"/>
              <a:t>03.10.2024</a:t>
            </a:fld>
            <a:endParaRPr lang="nb-NO"/>
          </a:p>
        </p:txBody>
      </p:sp>
      <p:sp>
        <p:nvSpPr>
          <p:cNvPr id="5" name="Plasshaldar for botntekst 4">
            <a:extLst>
              <a:ext uri="{FF2B5EF4-FFF2-40B4-BE49-F238E27FC236}">
                <a16:creationId xmlns:a16="http://schemas.microsoft.com/office/drawing/2014/main" id="{797FAFE0-EFFF-F281-2BDB-E7974DFDC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aldar for lysbiletnummer 5">
            <a:extLst>
              <a:ext uri="{FF2B5EF4-FFF2-40B4-BE49-F238E27FC236}">
                <a16:creationId xmlns:a16="http://schemas.microsoft.com/office/drawing/2014/main" id="{C491BD52-6C9E-7375-D74E-F94C3B513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77E9C-14D0-48BD-B835-B2C20BCFE06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2374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ald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4D66ACE-DB57-3241-0462-7B954C2EF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/>
              <a:t>Klikk for å redigere tittelstil</a:t>
            </a:r>
            <a:endParaRPr lang="nb-NO"/>
          </a:p>
        </p:txBody>
      </p:sp>
      <p:sp>
        <p:nvSpPr>
          <p:cNvPr id="3" name="Plasshaldar for innhald 2">
            <a:extLst>
              <a:ext uri="{FF2B5EF4-FFF2-40B4-BE49-F238E27FC236}">
                <a16:creationId xmlns:a16="http://schemas.microsoft.com/office/drawing/2014/main" id="{1CDE5753-5703-5925-1D22-B74586A45A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n-NO"/>
              <a:t>Klikk for å redigere tekststilar i malen</a:t>
            </a:r>
          </a:p>
          <a:p>
            <a:pPr lvl="1"/>
            <a:r>
              <a:rPr lang="nn-NO"/>
              <a:t>Andre nivå</a:t>
            </a:r>
          </a:p>
          <a:p>
            <a:pPr lvl="2"/>
            <a:r>
              <a:rPr lang="nn-NO"/>
              <a:t>Tredje nivå</a:t>
            </a:r>
          </a:p>
          <a:p>
            <a:pPr lvl="3"/>
            <a:r>
              <a:rPr lang="nn-NO"/>
              <a:t>Fjerde nivå</a:t>
            </a:r>
          </a:p>
          <a:p>
            <a:pPr lvl="4"/>
            <a:r>
              <a:rPr lang="nn-NO"/>
              <a:t>Femte nivå</a:t>
            </a:r>
            <a:endParaRPr lang="nb-NO"/>
          </a:p>
        </p:txBody>
      </p:sp>
      <p:sp>
        <p:nvSpPr>
          <p:cNvPr id="4" name="Plasshaldar for innhald 3">
            <a:extLst>
              <a:ext uri="{FF2B5EF4-FFF2-40B4-BE49-F238E27FC236}">
                <a16:creationId xmlns:a16="http://schemas.microsoft.com/office/drawing/2014/main" id="{2081EDE0-CE98-0D6B-1F5A-C58A3B845F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n-NO"/>
              <a:t>Klikk for å redigere tekststilar i malen</a:t>
            </a:r>
          </a:p>
          <a:p>
            <a:pPr lvl="1"/>
            <a:r>
              <a:rPr lang="nn-NO"/>
              <a:t>Andre nivå</a:t>
            </a:r>
          </a:p>
          <a:p>
            <a:pPr lvl="2"/>
            <a:r>
              <a:rPr lang="nn-NO"/>
              <a:t>Tredje nivå</a:t>
            </a:r>
          </a:p>
          <a:p>
            <a:pPr lvl="3"/>
            <a:r>
              <a:rPr lang="nn-NO"/>
              <a:t>Fjerde nivå</a:t>
            </a:r>
          </a:p>
          <a:p>
            <a:pPr lvl="4"/>
            <a:r>
              <a:rPr lang="nn-NO"/>
              <a:t>Femte nivå</a:t>
            </a:r>
            <a:endParaRPr lang="nb-NO"/>
          </a:p>
        </p:txBody>
      </p:sp>
      <p:sp>
        <p:nvSpPr>
          <p:cNvPr id="5" name="Plasshaldar for dato 4">
            <a:extLst>
              <a:ext uri="{FF2B5EF4-FFF2-40B4-BE49-F238E27FC236}">
                <a16:creationId xmlns:a16="http://schemas.microsoft.com/office/drawing/2014/main" id="{CD9F798D-F36F-1544-FA6F-31BCF6174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2B77-9206-4C78-9069-1794F994E126}" type="datetimeFigureOut">
              <a:rPr lang="nb-NO" smtClean="0"/>
              <a:t>03.10.2024</a:t>
            </a:fld>
            <a:endParaRPr lang="nb-NO"/>
          </a:p>
        </p:txBody>
      </p:sp>
      <p:sp>
        <p:nvSpPr>
          <p:cNvPr id="6" name="Plasshaldar for botntekst 5">
            <a:extLst>
              <a:ext uri="{FF2B5EF4-FFF2-40B4-BE49-F238E27FC236}">
                <a16:creationId xmlns:a16="http://schemas.microsoft.com/office/drawing/2014/main" id="{5BD8D577-D847-3BFA-D3FD-052D16AB8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aldar for lysbiletnummer 6">
            <a:extLst>
              <a:ext uri="{FF2B5EF4-FFF2-40B4-BE49-F238E27FC236}">
                <a16:creationId xmlns:a16="http://schemas.microsoft.com/office/drawing/2014/main" id="{15665B72-DBFB-4E4B-ADD5-9E46B9D32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77E9C-14D0-48BD-B835-B2C20BCFE06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629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anli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4097E11-B433-7D97-75DD-BBC78750E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n-NO"/>
              <a:t>Klikk for å redigere tittelstil</a:t>
            </a:r>
            <a:endParaRPr lang="nb-NO"/>
          </a:p>
        </p:txBody>
      </p:sp>
      <p:sp>
        <p:nvSpPr>
          <p:cNvPr id="3" name="Plasshaldar for tekst 2">
            <a:extLst>
              <a:ext uri="{FF2B5EF4-FFF2-40B4-BE49-F238E27FC236}">
                <a16:creationId xmlns:a16="http://schemas.microsoft.com/office/drawing/2014/main" id="{430D1551-32AB-DC9D-DE2F-E29578E047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n-NO"/>
              <a:t>Klikk for å redigere tekststilar i malen</a:t>
            </a:r>
          </a:p>
        </p:txBody>
      </p:sp>
      <p:sp>
        <p:nvSpPr>
          <p:cNvPr id="4" name="Plasshaldar for innhald 3">
            <a:extLst>
              <a:ext uri="{FF2B5EF4-FFF2-40B4-BE49-F238E27FC236}">
                <a16:creationId xmlns:a16="http://schemas.microsoft.com/office/drawing/2014/main" id="{69F487C7-D5E0-41D5-529E-3350916403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n-NO"/>
              <a:t>Klikk for å redigere tekststilar i malen</a:t>
            </a:r>
          </a:p>
          <a:p>
            <a:pPr lvl="1"/>
            <a:r>
              <a:rPr lang="nn-NO"/>
              <a:t>Andre nivå</a:t>
            </a:r>
          </a:p>
          <a:p>
            <a:pPr lvl="2"/>
            <a:r>
              <a:rPr lang="nn-NO"/>
              <a:t>Tredje nivå</a:t>
            </a:r>
          </a:p>
          <a:p>
            <a:pPr lvl="3"/>
            <a:r>
              <a:rPr lang="nn-NO"/>
              <a:t>Fjerde nivå</a:t>
            </a:r>
          </a:p>
          <a:p>
            <a:pPr lvl="4"/>
            <a:r>
              <a:rPr lang="nn-NO"/>
              <a:t>Femte nivå</a:t>
            </a:r>
            <a:endParaRPr lang="nb-NO"/>
          </a:p>
        </p:txBody>
      </p:sp>
      <p:sp>
        <p:nvSpPr>
          <p:cNvPr id="5" name="Plasshaldar for tekst 4">
            <a:extLst>
              <a:ext uri="{FF2B5EF4-FFF2-40B4-BE49-F238E27FC236}">
                <a16:creationId xmlns:a16="http://schemas.microsoft.com/office/drawing/2014/main" id="{952E1C55-DEEA-646C-8B7B-6B43D64E75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n-NO"/>
              <a:t>Klikk for å redigere tekststilar i malen</a:t>
            </a:r>
          </a:p>
        </p:txBody>
      </p:sp>
      <p:sp>
        <p:nvSpPr>
          <p:cNvPr id="6" name="Plasshaldar for innhald 5">
            <a:extLst>
              <a:ext uri="{FF2B5EF4-FFF2-40B4-BE49-F238E27FC236}">
                <a16:creationId xmlns:a16="http://schemas.microsoft.com/office/drawing/2014/main" id="{1B46EF3D-7101-157E-6663-BED4B647BD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n-NO"/>
              <a:t>Klikk for å redigere tekststilar i malen</a:t>
            </a:r>
          </a:p>
          <a:p>
            <a:pPr lvl="1"/>
            <a:r>
              <a:rPr lang="nn-NO"/>
              <a:t>Andre nivå</a:t>
            </a:r>
          </a:p>
          <a:p>
            <a:pPr lvl="2"/>
            <a:r>
              <a:rPr lang="nn-NO"/>
              <a:t>Tredje nivå</a:t>
            </a:r>
          </a:p>
          <a:p>
            <a:pPr lvl="3"/>
            <a:r>
              <a:rPr lang="nn-NO"/>
              <a:t>Fjerde nivå</a:t>
            </a:r>
          </a:p>
          <a:p>
            <a:pPr lvl="4"/>
            <a:r>
              <a:rPr lang="nn-NO"/>
              <a:t>Femte nivå</a:t>
            </a:r>
            <a:endParaRPr lang="nb-NO"/>
          </a:p>
        </p:txBody>
      </p:sp>
      <p:sp>
        <p:nvSpPr>
          <p:cNvPr id="7" name="Plasshaldar for dato 6">
            <a:extLst>
              <a:ext uri="{FF2B5EF4-FFF2-40B4-BE49-F238E27FC236}">
                <a16:creationId xmlns:a16="http://schemas.microsoft.com/office/drawing/2014/main" id="{A8CE78C7-5060-B1FD-0644-6F84ADD55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2B77-9206-4C78-9069-1794F994E126}" type="datetimeFigureOut">
              <a:rPr lang="nb-NO" smtClean="0"/>
              <a:t>03.10.2024</a:t>
            </a:fld>
            <a:endParaRPr lang="nb-NO"/>
          </a:p>
        </p:txBody>
      </p:sp>
      <p:sp>
        <p:nvSpPr>
          <p:cNvPr id="8" name="Plasshaldar for botntekst 7">
            <a:extLst>
              <a:ext uri="{FF2B5EF4-FFF2-40B4-BE49-F238E27FC236}">
                <a16:creationId xmlns:a16="http://schemas.microsoft.com/office/drawing/2014/main" id="{8AB9E607-16C0-6E61-D446-62E226958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aldar for lysbiletnummer 8">
            <a:extLst>
              <a:ext uri="{FF2B5EF4-FFF2-40B4-BE49-F238E27FC236}">
                <a16:creationId xmlns:a16="http://schemas.microsoft.com/office/drawing/2014/main" id="{55C3D252-FD79-A652-84FE-644E60DE7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77E9C-14D0-48BD-B835-B2C20BCFE06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02585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er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680ADB5-A6E9-3903-0216-A439EA956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/>
              <a:t>Klikk for å redigere tittelstil</a:t>
            </a:r>
            <a:endParaRPr lang="nb-NO"/>
          </a:p>
        </p:txBody>
      </p:sp>
      <p:sp>
        <p:nvSpPr>
          <p:cNvPr id="3" name="Plasshaldar for dato 2">
            <a:extLst>
              <a:ext uri="{FF2B5EF4-FFF2-40B4-BE49-F238E27FC236}">
                <a16:creationId xmlns:a16="http://schemas.microsoft.com/office/drawing/2014/main" id="{93AD3C1E-3F96-87CC-8431-E3EED0025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2B77-9206-4C78-9069-1794F994E126}" type="datetimeFigureOut">
              <a:rPr lang="nb-NO" smtClean="0"/>
              <a:t>03.10.2024</a:t>
            </a:fld>
            <a:endParaRPr lang="nb-NO"/>
          </a:p>
        </p:txBody>
      </p:sp>
      <p:sp>
        <p:nvSpPr>
          <p:cNvPr id="4" name="Plasshaldar for botntekst 3">
            <a:extLst>
              <a:ext uri="{FF2B5EF4-FFF2-40B4-BE49-F238E27FC236}">
                <a16:creationId xmlns:a16="http://schemas.microsoft.com/office/drawing/2014/main" id="{4BC5FF36-14B9-DD87-27CF-CDBC9BB7D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aldar for lysbiletnummer 4">
            <a:extLst>
              <a:ext uri="{FF2B5EF4-FFF2-40B4-BE49-F238E27FC236}">
                <a16:creationId xmlns:a16="http://schemas.microsoft.com/office/drawing/2014/main" id="{DA9FF2DA-B800-1FA7-9FBB-FED01E0FB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77E9C-14D0-48BD-B835-B2C20BCFE06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76893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aldar for dato 1">
            <a:extLst>
              <a:ext uri="{FF2B5EF4-FFF2-40B4-BE49-F238E27FC236}">
                <a16:creationId xmlns:a16="http://schemas.microsoft.com/office/drawing/2014/main" id="{889C00B6-4996-4704-9201-D77CADA6D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2B77-9206-4C78-9069-1794F994E126}" type="datetimeFigureOut">
              <a:rPr lang="nb-NO" smtClean="0"/>
              <a:t>03.10.2024</a:t>
            </a:fld>
            <a:endParaRPr lang="nb-NO"/>
          </a:p>
        </p:txBody>
      </p:sp>
      <p:sp>
        <p:nvSpPr>
          <p:cNvPr id="3" name="Plasshaldar for botntekst 2">
            <a:extLst>
              <a:ext uri="{FF2B5EF4-FFF2-40B4-BE49-F238E27FC236}">
                <a16:creationId xmlns:a16="http://schemas.microsoft.com/office/drawing/2014/main" id="{7532393E-7462-B84F-48FB-BE1ECDB4B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aldar for lysbiletnummer 3">
            <a:extLst>
              <a:ext uri="{FF2B5EF4-FFF2-40B4-BE49-F238E27FC236}">
                <a16:creationId xmlns:a16="http://schemas.microsoft.com/office/drawing/2014/main" id="{2E1C3FAE-AA18-03D0-4B33-AE13C582E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77E9C-14D0-48BD-B835-B2C20BCFE06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32068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a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E9FC814-A680-B084-FC4E-12784821F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n-NO"/>
              <a:t>Klikk for å redigere tittelstil</a:t>
            </a:r>
            <a:endParaRPr lang="nb-NO"/>
          </a:p>
        </p:txBody>
      </p:sp>
      <p:sp>
        <p:nvSpPr>
          <p:cNvPr id="3" name="Plasshaldar for innhald 2">
            <a:extLst>
              <a:ext uri="{FF2B5EF4-FFF2-40B4-BE49-F238E27FC236}">
                <a16:creationId xmlns:a16="http://schemas.microsoft.com/office/drawing/2014/main" id="{F6576702-873E-A9AB-7995-17A2B925C7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n-NO"/>
              <a:t>Klikk for å redigere tekststilar i malen</a:t>
            </a:r>
          </a:p>
          <a:p>
            <a:pPr lvl="1"/>
            <a:r>
              <a:rPr lang="nn-NO"/>
              <a:t>Andre nivå</a:t>
            </a:r>
          </a:p>
          <a:p>
            <a:pPr lvl="2"/>
            <a:r>
              <a:rPr lang="nn-NO"/>
              <a:t>Tredje nivå</a:t>
            </a:r>
          </a:p>
          <a:p>
            <a:pPr lvl="3"/>
            <a:r>
              <a:rPr lang="nn-NO"/>
              <a:t>Fjerde nivå</a:t>
            </a:r>
          </a:p>
          <a:p>
            <a:pPr lvl="4"/>
            <a:r>
              <a:rPr lang="nn-NO"/>
              <a:t>Femte nivå</a:t>
            </a:r>
            <a:endParaRPr lang="nb-NO"/>
          </a:p>
        </p:txBody>
      </p:sp>
      <p:sp>
        <p:nvSpPr>
          <p:cNvPr id="4" name="Plasshaldar for tekst 3">
            <a:extLst>
              <a:ext uri="{FF2B5EF4-FFF2-40B4-BE49-F238E27FC236}">
                <a16:creationId xmlns:a16="http://schemas.microsoft.com/office/drawing/2014/main" id="{A9633A49-F5F5-DA38-D4FC-8251DD3D5F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n-NO"/>
              <a:t>Klikk for å redigere tekststilar i malen</a:t>
            </a:r>
          </a:p>
        </p:txBody>
      </p:sp>
      <p:sp>
        <p:nvSpPr>
          <p:cNvPr id="5" name="Plasshaldar for dato 4">
            <a:extLst>
              <a:ext uri="{FF2B5EF4-FFF2-40B4-BE49-F238E27FC236}">
                <a16:creationId xmlns:a16="http://schemas.microsoft.com/office/drawing/2014/main" id="{86B64323-40A9-E110-135C-C584207B9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2B77-9206-4C78-9069-1794F994E126}" type="datetimeFigureOut">
              <a:rPr lang="nb-NO" smtClean="0"/>
              <a:t>03.10.2024</a:t>
            </a:fld>
            <a:endParaRPr lang="nb-NO"/>
          </a:p>
        </p:txBody>
      </p:sp>
      <p:sp>
        <p:nvSpPr>
          <p:cNvPr id="6" name="Plasshaldar for botntekst 5">
            <a:extLst>
              <a:ext uri="{FF2B5EF4-FFF2-40B4-BE49-F238E27FC236}">
                <a16:creationId xmlns:a16="http://schemas.microsoft.com/office/drawing/2014/main" id="{528332C9-EBE8-3B6A-2D71-0A43040D8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aldar for lysbiletnummer 6">
            <a:extLst>
              <a:ext uri="{FF2B5EF4-FFF2-40B4-BE49-F238E27FC236}">
                <a16:creationId xmlns:a16="http://schemas.microsoft.com/office/drawing/2014/main" id="{8155B00D-81DB-BAE6-B60A-F5755758A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77E9C-14D0-48BD-B835-B2C20BCFE06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81291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et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E447F1F-ED39-ECB4-50EB-68C37FE95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n-NO"/>
              <a:t>Klikk for å redigere tittelstil</a:t>
            </a:r>
            <a:endParaRPr lang="nb-NO"/>
          </a:p>
        </p:txBody>
      </p:sp>
      <p:sp>
        <p:nvSpPr>
          <p:cNvPr id="3" name="Plasshaldar for bilete 2">
            <a:extLst>
              <a:ext uri="{FF2B5EF4-FFF2-40B4-BE49-F238E27FC236}">
                <a16:creationId xmlns:a16="http://schemas.microsoft.com/office/drawing/2014/main" id="{6E829041-E89D-2F3C-80DD-248C48C270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aldar for tekst 3">
            <a:extLst>
              <a:ext uri="{FF2B5EF4-FFF2-40B4-BE49-F238E27FC236}">
                <a16:creationId xmlns:a16="http://schemas.microsoft.com/office/drawing/2014/main" id="{32FBE695-6A5C-ACCE-C208-47BA3AA80A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n-NO"/>
              <a:t>Klikk for å redigere tekststilar i malen</a:t>
            </a:r>
          </a:p>
        </p:txBody>
      </p:sp>
      <p:sp>
        <p:nvSpPr>
          <p:cNvPr id="5" name="Plasshaldar for dato 4">
            <a:extLst>
              <a:ext uri="{FF2B5EF4-FFF2-40B4-BE49-F238E27FC236}">
                <a16:creationId xmlns:a16="http://schemas.microsoft.com/office/drawing/2014/main" id="{152784C5-E916-A4D4-EBFC-F408CF59B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2B77-9206-4C78-9069-1794F994E126}" type="datetimeFigureOut">
              <a:rPr lang="nb-NO" smtClean="0"/>
              <a:t>03.10.2024</a:t>
            </a:fld>
            <a:endParaRPr lang="nb-NO"/>
          </a:p>
        </p:txBody>
      </p:sp>
      <p:sp>
        <p:nvSpPr>
          <p:cNvPr id="6" name="Plasshaldar for botntekst 5">
            <a:extLst>
              <a:ext uri="{FF2B5EF4-FFF2-40B4-BE49-F238E27FC236}">
                <a16:creationId xmlns:a16="http://schemas.microsoft.com/office/drawing/2014/main" id="{DC496C00-1BED-17C1-9257-46E6348A4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aldar for lysbiletnummer 6">
            <a:extLst>
              <a:ext uri="{FF2B5EF4-FFF2-40B4-BE49-F238E27FC236}">
                <a16:creationId xmlns:a16="http://schemas.microsoft.com/office/drawing/2014/main" id="{1A8515D0-F356-4187-D7B2-18B7DB051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77E9C-14D0-48BD-B835-B2C20BCFE06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3344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aldar for tittel 1">
            <a:extLst>
              <a:ext uri="{FF2B5EF4-FFF2-40B4-BE49-F238E27FC236}">
                <a16:creationId xmlns:a16="http://schemas.microsoft.com/office/drawing/2014/main" id="{7179E84A-9297-7C2F-9C80-5658CED12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n-NO"/>
              <a:t>Klikk for å redigere tittelstil</a:t>
            </a:r>
            <a:endParaRPr lang="nb-NO"/>
          </a:p>
        </p:txBody>
      </p:sp>
      <p:sp>
        <p:nvSpPr>
          <p:cNvPr id="3" name="Plasshaldar for tekst 2">
            <a:extLst>
              <a:ext uri="{FF2B5EF4-FFF2-40B4-BE49-F238E27FC236}">
                <a16:creationId xmlns:a16="http://schemas.microsoft.com/office/drawing/2014/main" id="{E8C413CC-D1FA-2433-2BD9-6ACE4BA44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n-NO"/>
              <a:t>Klikk for å redigere tekststilar i malen</a:t>
            </a:r>
          </a:p>
          <a:p>
            <a:pPr lvl="1"/>
            <a:r>
              <a:rPr lang="nn-NO"/>
              <a:t>Andre nivå</a:t>
            </a:r>
          </a:p>
          <a:p>
            <a:pPr lvl="2"/>
            <a:r>
              <a:rPr lang="nn-NO"/>
              <a:t>Tredje nivå</a:t>
            </a:r>
          </a:p>
          <a:p>
            <a:pPr lvl="3"/>
            <a:r>
              <a:rPr lang="nn-NO"/>
              <a:t>Fjerde nivå</a:t>
            </a:r>
          </a:p>
          <a:p>
            <a:pPr lvl="4"/>
            <a:r>
              <a:rPr lang="nn-NO"/>
              <a:t>Femte nivå</a:t>
            </a:r>
            <a:endParaRPr lang="nb-NO"/>
          </a:p>
        </p:txBody>
      </p:sp>
      <p:sp>
        <p:nvSpPr>
          <p:cNvPr id="4" name="Plasshaldar for dato 3">
            <a:extLst>
              <a:ext uri="{FF2B5EF4-FFF2-40B4-BE49-F238E27FC236}">
                <a16:creationId xmlns:a16="http://schemas.microsoft.com/office/drawing/2014/main" id="{6156CFD2-7AB2-DA13-8C2B-E88FB66492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92B77-9206-4C78-9069-1794F994E126}" type="datetimeFigureOut">
              <a:rPr lang="nb-NO" smtClean="0"/>
              <a:t>03.10.2024</a:t>
            </a:fld>
            <a:endParaRPr lang="nb-NO"/>
          </a:p>
        </p:txBody>
      </p:sp>
      <p:sp>
        <p:nvSpPr>
          <p:cNvPr id="5" name="Plasshaldar for botntekst 4">
            <a:extLst>
              <a:ext uri="{FF2B5EF4-FFF2-40B4-BE49-F238E27FC236}">
                <a16:creationId xmlns:a16="http://schemas.microsoft.com/office/drawing/2014/main" id="{BC422221-82D3-8C4E-3688-B47D773DEB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aldar for lysbiletnummer 5">
            <a:extLst>
              <a:ext uri="{FF2B5EF4-FFF2-40B4-BE49-F238E27FC236}">
                <a16:creationId xmlns:a16="http://schemas.microsoft.com/office/drawing/2014/main" id="{8D389D34-6E7B-8D9B-5D79-D492122E78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77E9C-14D0-48BD-B835-B2C20BCFE06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35361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78379B9-5E6F-4A83-168F-0F167C0B6D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4803" y="0"/>
            <a:ext cx="10093731" cy="872234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nb-NO" sz="4000" dirty="0">
                <a:solidFill>
                  <a:schemeClr val="bg1"/>
                </a:solidFill>
                <a:latin typeface="+mn-lt"/>
              </a:rPr>
              <a:t>Mistenkt urinvegsinfeksjon</a:t>
            </a:r>
            <a:br>
              <a:rPr lang="nb-NO" sz="4000" dirty="0">
                <a:solidFill>
                  <a:schemeClr val="bg1"/>
                </a:solidFill>
                <a:latin typeface="+mn-lt"/>
              </a:rPr>
            </a:br>
            <a:r>
              <a:rPr lang="nb-NO" sz="1800" dirty="0">
                <a:solidFill>
                  <a:schemeClr val="bg1"/>
                </a:solidFill>
                <a:latin typeface="+mn-lt"/>
              </a:rPr>
              <a:t>Observasjons- og refleksjonsskjema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DC551F3D-BC98-D80B-4A76-FF32D2A3AB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3875" y="3202586"/>
            <a:ext cx="10080000" cy="324000"/>
          </a:xfrm>
          <a:solidFill>
            <a:srgbClr val="00B0F0"/>
          </a:solidFill>
        </p:spPr>
        <p:txBody>
          <a:bodyPr>
            <a:normAutofit/>
          </a:bodyPr>
          <a:lstStyle/>
          <a:p>
            <a:pPr algn="l"/>
            <a:r>
              <a:rPr lang="nb-NO" sz="1600" dirty="0"/>
              <a:t>2. Bruk </a:t>
            </a:r>
            <a:r>
              <a:rPr lang="nb-NO" sz="1600" dirty="0" err="1"/>
              <a:t>observasjonane</a:t>
            </a:r>
            <a:r>
              <a:rPr lang="nb-NO" sz="1600" dirty="0"/>
              <a:t> i flytskjemaet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26CDE54D-BB86-1D88-CE94-1571888B0EDB}"/>
              </a:ext>
            </a:extLst>
          </p:cNvPr>
          <p:cNvSpPr txBox="1"/>
          <p:nvPr/>
        </p:nvSpPr>
        <p:spPr>
          <a:xfrm>
            <a:off x="908304" y="871323"/>
            <a:ext cx="10080000" cy="33855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nb-NO" sz="1600" dirty="0"/>
              <a:t>1. Observasjon: Kun nyoppståtte </a:t>
            </a:r>
            <a:r>
              <a:rPr lang="nb-NO" sz="1600" dirty="0" err="1"/>
              <a:t>observasjonar</a:t>
            </a:r>
            <a:r>
              <a:rPr lang="nb-NO" sz="1600" dirty="0"/>
              <a:t>          Dato	  Fødselsdato     	  Utfylt av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D2182D39-3BF8-CBD6-4D30-6A86B0940665}"/>
              </a:ext>
            </a:extLst>
          </p:cNvPr>
          <p:cNvSpPr txBox="1"/>
          <p:nvPr/>
        </p:nvSpPr>
        <p:spPr>
          <a:xfrm>
            <a:off x="1078903" y="2481042"/>
            <a:ext cx="32889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80975" algn="l"/>
              </a:tabLst>
            </a:pPr>
            <a:r>
              <a:rPr lang="nb-NO" sz="1050" b="1" dirty="0"/>
              <a:t>B:	Nyoppståtte alvorlige symptom?</a:t>
            </a:r>
          </a:p>
          <a:p>
            <a:pPr>
              <a:tabLst>
                <a:tab pos="180975" algn="l"/>
                <a:tab pos="1790700" algn="l"/>
              </a:tabLst>
            </a:pPr>
            <a:r>
              <a:rPr lang="nb-NO" sz="1050" dirty="0"/>
              <a:t>	Sterke ryggsmerter                   	Frostrier</a:t>
            </a:r>
          </a:p>
          <a:p>
            <a:pPr>
              <a:tabLst>
                <a:tab pos="180975" algn="l"/>
                <a:tab pos="1790700" algn="l"/>
              </a:tabLst>
            </a:pPr>
            <a:r>
              <a:rPr lang="nb-NO" sz="1050" dirty="0"/>
              <a:t>	Akutt </a:t>
            </a:r>
            <a:r>
              <a:rPr lang="nb-NO" sz="1050" dirty="0" err="1"/>
              <a:t>delir</a:t>
            </a:r>
            <a:r>
              <a:rPr lang="nb-NO" sz="1050" dirty="0"/>
              <a:t> (akutt markant 		Ingen av punkta over 	desorientering eller </a:t>
            </a:r>
            <a:r>
              <a:rPr lang="nb-NO" sz="1050" dirty="0" err="1"/>
              <a:t>hallusinasjonar</a:t>
            </a:r>
            <a:r>
              <a:rPr lang="nb-NO" sz="1050" dirty="0"/>
              <a:t>)</a:t>
            </a: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C5F0FFD7-7F6F-B61B-9858-07D299A7CB3B}"/>
              </a:ext>
            </a:extLst>
          </p:cNvPr>
          <p:cNvSpPr txBox="1"/>
          <p:nvPr/>
        </p:nvSpPr>
        <p:spPr>
          <a:xfrm>
            <a:off x="4460525" y="1214929"/>
            <a:ext cx="3821699" cy="138499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tabLst>
                <a:tab pos="180975" algn="l"/>
              </a:tabLst>
            </a:pPr>
            <a:r>
              <a:rPr lang="nb-NO" sz="1050" b="1" dirty="0"/>
              <a:t>C: 	Nyoppståtte </a:t>
            </a:r>
            <a:r>
              <a:rPr lang="nb-NO" sz="1050" b="1" dirty="0" err="1"/>
              <a:t>infeksjonsteikn</a:t>
            </a:r>
            <a:r>
              <a:rPr lang="nb-NO" sz="1050" b="1" dirty="0"/>
              <a:t> </a:t>
            </a:r>
            <a:r>
              <a:rPr lang="nb-NO" sz="1050" b="1" dirty="0" err="1"/>
              <a:t>frå</a:t>
            </a:r>
            <a:r>
              <a:rPr lang="nb-NO" sz="1050" b="1" dirty="0"/>
              <a:t> andre organsystem</a:t>
            </a:r>
            <a:r>
              <a:rPr lang="nb-NO" sz="1050" dirty="0"/>
              <a:t>   	Luftvegssymptom, t.d. vondt i halsen, </a:t>
            </a:r>
            <a:r>
              <a:rPr lang="nb-NO" sz="1050" dirty="0" err="1"/>
              <a:t>svelgproblem</a:t>
            </a:r>
            <a:r>
              <a:rPr lang="nb-NO" sz="1050" dirty="0"/>
              <a:t>,</a:t>
            </a:r>
          </a:p>
          <a:p>
            <a:pPr>
              <a:tabLst>
                <a:tab pos="180975" algn="l"/>
              </a:tabLst>
            </a:pPr>
            <a:r>
              <a:rPr lang="nb-NO" sz="1050" dirty="0"/>
              <a:t>	</a:t>
            </a:r>
            <a:r>
              <a:rPr lang="nb-NO" sz="1050" dirty="0" err="1"/>
              <a:t>øyresmerter</a:t>
            </a:r>
            <a:r>
              <a:rPr lang="nb-NO" sz="1050" dirty="0"/>
              <a:t>, forkjøla, smerter i biholer, hoste, </a:t>
            </a:r>
            <a:r>
              <a:rPr lang="nb-NO" sz="1050" dirty="0" err="1"/>
              <a:t>auka</a:t>
            </a:r>
            <a:r>
              <a:rPr lang="nb-NO" sz="1050" dirty="0"/>
              <a:t> oppspytt, 	</a:t>
            </a:r>
            <a:r>
              <a:rPr lang="nb-NO" sz="1050" dirty="0" err="1"/>
              <a:t>tiltakande</a:t>
            </a:r>
            <a:r>
              <a:rPr lang="nb-NO" sz="1050" dirty="0"/>
              <a:t> </a:t>
            </a:r>
            <a:r>
              <a:rPr lang="nb-NO" sz="1050" dirty="0" err="1"/>
              <a:t>andenaud</a:t>
            </a:r>
            <a:endParaRPr lang="nb-NO" sz="1050" dirty="0"/>
          </a:p>
          <a:p>
            <a:pPr>
              <a:tabLst>
                <a:tab pos="180975" algn="l"/>
              </a:tabLst>
            </a:pPr>
            <a:r>
              <a:rPr lang="nb-NO" sz="1050" dirty="0"/>
              <a:t>	Mage-tarm-symptom, t.d. kvalme/oppkast, magesmerter, 	</a:t>
            </a:r>
            <a:r>
              <a:rPr lang="nb-NO" sz="1050" dirty="0" err="1"/>
              <a:t>diarè</a:t>
            </a:r>
            <a:r>
              <a:rPr lang="nb-NO" sz="1050" dirty="0"/>
              <a:t>, forstoppelse   </a:t>
            </a:r>
          </a:p>
          <a:p>
            <a:pPr>
              <a:tabLst>
                <a:tab pos="180975" algn="l"/>
              </a:tabLst>
            </a:pPr>
            <a:r>
              <a:rPr lang="nb-NO" sz="1050" dirty="0"/>
              <a:t>	Hudsymptom t.d. rødme, varme, smerter, </a:t>
            </a:r>
            <a:r>
              <a:rPr lang="nb-NO" sz="1050" dirty="0" err="1"/>
              <a:t>heveøse</a:t>
            </a:r>
            <a:r>
              <a:rPr lang="nb-NO" sz="1050" dirty="0"/>
              <a:t>, puss</a:t>
            </a:r>
          </a:p>
          <a:p>
            <a:pPr>
              <a:tabLst>
                <a:tab pos="180975" algn="l"/>
              </a:tabLst>
            </a:pPr>
            <a:r>
              <a:rPr lang="nb-NO" sz="1050" dirty="0"/>
              <a:t>	Ingen av punkta over</a:t>
            </a: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F74BD52B-414E-FD2C-8B98-AA0B7527428E}"/>
              </a:ext>
            </a:extLst>
          </p:cNvPr>
          <p:cNvSpPr txBox="1"/>
          <p:nvPr/>
        </p:nvSpPr>
        <p:spPr>
          <a:xfrm>
            <a:off x="4474800" y="2494102"/>
            <a:ext cx="3569124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80975" algn="l"/>
              </a:tabLst>
            </a:pPr>
            <a:r>
              <a:rPr lang="nb-NO" sz="1050" b="1" dirty="0"/>
              <a:t>D: 	Andre nyoppståtte </a:t>
            </a:r>
            <a:r>
              <a:rPr lang="nb-NO" sz="1050" b="1" dirty="0" err="1"/>
              <a:t>observasjonar</a:t>
            </a:r>
            <a:r>
              <a:rPr lang="nb-NO" sz="1050" b="1" dirty="0"/>
              <a:t>?</a:t>
            </a:r>
          </a:p>
          <a:p>
            <a:pPr>
              <a:tabLst>
                <a:tab pos="180975" algn="l"/>
                <a:tab pos="1343025" algn="l"/>
              </a:tabLst>
            </a:pPr>
            <a:r>
              <a:rPr lang="nb-NO" sz="1050" b="1" dirty="0"/>
              <a:t>	</a:t>
            </a:r>
            <a:r>
              <a:rPr lang="nb-NO" sz="1050" dirty="0" err="1"/>
              <a:t>Illeluktande</a:t>
            </a:r>
            <a:r>
              <a:rPr lang="nb-NO" sz="1050" dirty="0"/>
              <a:t> urin      	Uspesifikke </a:t>
            </a:r>
            <a:r>
              <a:rPr lang="nb-NO" sz="1050" dirty="0" err="1"/>
              <a:t>endringar</a:t>
            </a:r>
            <a:r>
              <a:rPr lang="nb-NO" sz="1050" dirty="0"/>
              <a:t>, t.d. forvirring	Uklar urin                  	Ingen av punkta</a:t>
            </a:r>
          </a:p>
          <a:p>
            <a:endParaRPr lang="nb-NO" dirty="0"/>
          </a:p>
        </p:txBody>
      </p:sp>
      <p:sp>
        <p:nvSpPr>
          <p:cNvPr id="11" name="TekstSylinder 10">
            <a:extLst>
              <a:ext uri="{FF2B5EF4-FFF2-40B4-BE49-F238E27FC236}">
                <a16:creationId xmlns:a16="http://schemas.microsoft.com/office/drawing/2014/main" id="{9DF5446C-82D0-AB0B-60C9-FF2D65744FED}"/>
              </a:ext>
            </a:extLst>
          </p:cNvPr>
          <p:cNvSpPr txBox="1"/>
          <p:nvPr/>
        </p:nvSpPr>
        <p:spPr>
          <a:xfrm>
            <a:off x="8139610" y="1237905"/>
            <a:ext cx="28227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100" b="1" dirty="0"/>
              <a:t>E: Nye </a:t>
            </a:r>
            <a:r>
              <a:rPr lang="nb-NO" sz="1100" b="1" dirty="0" err="1"/>
              <a:t>verdiar</a:t>
            </a:r>
            <a:endParaRPr lang="nb-NO" sz="1100" b="1" dirty="0"/>
          </a:p>
          <a:p>
            <a:r>
              <a:rPr lang="nb-NO" sz="1100" dirty="0"/>
              <a:t>Temperatur</a:t>
            </a:r>
          </a:p>
          <a:p>
            <a:r>
              <a:rPr lang="nb-NO" sz="1100" dirty="0"/>
              <a:t>Blodtrykk </a:t>
            </a:r>
          </a:p>
          <a:p>
            <a:r>
              <a:rPr lang="nb-NO" sz="1100" dirty="0"/>
              <a:t>Puls </a:t>
            </a:r>
          </a:p>
          <a:p>
            <a:r>
              <a:rPr lang="nb-NO" sz="1100" dirty="0"/>
              <a:t>Ev. u-</a:t>
            </a:r>
            <a:r>
              <a:rPr lang="nb-NO" sz="1100" dirty="0" err="1"/>
              <a:t>stix</a:t>
            </a:r>
            <a:endParaRPr lang="nb-NO" sz="1100" dirty="0"/>
          </a:p>
          <a:p>
            <a:r>
              <a:rPr lang="nb-NO" sz="1100" dirty="0" err="1"/>
              <a:t>Nitrit</a:t>
            </a:r>
            <a:r>
              <a:rPr lang="nb-NO" sz="1100" dirty="0"/>
              <a:t> 	</a:t>
            </a:r>
            <a:r>
              <a:rPr lang="nb-NO" sz="1100" dirty="0" err="1"/>
              <a:t>Leuco</a:t>
            </a:r>
            <a:r>
              <a:rPr lang="nb-NO" sz="1100" dirty="0"/>
              <a:t> 	Blod</a:t>
            </a:r>
          </a:p>
          <a:p>
            <a:endParaRPr lang="nb-NO" dirty="0"/>
          </a:p>
        </p:txBody>
      </p:sp>
      <p:sp>
        <p:nvSpPr>
          <p:cNvPr id="22" name="TekstSylinder 21">
            <a:extLst>
              <a:ext uri="{FF2B5EF4-FFF2-40B4-BE49-F238E27FC236}">
                <a16:creationId xmlns:a16="http://schemas.microsoft.com/office/drawing/2014/main" id="{F2B88E4D-624E-FA9E-C892-6627A79CB46A}"/>
              </a:ext>
            </a:extLst>
          </p:cNvPr>
          <p:cNvSpPr txBox="1"/>
          <p:nvPr/>
        </p:nvSpPr>
        <p:spPr>
          <a:xfrm>
            <a:off x="6610731" y="4734718"/>
            <a:ext cx="19309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050" dirty="0"/>
              <a:t>Sjå A. Nyoppståtte smerter ved </a:t>
            </a:r>
          </a:p>
          <a:p>
            <a:pPr algn="ctr"/>
            <a:r>
              <a:rPr lang="nb-NO" sz="1050" dirty="0"/>
              <a:t>vannlating eller</a:t>
            </a:r>
          </a:p>
          <a:p>
            <a:pPr algn="ctr"/>
            <a:r>
              <a:rPr lang="nb-NO" sz="1050" dirty="0"/>
              <a:t>2 eller </a:t>
            </a:r>
            <a:r>
              <a:rPr lang="nb-NO" sz="1050" dirty="0" err="1"/>
              <a:t>fleire</a:t>
            </a:r>
            <a:r>
              <a:rPr lang="nb-NO" sz="1050" dirty="0"/>
              <a:t> nyoppståtte</a:t>
            </a:r>
          </a:p>
          <a:p>
            <a:pPr algn="ctr"/>
            <a:r>
              <a:rPr lang="nb-NO" sz="1050" dirty="0"/>
              <a:t> urinvegssymptom</a:t>
            </a:r>
          </a:p>
        </p:txBody>
      </p:sp>
      <p:cxnSp>
        <p:nvCxnSpPr>
          <p:cNvPr id="65" name="Rett line 64">
            <a:extLst>
              <a:ext uri="{FF2B5EF4-FFF2-40B4-BE49-F238E27FC236}">
                <a16:creationId xmlns:a16="http://schemas.microsoft.com/office/drawing/2014/main" id="{2CC8287D-D831-B9A3-F8CB-E2DA4FDF02ED}"/>
              </a:ext>
            </a:extLst>
          </p:cNvPr>
          <p:cNvCxnSpPr>
            <a:cxnSpLocks/>
          </p:cNvCxnSpPr>
          <p:nvPr/>
        </p:nvCxnSpPr>
        <p:spPr>
          <a:xfrm flipH="1">
            <a:off x="4411646" y="1290157"/>
            <a:ext cx="23032" cy="185505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Rett line 70">
            <a:extLst>
              <a:ext uri="{FF2B5EF4-FFF2-40B4-BE49-F238E27FC236}">
                <a16:creationId xmlns:a16="http://schemas.microsoft.com/office/drawing/2014/main" id="{57CC5F19-F2E2-B9FA-33CD-4D6BC3975ABF}"/>
              </a:ext>
            </a:extLst>
          </p:cNvPr>
          <p:cNvCxnSpPr>
            <a:cxnSpLocks/>
          </p:cNvCxnSpPr>
          <p:nvPr/>
        </p:nvCxnSpPr>
        <p:spPr>
          <a:xfrm>
            <a:off x="904803" y="2535473"/>
            <a:ext cx="10084659" cy="236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Rett line 74">
            <a:extLst>
              <a:ext uri="{FF2B5EF4-FFF2-40B4-BE49-F238E27FC236}">
                <a16:creationId xmlns:a16="http://schemas.microsoft.com/office/drawing/2014/main" id="{34B79A70-F82D-3961-D9B5-562720A04293}"/>
              </a:ext>
            </a:extLst>
          </p:cNvPr>
          <p:cNvCxnSpPr>
            <a:cxnSpLocks/>
          </p:cNvCxnSpPr>
          <p:nvPr/>
        </p:nvCxnSpPr>
        <p:spPr>
          <a:xfrm>
            <a:off x="8089193" y="1290157"/>
            <a:ext cx="18888" cy="1868602"/>
          </a:xfrm>
          <a:prstGeom prst="line">
            <a:avLst/>
          </a:prstGeom>
          <a:ln w="28575">
            <a:solidFill>
              <a:schemeClr val="accent1">
                <a:alpha val="9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kstSylinder 4">
            <a:extLst>
              <a:ext uri="{FF2B5EF4-FFF2-40B4-BE49-F238E27FC236}">
                <a16:creationId xmlns:a16="http://schemas.microsoft.com/office/drawing/2014/main" id="{A7111A81-1A84-EF82-344A-53DB9DD29EEC}"/>
              </a:ext>
            </a:extLst>
          </p:cNvPr>
          <p:cNvSpPr txBox="1"/>
          <p:nvPr/>
        </p:nvSpPr>
        <p:spPr>
          <a:xfrm>
            <a:off x="1099790" y="1232732"/>
            <a:ext cx="337501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80975" algn="l"/>
              </a:tabLst>
            </a:pPr>
            <a:r>
              <a:rPr lang="nb-NO" sz="1050" b="1" dirty="0"/>
              <a:t>A: 	Nyoppstått urinveissymptomer?</a:t>
            </a:r>
          </a:p>
          <a:p>
            <a:pPr>
              <a:tabLst>
                <a:tab pos="180975" algn="l"/>
                <a:tab pos="1790700" algn="l"/>
              </a:tabLst>
            </a:pPr>
            <a:r>
              <a:rPr lang="nb-NO" sz="1050" dirty="0"/>
              <a:t>	Smerter ved vannlating   	Urininkontinens</a:t>
            </a:r>
          </a:p>
          <a:p>
            <a:pPr>
              <a:tabLst>
                <a:tab pos="180975" algn="l"/>
                <a:tab pos="1790700" algn="l"/>
              </a:tabLst>
            </a:pPr>
            <a:r>
              <a:rPr lang="nb-NO" sz="1050" dirty="0"/>
              <a:t>	Vannlatingstrang                 	Hyppig vannlating</a:t>
            </a:r>
          </a:p>
          <a:p>
            <a:pPr>
              <a:tabLst>
                <a:tab pos="180975" algn="l"/>
                <a:tab pos="1790700" algn="l"/>
              </a:tabLst>
            </a:pPr>
            <a:r>
              <a:rPr lang="nb-NO" sz="1050" dirty="0"/>
              <a:t>	Smerter i korsryggen          	</a:t>
            </a:r>
            <a:r>
              <a:rPr lang="nb-NO" sz="1050" dirty="0" err="1"/>
              <a:t>Synleg</a:t>
            </a:r>
            <a:r>
              <a:rPr lang="nb-NO" sz="1050" dirty="0"/>
              <a:t> blod i urin 	Feberfølelse                         	Smerter over skambeinet</a:t>
            </a:r>
          </a:p>
          <a:p>
            <a:pPr>
              <a:tabLst>
                <a:tab pos="180975" algn="l"/>
              </a:tabLst>
            </a:pPr>
            <a:r>
              <a:rPr lang="nb-NO" sz="1050" dirty="0"/>
              <a:t>	Ingen av punkta over         </a:t>
            </a:r>
          </a:p>
        </p:txBody>
      </p:sp>
      <p:sp>
        <p:nvSpPr>
          <p:cNvPr id="142" name="TekstSylinder 141">
            <a:extLst>
              <a:ext uri="{FF2B5EF4-FFF2-40B4-BE49-F238E27FC236}">
                <a16:creationId xmlns:a16="http://schemas.microsoft.com/office/drawing/2014/main" id="{55B0A94F-9233-9F55-71D7-0B3FD50C7A57}"/>
              </a:ext>
            </a:extLst>
          </p:cNvPr>
          <p:cNvSpPr txBox="1"/>
          <p:nvPr/>
        </p:nvSpPr>
        <p:spPr>
          <a:xfrm>
            <a:off x="913877" y="5621600"/>
            <a:ext cx="10080000" cy="32400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nb-NO" sz="1600" dirty="0"/>
              <a:t>3. Refleksjon: </a:t>
            </a:r>
            <a:r>
              <a:rPr lang="nb-NO" sz="1600" dirty="0" err="1"/>
              <a:t>Diskutér</a:t>
            </a:r>
            <a:r>
              <a:rPr lang="nb-NO" sz="1600" dirty="0"/>
              <a:t> med </a:t>
            </a:r>
            <a:r>
              <a:rPr lang="nb-NO" sz="1600" dirty="0" err="1"/>
              <a:t>ein</a:t>
            </a:r>
            <a:r>
              <a:rPr lang="nb-NO" sz="1600" dirty="0"/>
              <a:t> kollega</a:t>
            </a:r>
          </a:p>
        </p:txBody>
      </p:sp>
      <p:sp>
        <p:nvSpPr>
          <p:cNvPr id="143" name="TekstSylinder 142">
            <a:extLst>
              <a:ext uri="{FF2B5EF4-FFF2-40B4-BE49-F238E27FC236}">
                <a16:creationId xmlns:a16="http://schemas.microsoft.com/office/drawing/2014/main" id="{0EAED88D-F174-ADA8-B6E5-9B4A93DA6794}"/>
              </a:ext>
            </a:extLst>
          </p:cNvPr>
          <p:cNvSpPr txBox="1"/>
          <p:nvPr/>
        </p:nvSpPr>
        <p:spPr>
          <a:xfrm>
            <a:off x="951927" y="5931032"/>
            <a:ext cx="100325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buAutoNum type="arabicPeriod"/>
            </a:pPr>
            <a:r>
              <a:rPr lang="nb-NO" sz="1100" dirty="0"/>
              <a:t>Utelukk alt anna før du </a:t>
            </a:r>
            <a:r>
              <a:rPr lang="nb-NO" sz="1100" dirty="0" err="1"/>
              <a:t>mistenkjer</a:t>
            </a:r>
            <a:r>
              <a:rPr lang="nb-NO" sz="1100" dirty="0"/>
              <a:t> </a:t>
            </a:r>
            <a:r>
              <a:rPr lang="nb-NO" sz="1100" dirty="0" err="1"/>
              <a:t>ein</a:t>
            </a:r>
            <a:r>
              <a:rPr lang="nb-NO" sz="1100" dirty="0"/>
              <a:t> urinvegsinfeksjon, t.d. medikamentendring, smerter, psykiske </a:t>
            </a:r>
            <a:r>
              <a:rPr lang="nb-NO" sz="1100" dirty="0" err="1"/>
              <a:t>problemstillingar</a:t>
            </a:r>
            <a:r>
              <a:rPr lang="nb-NO" sz="1100" dirty="0"/>
              <a:t> eller </a:t>
            </a:r>
            <a:r>
              <a:rPr lang="nb-NO" sz="1100" dirty="0" err="1"/>
              <a:t>hendingar</a:t>
            </a:r>
            <a:endParaRPr lang="nb-NO" sz="1100" dirty="0"/>
          </a:p>
          <a:p>
            <a:pPr marL="180975" indent="-180975">
              <a:buAutoNum type="arabicPeriod"/>
            </a:pPr>
            <a:r>
              <a:rPr lang="nb-NO" sz="1100" dirty="0"/>
              <a:t>Er endringa nyoppstått og markant?</a:t>
            </a:r>
          </a:p>
          <a:p>
            <a:pPr marL="180975" indent="-180975">
              <a:buAutoNum type="arabicPeriod"/>
            </a:pPr>
            <a:r>
              <a:rPr lang="nb-NO" sz="1100" dirty="0"/>
              <a:t>Kan </a:t>
            </a:r>
            <a:r>
              <a:rPr lang="nb-NO" sz="1100" dirty="0" err="1"/>
              <a:t>me</a:t>
            </a:r>
            <a:r>
              <a:rPr lang="nb-NO" sz="1100" dirty="0"/>
              <a:t> vente og sjå, t.d. </a:t>
            </a:r>
            <a:r>
              <a:rPr lang="nb-NO" sz="1100" dirty="0" err="1"/>
              <a:t>triagere</a:t>
            </a:r>
            <a:r>
              <a:rPr lang="nb-NO" sz="1100" dirty="0"/>
              <a:t> gul eller </a:t>
            </a:r>
            <a:r>
              <a:rPr lang="nb-NO" sz="1100" dirty="0" err="1"/>
              <a:t>raud</a:t>
            </a:r>
            <a:r>
              <a:rPr lang="nb-NO" sz="1100" dirty="0"/>
              <a:t>, </a:t>
            </a:r>
            <a:r>
              <a:rPr lang="nb-NO" sz="1100" dirty="0" err="1"/>
              <a:t>tettare</a:t>
            </a:r>
            <a:r>
              <a:rPr lang="nb-NO" sz="1100" dirty="0"/>
              <a:t> observasjon </a:t>
            </a:r>
            <a:r>
              <a:rPr lang="nb-NO" sz="1100" dirty="0" err="1"/>
              <a:t>utan</a:t>
            </a:r>
            <a:r>
              <a:rPr lang="nb-NO" sz="1100" dirty="0"/>
              <a:t> legekontakt?</a:t>
            </a:r>
          </a:p>
          <a:p>
            <a:pPr marL="180975" indent="-180975">
              <a:buAutoNum type="arabicPeriod"/>
            </a:pPr>
            <a:r>
              <a:rPr lang="nb-NO" sz="1100" dirty="0"/>
              <a:t>Kan </a:t>
            </a:r>
            <a:r>
              <a:rPr lang="nb-NO" sz="1100" dirty="0" err="1"/>
              <a:t>ein</a:t>
            </a:r>
            <a:r>
              <a:rPr lang="nb-NO" sz="1100" dirty="0"/>
              <a:t> </a:t>
            </a:r>
            <a:r>
              <a:rPr lang="nb-NO" sz="1100" dirty="0" err="1"/>
              <a:t>iverksetje</a:t>
            </a:r>
            <a:r>
              <a:rPr lang="nb-NO" sz="1100" dirty="0"/>
              <a:t> </a:t>
            </a:r>
            <a:r>
              <a:rPr lang="nb-NO" sz="1100" dirty="0" err="1"/>
              <a:t>førebyggande</a:t>
            </a:r>
            <a:r>
              <a:rPr lang="nb-NO" sz="1100" dirty="0"/>
              <a:t> tiltak, t.d. væskeskjema, faste toalettider, fokus på nedantilstell, hyppige bleieskift, sikre blæretømming?</a:t>
            </a:r>
          </a:p>
        </p:txBody>
      </p:sp>
      <p:sp>
        <p:nvSpPr>
          <p:cNvPr id="99" name="Rektangel: Avrunda hjørne 12">
            <a:extLst>
              <a:ext uri="{FF2B5EF4-FFF2-40B4-BE49-F238E27FC236}">
                <a16:creationId xmlns:a16="http://schemas.microsoft.com/office/drawing/2014/main" id="{583D61BE-08C1-49AF-8276-47DCB3228277}"/>
              </a:ext>
            </a:extLst>
          </p:cNvPr>
          <p:cNvSpPr/>
          <p:nvPr/>
        </p:nvSpPr>
        <p:spPr>
          <a:xfrm>
            <a:off x="3458348" y="3611744"/>
            <a:ext cx="1881122" cy="547460"/>
          </a:xfrm>
          <a:prstGeom prst="roundRect">
            <a:avLst>
              <a:gd name="adj" fmla="val 24964"/>
            </a:avLst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grpSp>
        <p:nvGrpSpPr>
          <p:cNvPr id="232" name="Gruppe 231">
            <a:extLst>
              <a:ext uri="{FF2B5EF4-FFF2-40B4-BE49-F238E27FC236}">
                <a16:creationId xmlns:a16="http://schemas.microsoft.com/office/drawing/2014/main" id="{4437A939-262E-C536-6D7B-BABD658E0E5A}"/>
              </a:ext>
            </a:extLst>
          </p:cNvPr>
          <p:cNvGrpSpPr/>
          <p:nvPr/>
        </p:nvGrpSpPr>
        <p:grpSpPr>
          <a:xfrm>
            <a:off x="965969" y="3568286"/>
            <a:ext cx="10082943" cy="2043980"/>
            <a:chOff x="965969" y="3568285"/>
            <a:chExt cx="10082943" cy="2049645"/>
          </a:xfrm>
        </p:grpSpPr>
        <p:cxnSp>
          <p:nvCxnSpPr>
            <p:cNvPr id="157" name="Rett pilkobling 156">
              <a:extLst>
                <a:ext uri="{FF2B5EF4-FFF2-40B4-BE49-F238E27FC236}">
                  <a16:creationId xmlns:a16="http://schemas.microsoft.com/office/drawing/2014/main" id="{C8066D01-362C-3C10-6077-DFF7A888DCE4}"/>
                </a:ext>
              </a:extLst>
            </p:cNvPr>
            <p:cNvCxnSpPr>
              <a:cxnSpLocks/>
              <a:endCxn id="100" idx="1"/>
            </p:cNvCxnSpPr>
            <p:nvPr/>
          </p:nvCxnSpPr>
          <p:spPr>
            <a:xfrm flipV="1">
              <a:off x="5333979" y="4334329"/>
              <a:ext cx="1323331" cy="794176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Rett pilkobling 158">
              <a:extLst>
                <a:ext uri="{FF2B5EF4-FFF2-40B4-BE49-F238E27FC236}">
                  <a16:creationId xmlns:a16="http://schemas.microsoft.com/office/drawing/2014/main" id="{40039C81-73E5-8EFB-5EFD-0D8033E77735}"/>
                </a:ext>
              </a:extLst>
            </p:cNvPr>
            <p:cNvCxnSpPr>
              <a:cxnSpLocks/>
              <a:stCxn id="97" idx="3"/>
              <a:endCxn id="130" idx="1"/>
            </p:cNvCxnSpPr>
            <p:nvPr/>
          </p:nvCxnSpPr>
          <p:spPr>
            <a:xfrm flipV="1">
              <a:off x="5341613" y="5090641"/>
              <a:ext cx="1298336" cy="170833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Rett pilkobling 157">
              <a:extLst>
                <a:ext uri="{FF2B5EF4-FFF2-40B4-BE49-F238E27FC236}">
                  <a16:creationId xmlns:a16="http://schemas.microsoft.com/office/drawing/2014/main" id="{4A832929-1C22-A02E-5F84-1479D7729B38}"/>
                </a:ext>
              </a:extLst>
            </p:cNvPr>
            <p:cNvCxnSpPr>
              <a:cxnSpLocks/>
              <a:endCxn id="96" idx="1"/>
            </p:cNvCxnSpPr>
            <p:nvPr/>
          </p:nvCxnSpPr>
          <p:spPr>
            <a:xfrm>
              <a:off x="5341613" y="3772472"/>
              <a:ext cx="1307165" cy="0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Rett pilkobling 161">
              <a:extLst>
                <a:ext uri="{FF2B5EF4-FFF2-40B4-BE49-F238E27FC236}">
                  <a16:creationId xmlns:a16="http://schemas.microsoft.com/office/drawing/2014/main" id="{09A95178-1785-25BD-EF26-FAD27F0C13B1}"/>
                </a:ext>
              </a:extLst>
            </p:cNvPr>
            <p:cNvCxnSpPr>
              <a:cxnSpLocks/>
              <a:endCxn id="72" idx="1"/>
            </p:cNvCxnSpPr>
            <p:nvPr/>
          </p:nvCxnSpPr>
          <p:spPr>
            <a:xfrm>
              <a:off x="8536365" y="4466744"/>
              <a:ext cx="1120885" cy="0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Rett pilkobling 162">
              <a:extLst>
                <a:ext uri="{FF2B5EF4-FFF2-40B4-BE49-F238E27FC236}">
                  <a16:creationId xmlns:a16="http://schemas.microsoft.com/office/drawing/2014/main" id="{B574E460-9261-662F-8C48-4D94848B5625}"/>
                </a:ext>
              </a:extLst>
            </p:cNvPr>
            <p:cNvCxnSpPr>
              <a:cxnSpLocks/>
              <a:endCxn id="70" idx="1"/>
            </p:cNvCxnSpPr>
            <p:nvPr/>
          </p:nvCxnSpPr>
          <p:spPr>
            <a:xfrm flipV="1">
              <a:off x="8544897" y="4029022"/>
              <a:ext cx="1110238" cy="178717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Rett pilkobling 160">
              <a:extLst>
                <a:ext uri="{FF2B5EF4-FFF2-40B4-BE49-F238E27FC236}">
                  <a16:creationId xmlns:a16="http://schemas.microsoft.com/office/drawing/2014/main" id="{8C867E30-E605-99A7-FD60-8260967331E0}"/>
                </a:ext>
              </a:extLst>
            </p:cNvPr>
            <p:cNvCxnSpPr>
              <a:cxnSpLocks/>
              <a:endCxn id="117" idx="1"/>
            </p:cNvCxnSpPr>
            <p:nvPr/>
          </p:nvCxnSpPr>
          <p:spPr>
            <a:xfrm>
              <a:off x="8519026" y="5274610"/>
              <a:ext cx="1166434" cy="87985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Rett pilkobling 159">
              <a:extLst>
                <a:ext uri="{FF2B5EF4-FFF2-40B4-BE49-F238E27FC236}">
                  <a16:creationId xmlns:a16="http://schemas.microsoft.com/office/drawing/2014/main" id="{D78596FF-C181-1617-9CB2-73785F63B19B}"/>
                </a:ext>
              </a:extLst>
            </p:cNvPr>
            <p:cNvCxnSpPr>
              <a:cxnSpLocks/>
              <a:endCxn id="74" idx="1"/>
            </p:cNvCxnSpPr>
            <p:nvPr/>
          </p:nvCxnSpPr>
          <p:spPr>
            <a:xfrm flipV="1">
              <a:off x="8536365" y="4923549"/>
              <a:ext cx="1129945" cy="8220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Rett pilkobling 151">
              <a:extLst>
                <a:ext uri="{FF2B5EF4-FFF2-40B4-BE49-F238E27FC236}">
                  <a16:creationId xmlns:a16="http://schemas.microsoft.com/office/drawing/2014/main" id="{487EC9EB-EA84-A88F-6928-A376D94FB9BA}"/>
                </a:ext>
              </a:extLst>
            </p:cNvPr>
            <p:cNvCxnSpPr>
              <a:cxnSpLocks/>
              <a:stCxn id="13" idx="3"/>
              <a:endCxn id="99" idx="1"/>
            </p:cNvCxnSpPr>
            <p:nvPr/>
          </p:nvCxnSpPr>
          <p:spPr>
            <a:xfrm flipV="1">
              <a:off x="2455712" y="3885474"/>
              <a:ext cx="1002636" cy="543420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3" name="Gruppe 42">
              <a:extLst>
                <a:ext uri="{FF2B5EF4-FFF2-40B4-BE49-F238E27FC236}">
                  <a16:creationId xmlns:a16="http://schemas.microsoft.com/office/drawing/2014/main" id="{4489A2CE-791E-132B-E7BB-9D25ABFF68F8}"/>
                </a:ext>
              </a:extLst>
            </p:cNvPr>
            <p:cNvGrpSpPr/>
            <p:nvPr/>
          </p:nvGrpSpPr>
          <p:grpSpPr>
            <a:xfrm>
              <a:off x="965969" y="4277226"/>
              <a:ext cx="1637299" cy="303336"/>
              <a:chOff x="965969" y="4277226"/>
              <a:chExt cx="1637299" cy="303336"/>
            </a:xfrm>
          </p:grpSpPr>
          <p:sp>
            <p:nvSpPr>
              <p:cNvPr id="8" name="TekstSylinder 7">
                <a:extLst>
                  <a:ext uri="{FF2B5EF4-FFF2-40B4-BE49-F238E27FC236}">
                    <a16:creationId xmlns:a16="http://schemas.microsoft.com/office/drawing/2014/main" id="{E2033A61-4F2B-C8C1-EF3B-CCDFFC03FA0A}"/>
                  </a:ext>
                </a:extLst>
              </p:cNvPr>
              <p:cNvSpPr txBox="1"/>
              <p:nvPr/>
            </p:nvSpPr>
            <p:spPr>
              <a:xfrm>
                <a:off x="1042360" y="4303776"/>
                <a:ext cx="1560908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50" dirty="0"/>
                  <a:t>Sjå E: Feber &gt; 37,9°C?</a:t>
                </a:r>
              </a:p>
            </p:txBody>
          </p:sp>
          <p:sp>
            <p:nvSpPr>
              <p:cNvPr id="13" name="Rektangel: Avrunda hjørne 12">
                <a:extLst>
                  <a:ext uri="{FF2B5EF4-FFF2-40B4-BE49-F238E27FC236}">
                    <a16:creationId xmlns:a16="http://schemas.microsoft.com/office/drawing/2014/main" id="{5B89A25F-E1E7-1FFE-D758-8BD9FEE49AD3}"/>
                  </a:ext>
                </a:extLst>
              </p:cNvPr>
              <p:cNvSpPr/>
              <p:nvPr/>
            </p:nvSpPr>
            <p:spPr>
              <a:xfrm>
                <a:off x="965969" y="4277226"/>
                <a:ext cx="1489743" cy="303336"/>
              </a:xfrm>
              <a:prstGeom prst="roundRect">
                <a:avLst>
                  <a:gd name="adj" fmla="val 24964"/>
                </a:avLst>
              </a:prstGeom>
              <a:noFill/>
              <a:ln w="285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</p:grpSp>
        <p:pic>
          <p:nvPicPr>
            <p:cNvPr id="133" name="Bilete 132">
              <a:extLst>
                <a:ext uri="{FF2B5EF4-FFF2-40B4-BE49-F238E27FC236}">
                  <a16:creationId xmlns:a16="http://schemas.microsoft.com/office/drawing/2014/main" id="{F9A4EDFC-B87A-3282-B27E-5282C2F749E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925636" y="3828303"/>
              <a:ext cx="491566" cy="540687"/>
            </a:xfrm>
            <a:prstGeom prst="rect">
              <a:avLst/>
            </a:prstGeom>
          </p:spPr>
        </p:pic>
        <p:pic>
          <p:nvPicPr>
            <p:cNvPr id="134" name="Bilete 133">
              <a:extLst>
                <a:ext uri="{FF2B5EF4-FFF2-40B4-BE49-F238E27FC236}">
                  <a16:creationId xmlns:a16="http://schemas.microsoft.com/office/drawing/2014/main" id="{FBE8B356-EA02-A203-AACC-07BC4250EFB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920710" y="4700439"/>
              <a:ext cx="492098" cy="518556"/>
            </a:xfrm>
            <a:prstGeom prst="rect">
              <a:avLst/>
            </a:prstGeom>
          </p:spPr>
        </p:pic>
        <p:pic>
          <p:nvPicPr>
            <p:cNvPr id="138" name="Bilete 137">
              <a:extLst>
                <a:ext uri="{FF2B5EF4-FFF2-40B4-BE49-F238E27FC236}">
                  <a16:creationId xmlns:a16="http://schemas.microsoft.com/office/drawing/2014/main" id="{077026CC-D468-7C4B-E641-10375E19E3E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927115" y="4247688"/>
              <a:ext cx="485693" cy="512089"/>
            </a:xfrm>
            <a:prstGeom prst="rect">
              <a:avLst/>
            </a:prstGeom>
          </p:spPr>
        </p:pic>
        <p:pic>
          <p:nvPicPr>
            <p:cNvPr id="139" name="Bilete 138">
              <a:extLst>
                <a:ext uri="{FF2B5EF4-FFF2-40B4-BE49-F238E27FC236}">
                  <a16:creationId xmlns:a16="http://schemas.microsoft.com/office/drawing/2014/main" id="{EB96B2DA-EA53-773F-794C-AAEC2EF8D77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925636" y="5128505"/>
              <a:ext cx="464198" cy="489425"/>
            </a:xfrm>
            <a:prstGeom prst="rect">
              <a:avLst/>
            </a:prstGeom>
          </p:spPr>
        </p:pic>
        <p:grpSp>
          <p:nvGrpSpPr>
            <p:cNvPr id="31" name="Gruppe 30">
              <a:extLst>
                <a:ext uri="{FF2B5EF4-FFF2-40B4-BE49-F238E27FC236}">
                  <a16:creationId xmlns:a16="http://schemas.microsoft.com/office/drawing/2014/main" id="{3579F2B4-046F-4D0F-E0A9-85F2595178D1}"/>
                </a:ext>
              </a:extLst>
            </p:cNvPr>
            <p:cNvGrpSpPr/>
            <p:nvPr/>
          </p:nvGrpSpPr>
          <p:grpSpPr>
            <a:xfrm>
              <a:off x="2599930" y="3931621"/>
              <a:ext cx="684532" cy="444484"/>
              <a:chOff x="66495" y="2014721"/>
              <a:chExt cx="684532" cy="444484"/>
            </a:xfrm>
          </p:grpSpPr>
          <p:sp>
            <p:nvSpPr>
              <p:cNvPr id="34" name="Ellipse 33">
                <a:extLst>
                  <a:ext uri="{FF2B5EF4-FFF2-40B4-BE49-F238E27FC236}">
                    <a16:creationId xmlns:a16="http://schemas.microsoft.com/office/drawing/2014/main" id="{D92CE4C1-1776-0FDA-25B9-809C4FEDEA74}"/>
                  </a:ext>
                </a:extLst>
              </p:cNvPr>
              <p:cNvSpPr/>
              <p:nvPr/>
            </p:nvSpPr>
            <p:spPr>
              <a:xfrm>
                <a:off x="66495" y="2014721"/>
                <a:ext cx="684532" cy="444484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b-NO" sz="1050" dirty="0"/>
                  <a:t>  JA</a:t>
                </a:r>
              </a:p>
            </p:txBody>
          </p:sp>
          <p:pic>
            <p:nvPicPr>
              <p:cNvPr id="35" name="Bilete 67">
                <a:extLst>
                  <a:ext uri="{FF2B5EF4-FFF2-40B4-BE49-F238E27FC236}">
                    <a16:creationId xmlns:a16="http://schemas.microsoft.com/office/drawing/2014/main" id="{12A9D5C0-08F0-2B5D-CF1D-8941DC55A64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0087" y="2148251"/>
                <a:ext cx="164606" cy="152413"/>
              </a:xfrm>
              <a:prstGeom prst="rect">
                <a:avLst/>
              </a:prstGeom>
            </p:spPr>
          </p:pic>
        </p:grpSp>
        <p:grpSp>
          <p:nvGrpSpPr>
            <p:cNvPr id="36" name="Gruppe 35">
              <a:extLst>
                <a:ext uri="{FF2B5EF4-FFF2-40B4-BE49-F238E27FC236}">
                  <a16:creationId xmlns:a16="http://schemas.microsoft.com/office/drawing/2014/main" id="{75810C6D-3295-00F6-691E-F12EA1344919}"/>
                </a:ext>
              </a:extLst>
            </p:cNvPr>
            <p:cNvGrpSpPr/>
            <p:nvPr/>
          </p:nvGrpSpPr>
          <p:grpSpPr>
            <a:xfrm>
              <a:off x="5607967" y="4478480"/>
              <a:ext cx="684532" cy="444484"/>
              <a:chOff x="66495" y="2014721"/>
              <a:chExt cx="684532" cy="444484"/>
            </a:xfrm>
          </p:grpSpPr>
          <p:sp>
            <p:nvSpPr>
              <p:cNvPr id="37" name="Ellipse 36">
                <a:extLst>
                  <a:ext uri="{FF2B5EF4-FFF2-40B4-BE49-F238E27FC236}">
                    <a16:creationId xmlns:a16="http://schemas.microsoft.com/office/drawing/2014/main" id="{E2ACE420-B702-C4E0-09F0-29117B4A9763}"/>
                  </a:ext>
                </a:extLst>
              </p:cNvPr>
              <p:cNvSpPr/>
              <p:nvPr/>
            </p:nvSpPr>
            <p:spPr>
              <a:xfrm>
                <a:off x="66495" y="2014721"/>
                <a:ext cx="684532" cy="444484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b-NO" sz="1050" dirty="0"/>
                  <a:t>  JA</a:t>
                </a:r>
              </a:p>
            </p:txBody>
          </p:sp>
          <p:pic>
            <p:nvPicPr>
              <p:cNvPr id="38" name="Bilete 67">
                <a:extLst>
                  <a:ext uri="{FF2B5EF4-FFF2-40B4-BE49-F238E27FC236}">
                    <a16:creationId xmlns:a16="http://schemas.microsoft.com/office/drawing/2014/main" id="{6F0DE6F4-501C-F20F-8B27-8AC6A182CE0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0087" y="2148251"/>
                <a:ext cx="164606" cy="152413"/>
              </a:xfrm>
              <a:prstGeom prst="rect">
                <a:avLst/>
              </a:prstGeom>
            </p:spPr>
          </p:pic>
        </p:grpSp>
        <p:sp>
          <p:nvSpPr>
            <p:cNvPr id="41" name="TekstSylinder 40">
              <a:extLst>
                <a:ext uri="{FF2B5EF4-FFF2-40B4-BE49-F238E27FC236}">
                  <a16:creationId xmlns:a16="http://schemas.microsoft.com/office/drawing/2014/main" id="{C85CF275-CA0F-C383-4F93-5EBE1A80E44E}"/>
                </a:ext>
              </a:extLst>
            </p:cNvPr>
            <p:cNvSpPr txBox="1"/>
            <p:nvPr/>
          </p:nvSpPr>
          <p:spPr>
            <a:xfrm>
              <a:off x="3421121" y="3594117"/>
              <a:ext cx="1915400" cy="5770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n-NO" sz="1050" dirty="0"/>
                <a:t>Sjå C: 2 eller fleire nyoppståtte infeksjonsteikn frå andre organsystem enn urinvegane</a:t>
              </a:r>
            </a:p>
          </p:txBody>
        </p:sp>
        <p:grpSp>
          <p:nvGrpSpPr>
            <p:cNvPr id="60" name="Gruppe 59">
              <a:extLst>
                <a:ext uri="{FF2B5EF4-FFF2-40B4-BE49-F238E27FC236}">
                  <a16:creationId xmlns:a16="http://schemas.microsoft.com/office/drawing/2014/main" id="{7C14284F-C5BA-3F3A-A71E-D818954EFCFE}"/>
                </a:ext>
              </a:extLst>
            </p:cNvPr>
            <p:cNvGrpSpPr/>
            <p:nvPr/>
          </p:nvGrpSpPr>
          <p:grpSpPr>
            <a:xfrm>
              <a:off x="5607967" y="4991433"/>
              <a:ext cx="684532" cy="444484"/>
              <a:chOff x="66495" y="2014721"/>
              <a:chExt cx="684532" cy="444484"/>
            </a:xfrm>
          </p:grpSpPr>
          <p:sp>
            <p:nvSpPr>
              <p:cNvPr id="61" name="Ellipse 60">
                <a:extLst>
                  <a:ext uri="{FF2B5EF4-FFF2-40B4-BE49-F238E27FC236}">
                    <a16:creationId xmlns:a16="http://schemas.microsoft.com/office/drawing/2014/main" id="{3A86B8FF-594B-A085-377C-FEC437F0C8F5}"/>
                  </a:ext>
                </a:extLst>
              </p:cNvPr>
              <p:cNvSpPr/>
              <p:nvPr/>
            </p:nvSpPr>
            <p:spPr>
              <a:xfrm>
                <a:off x="66495" y="2014721"/>
                <a:ext cx="684532" cy="444484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b-NO" sz="1050" dirty="0"/>
                  <a:t>   NEI</a:t>
                </a:r>
              </a:p>
            </p:txBody>
          </p:sp>
          <p:pic>
            <p:nvPicPr>
              <p:cNvPr id="62" name="Bilete 67">
                <a:extLst>
                  <a:ext uri="{FF2B5EF4-FFF2-40B4-BE49-F238E27FC236}">
                    <a16:creationId xmlns:a16="http://schemas.microsoft.com/office/drawing/2014/main" id="{DB1E586B-330A-1FAE-5080-AA5F7AF6414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0087" y="2148251"/>
                <a:ext cx="164606" cy="152413"/>
              </a:xfrm>
              <a:prstGeom prst="rect">
                <a:avLst/>
              </a:prstGeom>
            </p:spPr>
          </p:pic>
        </p:grpSp>
        <p:grpSp>
          <p:nvGrpSpPr>
            <p:cNvPr id="124" name="Gruppe 123">
              <a:extLst>
                <a:ext uri="{FF2B5EF4-FFF2-40B4-BE49-F238E27FC236}">
                  <a16:creationId xmlns:a16="http://schemas.microsoft.com/office/drawing/2014/main" id="{B46FF170-B681-CC83-CDFC-168DEE0553FC}"/>
                </a:ext>
              </a:extLst>
            </p:cNvPr>
            <p:cNvGrpSpPr/>
            <p:nvPr/>
          </p:nvGrpSpPr>
          <p:grpSpPr>
            <a:xfrm>
              <a:off x="3456204" y="5109806"/>
              <a:ext cx="1885409" cy="303336"/>
              <a:chOff x="3476632" y="5099058"/>
              <a:chExt cx="1854117" cy="303336"/>
            </a:xfrm>
          </p:grpSpPr>
          <p:sp>
            <p:nvSpPr>
              <p:cNvPr id="20" name="TekstSylinder 19">
                <a:extLst>
                  <a:ext uri="{FF2B5EF4-FFF2-40B4-BE49-F238E27FC236}">
                    <a16:creationId xmlns:a16="http://schemas.microsoft.com/office/drawing/2014/main" id="{7D659328-E21B-2700-61EF-6A6B5F82C412}"/>
                  </a:ext>
                </a:extLst>
              </p:cNvPr>
              <p:cNvSpPr txBox="1"/>
              <p:nvPr/>
            </p:nvSpPr>
            <p:spPr>
              <a:xfrm>
                <a:off x="3908550" y="5123768"/>
                <a:ext cx="996584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50" dirty="0"/>
                  <a:t>Sjå F: Kateter?</a:t>
                </a:r>
              </a:p>
            </p:txBody>
          </p:sp>
          <p:sp>
            <p:nvSpPr>
              <p:cNvPr id="97" name="Rektangel: Avrunda hjørne 12">
                <a:extLst>
                  <a:ext uri="{FF2B5EF4-FFF2-40B4-BE49-F238E27FC236}">
                    <a16:creationId xmlns:a16="http://schemas.microsoft.com/office/drawing/2014/main" id="{293F747B-B61B-29E3-0500-E303DCCAC20D}"/>
                  </a:ext>
                </a:extLst>
              </p:cNvPr>
              <p:cNvSpPr/>
              <p:nvPr/>
            </p:nvSpPr>
            <p:spPr>
              <a:xfrm>
                <a:off x="3476632" y="5099058"/>
                <a:ext cx="1854117" cy="303336"/>
              </a:xfrm>
              <a:prstGeom prst="roundRect">
                <a:avLst>
                  <a:gd name="adj" fmla="val 24964"/>
                </a:avLst>
              </a:prstGeom>
              <a:noFill/>
              <a:ln w="285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</p:grpSp>
        <p:grpSp>
          <p:nvGrpSpPr>
            <p:cNvPr id="126" name="Gruppe 125">
              <a:extLst>
                <a:ext uri="{FF2B5EF4-FFF2-40B4-BE49-F238E27FC236}">
                  <a16:creationId xmlns:a16="http://schemas.microsoft.com/office/drawing/2014/main" id="{ED5D465C-DD7A-F056-A5A3-E93E0E28EEA5}"/>
                </a:ext>
              </a:extLst>
            </p:cNvPr>
            <p:cNvGrpSpPr/>
            <p:nvPr/>
          </p:nvGrpSpPr>
          <p:grpSpPr>
            <a:xfrm>
              <a:off x="6634608" y="4099621"/>
              <a:ext cx="1956876" cy="469416"/>
              <a:chOff x="6654532" y="4079849"/>
              <a:chExt cx="1956876" cy="469416"/>
            </a:xfrm>
          </p:grpSpPr>
          <p:sp>
            <p:nvSpPr>
              <p:cNvPr id="21" name="TekstSylinder 20">
                <a:extLst>
                  <a:ext uri="{FF2B5EF4-FFF2-40B4-BE49-F238E27FC236}">
                    <a16:creationId xmlns:a16="http://schemas.microsoft.com/office/drawing/2014/main" id="{45218404-28F4-8E3F-5617-74C64C0293C3}"/>
                  </a:ext>
                </a:extLst>
              </p:cNvPr>
              <p:cNvSpPr txBox="1"/>
              <p:nvPr/>
            </p:nvSpPr>
            <p:spPr>
              <a:xfrm>
                <a:off x="6654532" y="4107888"/>
                <a:ext cx="1956876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1050" dirty="0"/>
                  <a:t>Sjå B: </a:t>
                </a:r>
                <a:r>
                  <a:rPr lang="nb-NO" sz="1050" dirty="0" err="1"/>
                  <a:t>ein</a:t>
                </a:r>
                <a:r>
                  <a:rPr lang="nb-NO" sz="1050" dirty="0"/>
                  <a:t> eller </a:t>
                </a:r>
                <a:r>
                  <a:rPr lang="nb-NO" sz="1050" dirty="0" err="1"/>
                  <a:t>fleire</a:t>
                </a:r>
                <a:r>
                  <a:rPr lang="nb-NO" sz="1050" dirty="0"/>
                  <a:t> nyoppståtte </a:t>
                </a:r>
              </a:p>
              <a:p>
                <a:pPr algn="ctr"/>
                <a:r>
                  <a:rPr lang="nb-NO" sz="1050" dirty="0" err="1"/>
                  <a:t>alvorlege</a:t>
                </a:r>
                <a:r>
                  <a:rPr lang="nb-NO" sz="1050" dirty="0"/>
                  <a:t> symptom</a:t>
                </a:r>
              </a:p>
            </p:txBody>
          </p:sp>
          <p:sp>
            <p:nvSpPr>
              <p:cNvPr id="100" name="Rektangel: Avrunda hjørne 12">
                <a:extLst>
                  <a:ext uri="{FF2B5EF4-FFF2-40B4-BE49-F238E27FC236}">
                    <a16:creationId xmlns:a16="http://schemas.microsoft.com/office/drawing/2014/main" id="{F0D33FA3-ECAB-71BA-DEF4-CCAD89232A63}"/>
                  </a:ext>
                </a:extLst>
              </p:cNvPr>
              <p:cNvSpPr/>
              <p:nvPr/>
            </p:nvSpPr>
            <p:spPr>
              <a:xfrm>
                <a:off x="6677234" y="4079849"/>
                <a:ext cx="1887587" cy="469416"/>
              </a:xfrm>
              <a:prstGeom prst="roundRect">
                <a:avLst>
                  <a:gd name="adj" fmla="val 24964"/>
                </a:avLst>
              </a:prstGeom>
              <a:noFill/>
              <a:ln w="285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</p:grpSp>
        <p:grpSp>
          <p:nvGrpSpPr>
            <p:cNvPr id="118" name="Gruppe 117">
              <a:extLst>
                <a:ext uri="{FF2B5EF4-FFF2-40B4-BE49-F238E27FC236}">
                  <a16:creationId xmlns:a16="http://schemas.microsoft.com/office/drawing/2014/main" id="{8686C321-0185-1081-C714-5B9A13B9AFA2}"/>
                </a:ext>
              </a:extLst>
            </p:cNvPr>
            <p:cNvGrpSpPr/>
            <p:nvPr/>
          </p:nvGrpSpPr>
          <p:grpSpPr>
            <a:xfrm>
              <a:off x="9655135" y="3885022"/>
              <a:ext cx="1393777" cy="1613882"/>
              <a:chOff x="9654995" y="3913744"/>
              <a:chExt cx="1393777" cy="1613882"/>
            </a:xfrm>
          </p:grpSpPr>
          <p:grpSp>
            <p:nvGrpSpPr>
              <p:cNvPr id="116" name="Gruppe 115">
                <a:extLst>
                  <a:ext uri="{FF2B5EF4-FFF2-40B4-BE49-F238E27FC236}">
                    <a16:creationId xmlns:a16="http://schemas.microsoft.com/office/drawing/2014/main" id="{49BBC82F-08BE-A422-A527-27202764EB88}"/>
                  </a:ext>
                </a:extLst>
              </p:cNvPr>
              <p:cNvGrpSpPr/>
              <p:nvPr/>
            </p:nvGrpSpPr>
            <p:grpSpPr>
              <a:xfrm>
                <a:off x="9654995" y="3913744"/>
                <a:ext cx="1325857" cy="1613882"/>
                <a:chOff x="9654878" y="3886515"/>
                <a:chExt cx="1325857" cy="1613882"/>
              </a:xfrm>
            </p:grpSpPr>
            <p:grpSp>
              <p:nvGrpSpPr>
                <p:cNvPr id="115" name="Gruppe 114">
                  <a:extLst>
                    <a:ext uri="{FF2B5EF4-FFF2-40B4-BE49-F238E27FC236}">
                      <a16:creationId xmlns:a16="http://schemas.microsoft.com/office/drawing/2014/main" id="{0FCF6280-0717-A6A8-F483-900EFC173B0B}"/>
                    </a:ext>
                  </a:extLst>
                </p:cNvPr>
                <p:cNvGrpSpPr>
                  <a:grpSpLocks noChangeAspect="1"/>
                </p:cNvGrpSpPr>
                <p:nvPr/>
              </p:nvGrpSpPr>
              <p:grpSpPr>
                <a:xfrm>
                  <a:off x="9654878" y="3886515"/>
                  <a:ext cx="1296000" cy="288000"/>
                  <a:chOff x="9930584" y="2839669"/>
                  <a:chExt cx="1277237" cy="303336"/>
                </a:xfrm>
              </p:grpSpPr>
              <p:sp>
                <p:nvSpPr>
                  <p:cNvPr id="23" name="TekstSylinder 22">
                    <a:extLst>
                      <a:ext uri="{FF2B5EF4-FFF2-40B4-BE49-F238E27FC236}">
                        <a16:creationId xmlns:a16="http://schemas.microsoft.com/office/drawing/2014/main" id="{AA700BC7-E878-56B0-F1ED-E73A49049BF1}"/>
                      </a:ext>
                    </a:extLst>
                  </p:cNvPr>
                  <p:cNvSpPr txBox="1"/>
                  <p:nvPr/>
                </p:nvSpPr>
                <p:spPr>
                  <a:xfrm>
                    <a:off x="10060887" y="2861799"/>
                    <a:ext cx="1016625" cy="25391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nb-NO" sz="1050" dirty="0" err="1"/>
                      <a:t>UVI</a:t>
                    </a:r>
                    <a:r>
                      <a:rPr lang="nb-NO" sz="1050" dirty="0"/>
                      <a:t> </a:t>
                    </a:r>
                    <a:r>
                      <a:rPr lang="nb-NO" sz="1050" dirty="0" err="1"/>
                      <a:t>sannsynleg</a:t>
                    </a:r>
                    <a:endParaRPr lang="nb-NO" sz="1050" dirty="0"/>
                  </a:p>
                </p:txBody>
              </p:sp>
              <p:sp>
                <p:nvSpPr>
                  <p:cNvPr id="70" name="Rektangel: Avrunda hjørne 12">
                    <a:extLst>
                      <a:ext uri="{FF2B5EF4-FFF2-40B4-BE49-F238E27FC236}">
                        <a16:creationId xmlns:a16="http://schemas.microsoft.com/office/drawing/2014/main" id="{B77B730F-DE11-F5B1-3C4C-661F2DE79C5F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9930584" y="2839669"/>
                    <a:ext cx="1277237" cy="303336"/>
                  </a:xfrm>
                  <a:prstGeom prst="roundRect">
                    <a:avLst>
                      <a:gd name="adj" fmla="val 24964"/>
                    </a:avLst>
                  </a:prstGeom>
                  <a:noFill/>
                  <a:ln w="28575"/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112" name="Gruppe 111">
                  <a:extLst>
                    <a:ext uri="{FF2B5EF4-FFF2-40B4-BE49-F238E27FC236}">
                      <a16:creationId xmlns:a16="http://schemas.microsoft.com/office/drawing/2014/main" id="{16C77FF2-D7E6-755B-DC95-E3F4331362ED}"/>
                    </a:ext>
                  </a:extLst>
                </p:cNvPr>
                <p:cNvGrpSpPr>
                  <a:grpSpLocks noChangeAspect="1"/>
                </p:cNvGrpSpPr>
                <p:nvPr/>
              </p:nvGrpSpPr>
              <p:grpSpPr>
                <a:xfrm>
                  <a:off x="9656991" y="4324237"/>
                  <a:ext cx="1305060" cy="288000"/>
                  <a:chOff x="9832142" y="3913693"/>
                  <a:chExt cx="1307833" cy="303337"/>
                </a:xfrm>
              </p:grpSpPr>
              <p:sp>
                <p:nvSpPr>
                  <p:cNvPr id="26" name="TekstSylinder 25">
                    <a:extLst>
                      <a:ext uri="{FF2B5EF4-FFF2-40B4-BE49-F238E27FC236}">
                        <a16:creationId xmlns:a16="http://schemas.microsoft.com/office/drawing/2014/main" id="{95EB7EFA-55A2-2D3B-28D5-D6260E2F57CB}"/>
                      </a:ext>
                    </a:extLst>
                  </p:cNvPr>
                  <p:cNvSpPr txBox="1"/>
                  <p:nvPr/>
                </p:nvSpPr>
                <p:spPr>
                  <a:xfrm>
                    <a:off x="9847876" y="3941010"/>
                    <a:ext cx="1292099" cy="26743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nb-NO" sz="1050" dirty="0"/>
                      <a:t>UVI </a:t>
                    </a:r>
                    <a:r>
                      <a:rPr lang="nb-NO" sz="1050" dirty="0" err="1"/>
                      <a:t>ikkje</a:t>
                    </a:r>
                    <a:r>
                      <a:rPr lang="nb-NO" sz="1050" dirty="0"/>
                      <a:t> </a:t>
                    </a:r>
                    <a:r>
                      <a:rPr lang="nb-NO" sz="1050" dirty="0" err="1"/>
                      <a:t>sannsynleg</a:t>
                    </a:r>
                    <a:endParaRPr lang="nb-NO" sz="1050" dirty="0"/>
                  </a:p>
                </p:txBody>
              </p:sp>
              <p:sp>
                <p:nvSpPr>
                  <p:cNvPr id="72" name="Rektangel: Avrunda hjørne 12">
                    <a:extLst>
                      <a:ext uri="{FF2B5EF4-FFF2-40B4-BE49-F238E27FC236}">
                        <a16:creationId xmlns:a16="http://schemas.microsoft.com/office/drawing/2014/main" id="{0F80D5C9-8A5B-888C-32C6-3AE3F2B74DA2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9832142" y="3913693"/>
                    <a:ext cx="1298753" cy="303337"/>
                  </a:xfrm>
                  <a:prstGeom prst="roundRect">
                    <a:avLst>
                      <a:gd name="adj" fmla="val 24964"/>
                    </a:avLst>
                  </a:prstGeom>
                  <a:noFill/>
                  <a:ln w="28575"/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sp>
              <p:nvSpPr>
                <p:cNvPr id="95" name="Rektangel: Avrunda hjørne 12">
                  <a:extLst>
                    <a:ext uri="{FF2B5EF4-FFF2-40B4-BE49-F238E27FC236}">
                      <a16:creationId xmlns:a16="http://schemas.microsoft.com/office/drawing/2014/main" id="{84BCEE0D-75AE-5A1E-6298-5636E36EE5F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9684735" y="5212397"/>
                  <a:ext cx="1296000" cy="288000"/>
                </a:xfrm>
                <a:prstGeom prst="roundRect">
                  <a:avLst>
                    <a:gd name="adj" fmla="val 24964"/>
                  </a:avLst>
                </a:prstGeom>
                <a:noFill/>
                <a:ln w="28575"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grpSp>
              <p:nvGrpSpPr>
                <p:cNvPr id="107" name="Gruppe 106">
                  <a:extLst>
                    <a:ext uri="{FF2B5EF4-FFF2-40B4-BE49-F238E27FC236}">
                      <a16:creationId xmlns:a16="http://schemas.microsoft.com/office/drawing/2014/main" id="{63C4DD3E-CEAC-F874-7C60-E4890A7D1BA6}"/>
                    </a:ext>
                  </a:extLst>
                </p:cNvPr>
                <p:cNvGrpSpPr>
                  <a:grpSpLocks noChangeAspect="1"/>
                </p:cNvGrpSpPr>
                <p:nvPr/>
              </p:nvGrpSpPr>
              <p:grpSpPr>
                <a:xfrm>
                  <a:off x="9666053" y="4781042"/>
                  <a:ext cx="1296000" cy="288000"/>
                  <a:chOff x="10369573" y="3420245"/>
                  <a:chExt cx="1277236" cy="303336"/>
                </a:xfrm>
              </p:grpSpPr>
              <p:sp>
                <p:nvSpPr>
                  <p:cNvPr id="74" name="Rektangel: Avrunda hjørne 12">
                    <a:extLst>
                      <a:ext uri="{FF2B5EF4-FFF2-40B4-BE49-F238E27FC236}">
                        <a16:creationId xmlns:a16="http://schemas.microsoft.com/office/drawing/2014/main" id="{EA1F9CFC-FDEF-299E-275A-3EFF098FD194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10369573" y="3420245"/>
                    <a:ext cx="1277236" cy="303336"/>
                  </a:xfrm>
                  <a:prstGeom prst="roundRect">
                    <a:avLst>
                      <a:gd name="adj" fmla="val 24964"/>
                    </a:avLst>
                  </a:prstGeom>
                  <a:noFill/>
                  <a:ln w="28575"/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06" name="TekstSylinder 105">
                    <a:extLst>
                      <a:ext uri="{FF2B5EF4-FFF2-40B4-BE49-F238E27FC236}">
                        <a16:creationId xmlns:a16="http://schemas.microsoft.com/office/drawing/2014/main" id="{688F9CC6-3F1A-9BAF-7DBD-A00DBC5A7183}"/>
                      </a:ext>
                    </a:extLst>
                  </p:cNvPr>
                  <p:cNvSpPr txBox="1"/>
                  <p:nvPr/>
                </p:nvSpPr>
                <p:spPr>
                  <a:xfrm>
                    <a:off x="10486901" y="3449765"/>
                    <a:ext cx="1029317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nn-NO" sz="1050" dirty="0" err="1"/>
                      <a:t>UVI</a:t>
                    </a:r>
                    <a:r>
                      <a:rPr lang="nn-NO" sz="1050" dirty="0"/>
                      <a:t> sannsynleg</a:t>
                    </a:r>
                  </a:p>
                </p:txBody>
              </p:sp>
            </p:grpSp>
          </p:grpSp>
          <p:sp>
            <p:nvSpPr>
              <p:cNvPr id="117" name="TekstSylinder 116">
                <a:extLst>
                  <a:ext uri="{FF2B5EF4-FFF2-40B4-BE49-F238E27FC236}">
                    <a16:creationId xmlns:a16="http://schemas.microsoft.com/office/drawing/2014/main" id="{8BB3C256-DF45-5254-5926-B844F41B45F4}"/>
                  </a:ext>
                </a:extLst>
              </p:cNvPr>
              <p:cNvSpPr txBox="1"/>
              <p:nvPr/>
            </p:nvSpPr>
            <p:spPr>
              <a:xfrm>
                <a:off x="9685320" y="5264359"/>
                <a:ext cx="1363452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n-NO" sz="1050" dirty="0" err="1"/>
                  <a:t>UVI</a:t>
                </a:r>
                <a:r>
                  <a:rPr lang="nn-NO" sz="1050" dirty="0"/>
                  <a:t> ikkje sannsynleg</a:t>
                </a:r>
              </a:p>
            </p:txBody>
          </p:sp>
        </p:grpSp>
        <p:grpSp>
          <p:nvGrpSpPr>
            <p:cNvPr id="125" name="Gruppe 124">
              <a:extLst>
                <a:ext uri="{FF2B5EF4-FFF2-40B4-BE49-F238E27FC236}">
                  <a16:creationId xmlns:a16="http://schemas.microsoft.com/office/drawing/2014/main" id="{37AC8971-8FFC-22A7-1DA2-42E79FF230A1}"/>
                </a:ext>
              </a:extLst>
            </p:cNvPr>
            <p:cNvGrpSpPr/>
            <p:nvPr/>
          </p:nvGrpSpPr>
          <p:grpSpPr>
            <a:xfrm>
              <a:off x="6648778" y="3620804"/>
              <a:ext cx="1887587" cy="303336"/>
              <a:chOff x="6852887" y="3591992"/>
              <a:chExt cx="1800228" cy="303336"/>
            </a:xfrm>
          </p:grpSpPr>
          <p:sp>
            <p:nvSpPr>
              <p:cNvPr id="96" name="Rektangel: Avrunda hjørne 12">
                <a:extLst>
                  <a:ext uri="{FF2B5EF4-FFF2-40B4-BE49-F238E27FC236}">
                    <a16:creationId xmlns:a16="http://schemas.microsoft.com/office/drawing/2014/main" id="{5923434E-84EF-767F-ABBF-8AE4A0497C25}"/>
                  </a:ext>
                </a:extLst>
              </p:cNvPr>
              <p:cNvSpPr/>
              <p:nvPr/>
            </p:nvSpPr>
            <p:spPr>
              <a:xfrm>
                <a:off x="6852887" y="3591992"/>
                <a:ext cx="1800228" cy="303336"/>
              </a:xfrm>
              <a:prstGeom prst="roundRect">
                <a:avLst>
                  <a:gd name="adj" fmla="val 24964"/>
                </a:avLst>
              </a:prstGeom>
              <a:noFill/>
              <a:ln w="285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23" name="TekstSylinder 122">
                <a:extLst>
                  <a:ext uri="{FF2B5EF4-FFF2-40B4-BE49-F238E27FC236}">
                    <a16:creationId xmlns:a16="http://schemas.microsoft.com/office/drawing/2014/main" id="{A9F6475D-5FD1-6ADF-112E-E9F77EC0C019}"/>
                  </a:ext>
                </a:extLst>
              </p:cNvPr>
              <p:cNvSpPr txBox="1"/>
              <p:nvPr/>
            </p:nvSpPr>
            <p:spPr>
              <a:xfrm>
                <a:off x="7091914" y="3616702"/>
                <a:ext cx="1323370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n-NO" sz="1050" dirty="0" err="1"/>
                  <a:t>UVI</a:t>
                </a:r>
                <a:r>
                  <a:rPr lang="nn-NO" sz="1050" dirty="0"/>
                  <a:t> ikkje sannsynleg</a:t>
                </a:r>
              </a:p>
            </p:txBody>
          </p:sp>
        </p:grpSp>
        <p:sp>
          <p:nvSpPr>
            <p:cNvPr id="130" name="Rektangel: Avrunda hjørne 12">
              <a:extLst>
                <a:ext uri="{FF2B5EF4-FFF2-40B4-BE49-F238E27FC236}">
                  <a16:creationId xmlns:a16="http://schemas.microsoft.com/office/drawing/2014/main" id="{5B147E48-9A4A-EE57-8D5F-D03BE042CECE}"/>
                </a:ext>
              </a:extLst>
            </p:cNvPr>
            <p:cNvSpPr/>
            <p:nvPr/>
          </p:nvSpPr>
          <p:spPr>
            <a:xfrm>
              <a:off x="6639949" y="4745364"/>
              <a:ext cx="1884944" cy="690553"/>
            </a:xfrm>
            <a:prstGeom prst="roundRect">
              <a:avLst>
                <a:gd name="adj" fmla="val 24964"/>
              </a:avLst>
            </a:prstGeom>
            <a:noFill/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141" name="Gruppe 140">
              <a:extLst>
                <a:ext uri="{FF2B5EF4-FFF2-40B4-BE49-F238E27FC236}">
                  <a16:creationId xmlns:a16="http://schemas.microsoft.com/office/drawing/2014/main" id="{453284BA-9940-E132-8C6F-DF0B7614973E}"/>
                </a:ext>
              </a:extLst>
            </p:cNvPr>
            <p:cNvGrpSpPr/>
            <p:nvPr/>
          </p:nvGrpSpPr>
          <p:grpSpPr>
            <a:xfrm>
              <a:off x="5599526" y="3568285"/>
              <a:ext cx="684532" cy="444484"/>
              <a:chOff x="66495" y="2014721"/>
              <a:chExt cx="684532" cy="444484"/>
            </a:xfrm>
          </p:grpSpPr>
          <p:sp>
            <p:nvSpPr>
              <p:cNvPr id="144" name="Ellipse 143">
                <a:extLst>
                  <a:ext uri="{FF2B5EF4-FFF2-40B4-BE49-F238E27FC236}">
                    <a16:creationId xmlns:a16="http://schemas.microsoft.com/office/drawing/2014/main" id="{AA9DCDF9-EC16-DD0F-E246-D00D6149E5DA}"/>
                  </a:ext>
                </a:extLst>
              </p:cNvPr>
              <p:cNvSpPr/>
              <p:nvPr/>
            </p:nvSpPr>
            <p:spPr>
              <a:xfrm>
                <a:off x="66495" y="2014721"/>
                <a:ext cx="684532" cy="444484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b-NO" sz="1050" dirty="0"/>
                  <a:t>  JA</a:t>
                </a:r>
              </a:p>
            </p:txBody>
          </p:sp>
          <p:pic>
            <p:nvPicPr>
              <p:cNvPr id="145" name="Bilete 67">
                <a:extLst>
                  <a:ext uri="{FF2B5EF4-FFF2-40B4-BE49-F238E27FC236}">
                    <a16:creationId xmlns:a16="http://schemas.microsoft.com/office/drawing/2014/main" id="{8BF3633F-C300-CED0-C7D9-C2603FEB1B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0087" y="2148251"/>
                <a:ext cx="164606" cy="152413"/>
              </a:xfrm>
              <a:prstGeom prst="rect">
                <a:avLst/>
              </a:prstGeom>
            </p:spPr>
          </p:pic>
        </p:grpSp>
        <p:cxnSp>
          <p:nvCxnSpPr>
            <p:cNvPr id="155" name="Rett pilkobling 154">
              <a:extLst>
                <a:ext uri="{FF2B5EF4-FFF2-40B4-BE49-F238E27FC236}">
                  <a16:creationId xmlns:a16="http://schemas.microsoft.com/office/drawing/2014/main" id="{DEE3F2BA-B17F-E5CB-812B-93B104901E4E}"/>
                </a:ext>
              </a:extLst>
            </p:cNvPr>
            <p:cNvCxnSpPr>
              <a:cxnSpLocks/>
              <a:endCxn id="97" idx="1"/>
            </p:cNvCxnSpPr>
            <p:nvPr/>
          </p:nvCxnSpPr>
          <p:spPr>
            <a:xfrm>
              <a:off x="2462117" y="4551006"/>
              <a:ext cx="994087" cy="710468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Rett pilkobling 155">
              <a:extLst>
                <a:ext uri="{FF2B5EF4-FFF2-40B4-BE49-F238E27FC236}">
                  <a16:creationId xmlns:a16="http://schemas.microsoft.com/office/drawing/2014/main" id="{0B74895E-4953-459E-461F-65D6B58EFC2F}"/>
                </a:ext>
              </a:extLst>
            </p:cNvPr>
            <p:cNvCxnSpPr>
              <a:cxnSpLocks/>
              <a:stCxn id="99" idx="2"/>
              <a:endCxn id="97" idx="0"/>
            </p:cNvCxnSpPr>
            <p:nvPr/>
          </p:nvCxnSpPr>
          <p:spPr>
            <a:xfrm>
              <a:off x="4398909" y="4159204"/>
              <a:ext cx="0" cy="950602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7" name="Gruppe 56">
              <a:extLst>
                <a:ext uri="{FF2B5EF4-FFF2-40B4-BE49-F238E27FC236}">
                  <a16:creationId xmlns:a16="http://schemas.microsoft.com/office/drawing/2014/main" id="{D9939634-7BA6-4C9D-A405-00404053E015}"/>
                </a:ext>
              </a:extLst>
            </p:cNvPr>
            <p:cNvGrpSpPr/>
            <p:nvPr/>
          </p:nvGrpSpPr>
          <p:grpSpPr>
            <a:xfrm>
              <a:off x="4074263" y="4339586"/>
              <a:ext cx="684532" cy="444484"/>
              <a:chOff x="73444" y="2006340"/>
              <a:chExt cx="684532" cy="444484"/>
            </a:xfrm>
          </p:grpSpPr>
          <p:sp>
            <p:nvSpPr>
              <p:cNvPr id="58" name="Ellipse 57">
                <a:extLst>
                  <a:ext uri="{FF2B5EF4-FFF2-40B4-BE49-F238E27FC236}">
                    <a16:creationId xmlns:a16="http://schemas.microsoft.com/office/drawing/2014/main" id="{9733A4DC-8683-8294-9128-172EAC7820C2}"/>
                  </a:ext>
                </a:extLst>
              </p:cNvPr>
              <p:cNvSpPr/>
              <p:nvPr/>
            </p:nvSpPr>
            <p:spPr>
              <a:xfrm>
                <a:off x="73444" y="2006340"/>
                <a:ext cx="684532" cy="444484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b-NO" sz="1050" dirty="0"/>
                  <a:t>   NEI</a:t>
                </a:r>
              </a:p>
            </p:txBody>
          </p:sp>
          <p:pic>
            <p:nvPicPr>
              <p:cNvPr id="59" name="Bilete 67">
                <a:extLst>
                  <a:ext uri="{FF2B5EF4-FFF2-40B4-BE49-F238E27FC236}">
                    <a16:creationId xmlns:a16="http://schemas.microsoft.com/office/drawing/2014/main" id="{D1CEAE1A-FB16-51BF-BBDC-7D5F5586F0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0087" y="2148251"/>
                <a:ext cx="164606" cy="152413"/>
              </a:xfrm>
              <a:prstGeom prst="rect">
                <a:avLst/>
              </a:prstGeom>
            </p:spPr>
          </p:pic>
        </p:grpSp>
        <p:grpSp>
          <p:nvGrpSpPr>
            <p:cNvPr id="54" name="Gruppe 53">
              <a:extLst>
                <a:ext uri="{FF2B5EF4-FFF2-40B4-BE49-F238E27FC236}">
                  <a16:creationId xmlns:a16="http://schemas.microsoft.com/office/drawing/2014/main" id="{A04FAF96-E5D1-E3E4-EB15-2BF5AA606579}"/>
                </a:ext>
              </a:extLst>
            </p:cNvPr>
            <p:cNvGrpSpPr/>
            <p:nvPr/>
          </p:nvGrpSpPr>
          <p:grpSpPr>
            <a:xfrm>
              <a:off x="2600317" y="4634294"/>
              <a:ext cx="684532" cy="444484"/>
              <a:chOff x="66495" y="2014721"/>
              <a:chExt cx="684532" cy="444484"/>
            </a:xfrm>
          </p:grpSpPr>
          <p:sp>
            <p:nvSpPr>
              <p:cNvPr id="55" name="Ellipse 54">
                <a:extLst>
                  <a:ext uri="{FF2B5EF4-FFF2-40B4-BE49-F238E27FC236}">
                    <a16:creationId xmlns:a16="http://schemas.microsoft.com/office/drawing/2014/main" id="{157FF6F6-B984-68BE-4DE7-AAEC55FCDF51}"/>
                  </a:ext>
                </a:extLst>
              </p:cNvPr>
              <p:cNvSpPr/>
              <p:nvPr/>
            </p:nvSpPr>
            <p:spPr>
              <a:xfrm>
                <a:off x="66495" y="2014721"/>
                <a:ext cx="684532" cy="444484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b-NO" sz="1050" dirty="0"/>
                  <a:t>   NEI</a:t>
                </a:r>
              </a:p>
            </p:txBody>
          </p:sp>
          <p:pic>
            <p:nvPicPr>
              <p:cNvPr id="56" name="Bilete 67">
                <a:extLst>
                  <a:ext uri="{FF2B5EF4-FFF2-40B4-BE49-F238E27FC236}">
                    <a16:creationId xmlns:a16="http://schemas.microsoft.com/office/drawing/2014/main" id="{4A42DFE1-6EAD-ECA0-F508-9D27CB05D99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0087" y="2148251"/>
                <a:ext cx="164606" cy="152413"/>
              </a:xfrm>
              <a:prstGeom prst="rect">
                <a:avLst/>
              </a:prstGeom>
            </p:spPr>
          </p:pic>
        </p:grpSp>
      </p:grpSp>
      <p:sp>
        <p:nvSpPr>
          <p:cNvPr id="193" name="Rektangel 192">
            <a:extLst>
              <a:ext uri="{FF2B5EF4-FFF2-40B4-BE49-F238E27FC236}">
                <a16:creationId xmlns:a16="http://schemas.microsoft.com/office/drawing/2014/main" id="{E0314FFE-46AE-100F-2E39-E0B986BF0024}"/>
              </a:ext>
            </a:extLst>
          </p:cNvPr>
          <p:cNvSpPr/>
          <p:nvPr/>
        </p:nvSpPr>
        <p:spPr>
          <a:xfrm>
            <a:off x="913876" y="6645906"/>
            <a:ext cx="10084659" cy="21209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n-NO"/>
          </a:p>
        </p:txBody>
      </p:sp>
      <p:grpSp>
        <p:nvGrpSpPr>
          <p:cNvPr id="233" name="Gruppe 232">
            <a:extLst>
              <a:ext uri="{FF2B5EF4-FFF2-40B4-BE49-F238E27FC236}">
                <a16:creationId xmlns:a16="http://schemas.microsoft.com/office/drawing/2014/main" id="{C7C9F7DD-5771-803D-AB61-8BC4B399A596}"/>
              </a:ext>
            </a:extLst>
          </p:cNvPr>
          <p:cNvGrpSpPr/>
          <p:nvPr/>
        </p:nvGrpSpPr>
        <p:grpSpPr>
          <a:xfrm>
            <a:off x="8149510" y="2533201"/>
            <a:ext cx="1513556" cy="854080"/>
            <a:chOff x="8149510" y="2533201"/>
            <a:chExt cx="1513556" cy="854080"/>
          </a:xfrm>
        </p:grpSpPr>
        <p:sp>
          <p:nvSpPr>
            <p:cNvPr id="12" name="TekstSylinder 11">
              <a:extLst>
                <a:ext uri="{FF2B5EF4-FFF2-40B4-BE49-F238E27FC236}">
                  <a16:creationId xmlns:a16="http://schemas.microsoft.com/office/drawing/2014/main" id="{F2A46309-6F14-B734-43BA-4185CE7C06DA}"/>
                </a:ext>
              </a:extLst>
            </p:cNvPr>
            <p:cNvSpPr txBox="1"/>
            <p:nvPr/>
          </p:nvSpPr>
          <p:spPr>
            <a:xfrm>
              <a:off x="8149510" y="2533201"/>
              <a:ext cx="1513556" cy="8540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1050" b="1" dirty="0"/>
                <a:t>F: </a:t>
              </a:r>
              <a:r>
                <a:rPr lang="nb-NO" sz="1050" b="1" dirty="0" err="1"/>
                <a:t>Kateterbrukar</a:t>
              </a:r>
              <a:endParaRPr lang="nb-NO" sz="1050" b="1" dirty="0"/>
            </a:p>
            <a:p>
              <a:r>
                <a:rPr lang="nb-NO" sz="1050" dirty="0"/>
                <a:t>  Ja     Nei</a:t>
              </a:r>
            </a:p>
            <a:p>
              <a:r>
                <a:rPr lang="nb-NO" sz="1050" b="1" dirty="0"/>
                <a:t>…..               </a:t>
              </a:r>
              <a:r>
                <a:rPr lang="nb-NO" sz="1050" dirty="0" err="1"/>
                <a:t>KAD</a:t>
              </a:r>
              <a:r>
                <a:rPr lang="nb-NO" sz="1050" dirty="0"/>
                <a:t>, RIK, SIK</a:t>
              </a:r>
            </a:p>
            <a:p>
              <a:endParaRPr lang="nb-NO" dirty="0"/>
            </a:p>
          </p:txBody>
        </p:sp>
        <p:pic>
          <p:nvPicPr>
            <p:cNvPr id="93" name="Bilete 92">
              <a:extLst>
                <a:ext uri="{FF2B5EF4-FFF2-40B4-BE49-F238E27FC236}">
                  <a16:creationId xmlns:a16="http://schemas.microsoft.com/office/drawing/2014/main" id="{F2A971D1-43F7-B30C-E91F-C7EAC94ACE3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229635" y="2888681"/>
              <a:ext cx="247745" cy="240159"/>
            </a:xfrm>
            <a:prstGeom prst="rect">
              <a:avLst/>
            </a:prstGeom>
          </p:spPr>
        </p:pic>
        <p:pic>
          <p:nvPicPr>
            <p:cNvPr id="197" name="Bilete 92">
              <a:extLst>
                <a:ext uri="{FF2B5EF4-FFF2-40B4-BE49-F238E27FC236}">
                  <a16:creationId xmlns:a16="http://schemas.microsoft.com/office/drawing/2014/main" id="{E3942779-FE12-BB2F-F4FF-6A7F05BFE3E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542535" y="2888680"/>
              <a:ext cx="247745" cy="240159"/>
            </a:xfrm>
            <a:prstGeom prst="rect">
              <a:avLst/>
            </a:prstGeom>
          </p:spPr>
        </p:pic>
      </p:grpSp>
      <p:cxnSp>
        <p:nvCxnSpPr>
          <p:cNvPr id="199" name="Rett linje 198">
            <a:extLst>
              <a:ext uri="{FF2B5EF4-FFF2-40B4-BE49-F238E27FC236}">
                <a16:creationId xmlns:a16="http://schemas.microsoft.com/office/drawing/2014/main" id="{E2A4EFD0-E88A-947E-ADAB-1C05C878E23E}"/>
              </a:ext>
            </a:extLst>
          </p:cNvPr>
          <p:cNvCxnSpPr>
            <a:cxnSpLocks/>
          </p:cNvCxnSpPr>
          <p:nvPr/>
        </p:nvCxnSpPr>
        <p:spPr>
          <a:xfrm>
            <a:off x="8920710" y="1564389"/>
            <a:ext cx="20602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Rett linje 199">
            <a:extLst>
              <a:ext uri="{FF2B5EF4-FFF2-40B4-BE49-F238E27FC236}">
                <a16:creationId xmlns:a16="http://schemas.microsoft.com/office/drawing/2014/main" id="{7B66C108-5152-81DF-48DC-C3B150652F2D}"/>
              </a:ext>
            </a:extLst>
          </p:cNvPr>
          <p:cNvCxnSpPr>
            <a:cxnSpLocks/>
          </p:cNvCxnSpPr>
          <p:nvPr/>
        </p:nvCxnSpPr>
        <p:spPr>
          <a:xfrm>
            <a:off x="8820150" y="1720730"/>
            <a:ext cx="21709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Rett linje 200">
            <a:extLst>
              <a:ext uri="{FF2B5EF4-FFF2-40B4-BE49-F238E27FC236}">
                <a16:creationId xmlns:a16="http://schemas.microsoft.com/office/drawing/2014/main" id="{2A489879-2C4F-5A40-5777-5179EBA60387}"/>
              </a:ext>
            </a:extLst>
          </p:cNvPr>
          <p:cNvCxnSpPr>
            <a:cxnSpLocks/>
          </p:cNvCxnSpPr>
          <p:nvPr/>
        </p:nvCxnSpPr>
        <p:spPr>
          <a:xfrm>
            <a:off x="8488759" y="1934984"/>
            <a:ext cx="25023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Rett linje 201">
            <a:extLst>
              <a:ext uri="{FF2B5EF4-FFF2-40B4-BE49-F238E27FC236}">
                <a16:creationId xmlns:a16="http://schemas.microsoft.com/office/drawing/2014/main" id="{4A7FBB0A-FCDE-95C2-9D23-E343E82732F4}"/>
              </a:ext>
            </a:extLst>
          </p:cNvPr>
          <p:cNvCxnSpPr>
            <a:cxnSpLocks/>
          </p:cNvCxnSpPr>
          <p:nvPr/>
        </p:nvCxnSpPr>
        <p:spPr>
          <a:xfrm>
            <a:off x="8750326" y="2107567"/>
            <a:ext cx="22306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Rett linje 212">
            <a:extLst>
              <a:ext uri="{FF2B5EF4-FFF2-40B4-BE49-F238E27FC236}">
                <a16:creationId xmlns:a16="http://schemas.microsoft.com/office/drawing/2014/main" id="{EFDE75D7-126E-632E-9AF5-76846ED41980}"/>
              </a:ext>
            </a:extLst>
          </p:cNvPr>
          <p:cNvCxnSpPr>
            <a:cxnSpLocks/>
          </p:cNvCxnSpPr>
          <p:nvPr/>
        </p:nvCxnSpPr>
        <p:spPr>
          <a:xfrm>
            <a:off x="8523710" y="2267419"/>
            <a:ext cx="4383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Rett linje 215">
            <a:extLst>
              <a:ext uri="{FF2B5EF4-FFF2-40B4-BE49-F238E27FC236}">
                <a16:creationId xmlns:a16="http://schemas.microsoft.com/office/drawing/2014/main" id="{04DC9FB6-973D-A292-FD1E-A863ECA69570}"/>
              </a:ext>
            </a:extLst>
          </p:cNvPr>
          <p:cNvCxnSpPr>
            <a:cxnSpLocks/>
          </p:cNvCxnSpPr>
          <p:nvPr/>
        </p:nvCxnSpPr>
        <p:spPr>
          <a:xfrm>
            <a:off x="9465814" y="2267419"/>
            <a:ext cx="4383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Rett linje 216">
            <a:extLst>
              <a:ext uri="{FF2B5EF4-FFF2-40B4-BE49-F238E27FC236}">
                <a16:creationId xmlns:a16="http://schemas.microsoft.com/office/drawing/2014/main" id="{4B920F53-C465-A45F-6051-E05387F9F23C}"/>
              </a:ext>
            </a:extLst>
          </p:cNvPr>
          <p:cNvCxnSpPr>
            <a:cxnSpLocks/>
          </p:cNvCxnSpPr>
          <p:nvPr/>
        </p:nvCxnSpPr>
        <p:spPr>
          <a:xfrm>
            <a:off x="10297930" y="2267419"/>
            <a:ext cx="6931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uppe 15">
            <a:extLst>
              <a:ext uri="{FF2B5EF4-FFF2-40B4-BE49-F238E27FC236}">
                <a16:creationId xmlns:a16="http://schemas.microsoft.com/office/drawing/2014/main" id="{EF021C8F-20E7-F854-A6B8-5A0A0C38EFBF}"/>
              </a:ext>
            </a:extLst>
          </p:cNvPr>
          <p:cNvGrpSpPr/>
          <p:nvPr/>
        </p:nvGrpSpPr>
        <p:grpSpPr>
          <a:xfrm>
            <a:off x="4561496" y="1468164"/>
            <a:ext cx="116595" cy="1039919"/>
            <a:chOff x="4569956" y="1476472"/>
            <a:chExt cx="116595" cy="1039919"/>
          </a:xfrm>
        </p:grpSpPr>
        <p:grpSp>
          <p:nvGrpSpPr>
            <p:cNvPr id="15" name="Gruppe 14">
              <a:extLst>
                <a:ext uri="{FF2B5EF4-FFF2-40B4-BE49-F238E27FC236}">
                  <a16:creationId xmlns:a16="http://schemas.microsoft.com/office/drawing/2014/main" id="{017D9D0A-EBF7-647E-83F6-B5C0C7876076}"/>
                </a:ext>
              </a:extLst>
            </p:cNvPr>
            <p:cNvGrpSpPr/>
            <p:nvPr/>
          </p:nvGrpSpPr>
          <p:grpSpPr>
            <a:xfrm>
              <a:off x="4569956" y="1476472"/>
              <a:ext cx="116595" cy="886885"/>
              <a:chOff x="4569956" y="1476472"/>
              <a:chExt cx="116595" cy="886885"/>
            </a:xfrm>
          </p:grpSpPr>
          <p:grpSp>
            <p:nvGrpSpPr>
              <p:cNvPr id="14" name="Gruppe 13">
                <a:extLst>
                  <a:ext uri="{FF2B5EF4-FFF2-40B4-BE49-F238E27FC236}">
                    <a16:creationId xmlns:a16="http://schemas.microsoft.com/office/drawing/2014/main" id="{F9541202-7BE4-0D8A-EE54-D5824451B608}"/>
                  </a:ext>
                </a:extLst>
              </p:cNvPr>
              <p:cNvGrpSpPr/>
              <p:nvPr/>
            </p:nvGrpSpPr>
            <p:grpSpPr>
              <a:xfrm>
                <a:off x="4574253" y="1476472"/>
                <a:ext cx="110412" cy="572671"/>
                <a:chOff x="4574253" y="1476472"/>
                <a:chExt cx="110412" cy="572671"/>
              </a:xfrm>
            </p:grpSpPr>
            <p:pic>
              <p:nvPicPr>
                <p:cNvPr id="83" name="Bilete 82">
                  <a:extLst>
                    <a:ext uri="{FF2B5EF4-FFF2-40B4-BE49-F238E27FC236}">
                      <a16:creationId xmlns:a16="http://schemas.microsoft.com/office/drawing/2014/main" id="{F4D4676E-FD2F-7D8A-9821-2BE16403BA98}"/>
                    </a:ext>
                  </a:extLst>
                </p:cNvPr>
                <p:cNvPicPr preferRelativeResize="0"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4576665" y="1476472"/>
                  <a:ext cx="108000" cy="102600"/>
                </a:xfrm>
                <a:prstGeom prst="rect">
                  <a:avLst/>
                </a:prstGeom>
              </p:spPr>
            </p:pic>
            <p:pic>
              <p:nvPicPr>
                <p:cNvPr id="84" name="Bilete 83">
                  <a:extLst>
                    <a:ext uri="{FF2B5EF4-FFF2-40B4-BE49-F238E27FC236}">
                      <a16:creationId xmlns:a16="http://schemas.microsoft.com/office/drawing/2014/main" id="{54FFDCD1-4385-4E29-61F7-16ACBEA37156}"/>
                    </a:ext>
                  </a:extLst>
                </p:cNvPr>
                <p:cNvPicPr preferRelativeResize="0"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4574253" y="1946543"/>
                  <a:ext cx="108000" cy="102600"/>
                </a:xfrm>
                <a:prstGeom prst="rect">
                  <a:avLst/>
                </a:prstGeom>
              </p:spPr>
            </p:pic>
          </p:grpSp>
          <p:pic>
            <p:nvPicPr>
              <p:cNvPr id="85" name="Bilete 84">
                <a:extLst>
                  <a:ext uri="{FF2B5EF4-FFF2-40B4-BE49-F238E27FC236}">
                    <a16:creationId xmlns:a16="http://schemas.microsoft.com/office/drawing/2014/main" id="{923EA7BF-47F5-CADC-B32F-29EC3F7F893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569956" y="2252592"/>
                <a:ext cx="116595" cy="110765"/>
              </a:xfrm>
              <a:prstGeom prst="rect">
                <a:avLst/>
              </a:prstGeom>
            </p:spPr>
          </p:pic>
        </p:grpSp>
        <p:pic>
          <p:nvPicPr>
            <p:cNvPr id="10" name="Bilete 84">
              <a:extLst>
                <a:ext uri="{FF2B5EF4-FFF2-40B4-BE49-F238E27FC236}">
                  <a16:creationId xmlns:a16="http://schemas.microsoft.com/office/drawing/2014/main" id="{011F9129-C54F-D4A8-38AD-FCA0D8666B4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569956" y="2405626"/>
              <a:ext cx="116595" cy="110765"/>
            </a:xfrm>
            <a:prstGeom prst="rect">
              <a:avLst/>
            </a:prstGeom>
          </p:spPr>
        </p:pic>
      </p:grp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1C65E027-6060-FB3F-0657-742048936E0B}"/>
              </a:ext>
            </a:extLst>
          </p:cNvPr>
          <p:cNvGrpSpPr/>
          <p:nvPr/>
        </p:nvGrpSpPr>
        <p:grpSpPr>
          <a:xfrm>
            <a:off x="5741421" y="2734084"/>
            <a:ext cx="108000" cy="273899"/>
            <a:chOff x="4569956" y="2798142"/>
            <a:chExt cx="108000" cy="273899"/>
          </a:xfrm>
        </p:grpSpPr>
        <p:pic>
          <p:nvPicPr>
            <p:cNvPr id="24" name="Bilete 88">
              <a:extLst>
                <a:ext uri="{FF2B5EF4-FFF2-40B4-BE49-F238E27FC236}">
                  <a16:creationId xmlns:a16="http://schemas.microsoft.com/office/drawing/2014/main" id="{AA9F4CB0-C7EC-1AD4-DFBE-E25508EFF9A4}"/>
                </a:ext>
              </a:extLst>
            </p:cNvPr>
            <p:cNvPicPr preferRelativeResize="0"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569956" y="2798142"/>
              <a:ext cx="108000" cy="108000"/>
            </a:xfrm>
            <a:prstGeom prst="rect">
              <a:avLst/>
            </a:prstGeom>
          </p:spPr>
        </p:pic>
        <p:pic>
          <p:nvPicPr>
            <p:cNvPr id="25" name="Bilete 89">
              <a:extLst>
                <a:ext uri="{FF2B5EF4-FFF2-40B4-BE49-F238E27FC236}">
                  <a16:creationId xmlns:a16="http://schemas.microsoft.com/office/drawing/2014/main" id="{EBAADE5E-5002-D77D-4C68-DE0391A33285}"/>
                </a:ext>
              </a:extLst>
            </p:cNvPr>
            <p:cNvPicPr preferRelativeResize="0"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569956" y="2964041"/>
              <a:ext cx="108000" cy="108000"/>
            </a:xfrm>
            <a:prstGeom prst="rect">
              <a:avLst/>
            </a:prstGeom>
          </p:spPr>
        </p:pic>
      </p:grpSp>
      <p:grpSp>
        <p:nvGrpSpPr>
          <p:cNvPr id="40" name="Gruppe 39">
            <a:extLst>
              <a:ext uri="{FF2B5EF4-FFF2-40B4-BE49-F238E27FC236}">
                <a16:creationId xmlns:a16="http://schemas.microsoft.com/office/drawing/2014/main" id="{B4DC0F1C-36EB-7CE0-3272-6D5E3EF1533E}"/>
              </a:ext>
            </a:extLst>
          </p:cNvPr>
          <p:cNvGrpSpPr/>
          <p:nvPr/>
        </p:nvGrpSpPr>
        <p:grpSpPr>
          <a:xfrm>
            <a:off x="1170598" y="2734084"/>
            <a:ext cx="108000" cy="273899"/>
            <a:chOff x="4569956" y="2798142"/>
            <a:chExt cx="108000" cy="273899"/>
          </a:xfrm>
        </p:grpSpPr>
        <p:pic>
          <p:nvPicPr>
            <p:cNvPr id="42" name="Bilete 88">
              <a:extLst>
                <a:ext uri="{FF2B5EF4-FFF2-40B4-BE49-F238E27FC236}">
                  <a16:creationId xmlns:a16="http://schemas.microsoft.com/office/drawing/2014/main" id="{F851863B-9052-E453-D638-33D155701458}"/>
                </a:ext>
              </a:extLst>
            </p:cNvPr>
            <p:cNvPicPr preferRelativeResize="0"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569956" y="2798142"/>
              <a:ext cx="108000" cy="108000"/>
            </a:xfrm>
            <a:prstGeom prst="rect">
              <a:avLst/>
            </a:prstGeom>
          </p:spPr>
        </p:pic>
        <p:pic>
          <p:nvPicPr>
            <p:cNvPr id="44" name="Bilete 89">
              <a:extLst>
                <a:ext uri="{FF2B5EF4-FFF2-40B4-BE49-F238E27FC236}">
                  <a16:creationId xmlns:a16="http://schemas.microsoft.com/office/drawing/2014/main" id="{DDE4C4D9-AF97-9F6C-548A-0A526A4B3448}"/>
                </a:ext>
              </a:extLst>
            </p:cNvPr>
            <p:cNvPicPr preferRelativeResize="0"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569956" y="2964041"/>
              <a:ext cx="108000" cy="108000"/>
            </a:xfrm>
            <a:prstGeom prst="rect">
              <a:avLst/>
            </a:prstGeom>
          </p:spPr>
        </p:pic>
      </p:grpSp>
      <p:grpSp>
        <p:nvGrpSpPr>
          <p:cNvPr id="45" name="Gruppe 44">
            <a:extLst>
              <a:ext uri="{FF2B5EF4-FFF2-40B4-BE49-F238E27FC236}">
                <a16:creationId xmlns:a16="http://schemas.microsoft.com/office/drawing/2014/main" id="{3A2B95F3-2072-3E11-3216-1F18BDE472E4}"/>
              </a:ext>
            </a:extLst>
          </p:cNvPr>
          <p:cNvGrpSpPr/>
          <p:nvPr/>
        </p:nvGrpSpPr>
        <p:grpSpPr>
          <a:xfrm>
            <a:off x="2834196" y="2725584"/>
            <a:ext cx="108000" cy="273899"/>
            <a:chOff x="4569956" y="2798142"/>
            <a:chExt cx="108000" cy="273899"/>
          </a:xfrm>
        </p:grpSpPr>
        <p:pic>
          <p:nvPicPr>
            <p:cNvPr id="46" name="Bilete 88">
              <a:extLst>
                <a:ext uri="{FF2B5EF4-FFF2-40B4-BE49-F238E27FC236}">
                  <a16:creationId xmlns:a16="http://schemas.microsoft.com/office/drawing/2014/main" id="{290B55F0-EA51-6185-CCC7-B77435917A1E}"/>
                </a:ext>
              </a:extLst>
            </p:cNvPr>
            <p:cNvPicPr preferRelativeResize="0"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569956" y="2798142"/>
              <a:ext cx="108000" cy="108000"/>
            </a:xfrm>
            <a:prstGeom prst="rect">
              <a:avLst/>
            </a:prstGeom>
          </p:spPr>
        </p:pic>
        <p:pic>
          <p:nvPicPr>
            <p:cNvPr id="47" name="Bilete 89">
              <a:extLst>
                <a:ext uri="{FF2B5EF4-FFF2-40B4-BE49-F238E27FC236}">
                  <a16:creationId xmlns:a16="http://schemas.microsoft.com/office/drawing/2014/main" id="{AF33C80F-6A0B-78ED-0A17-3F84C672061F}"/>
                </a:ext>
              </a:extLst>
            </p:cNvPr>
            <p:cNvPicPr preferRelativeResize="0"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569956" y="2964041"/>
              <a:ext cx="108000" cy="108000"/>
            </a:xfrm>
            <a:prstGeom prst="rect">
              <a:avLst/>
            </a:prstGeom>
          </p:spPr>
        </p:pic>
      </p:grpSp>
      <p:grpSp>
        <p:nvGrpSpPr>
          <p:cNvPr id="63" name="Gruppe 62">
            <a:extLst>
              <a:ext uri="{FF2B5EF4-FFF2-40B4-BE49-F238E27FC236}">
                <a16:creationId xmlns:a16="http://schemas.microsoft.com/office/drawing/2014/main" id="{2F29C4AB-571C-91DD-E7D2-43040B2571A0}"/>
              </a:ext>
            </a:extLst>
          </p:cNvPr>
          <p:cNvGrpSpPr/>
          <p:nvPr/>
        </p:nvGrpSpPr>
        <p:grpSpPr>
          <a:xfrm>
            <a:off x="2824128" y="1461182"/>
            <a:ext cx="108000" cy="602961"/>
            <a:chOff x="2824128" y="1461182"/>
            <a:chExt cx="108000" cy="602961"/>
          </a:xfrm>
        </p:grpSpPr>
        <p:grpSp>
          <p:nvGrpSpPr>
            <p:cNvPr id="18" name="Gruppe 17">
              <a:extLst>
                <a:ext uri="{FF2B5EF4-FFF2-40B4-BE49-F238E27FC236}">
                  <a16:creationId xmlns:a16="http://schemas.microsoft.com/office/drawing/2014/main" id="{7CC22DA9-28B6-CBB6-2BE2-4E5C2338A3DB}"/>
                </a:ext>
              </a:extLst>
            </p:cNvPr>
            <p:cNvGrpSpPr/>
            <p:nvPr/>
          </p:nvGrpSpPr>
          <p:grpSpPr>
            <a:xfrm>
              <a:off x="2824128" y="1790244"/>
              <a:ext cx="108000" cy="273899"/>
              <a:chOff x="4569956" y="2798142"/>
              <a:chExt cx="108000" cy="273899"/>
            </a:xfrm>
          </p:grpSpPr>
          <p:pic>
            <p:nvPicPr>
              <p:cNvPr id="89" name="Bilete 88">
                <a:extLst>
                  <a:ext uri="{FF2B5EF4-FFF2-40B4-BE49-F238E27FC236}">
                    <a16:creationId xmlns:a16="http://schemas.microsoft.com/office/drawing/2014/main" id="{3ED019F2-809F-6612-9490-FED8F62D0FA9}"/>
                  </a:ext>
                </a:extLst>
              </p:cNvPr>
              <p:cNvPicPr preferRelativeResize="0">
                <a:picLocks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569956" y="2798142"/>
                <a:ext cx="108000" cy="108000"/>
              </a:xfrm>
              <a:prstGeom prst="rect">
                <a:avLst/>
              </a:prstGeom>
            </p:spPr>
          </p:pic>
          <p:pic>
            <p:nvPicPr>
              <p:cNvPr id="90" name="Bilete 89">
                <a:extLst>
                  <a:ext uri="{FF2B5EF4-FFF2-40B4-BE49-F238E27FC236}">
                    <a16:creationId xmlns:a16="http://schemas.microsoft.com/office/drawing/2014/main" id="{942A7174-625B-63D6-A454-278E0B130B95}"/>
                  </a:ext>
                </a:extLst>
              </p:cNvPr>
              <p:cNvPicPr preferRelativeResize="0">
                <a:picLocks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569956" y="2964041"/>
                <a:ext cx="108000" cy="108000"/>
              </a:xfrm>
              <a:prstGeom prst="rect">
                <a:avLst/>
              </a:prstGeom>
            </p:spPr>
          </p:pic>
        </p:grpSp>
        <p:grpSp>
          <p:nvGrpSpPr>
            <p:cNvPr id="48" name="Gruppe 47">
              <a:extLst>
                <a:ext uri="{FF2B5EF4-FFF2-40B4-BE49-F238E27FC236}">
                  <a16:creationId xmlns:a16="http://schemas.microsoft.com/office/drawing/2014/main" id="{60CF4275-E903-173D-CBF9-D6E4460EB447}"/>
                </a:ext>
              </a:extLst>
            </p:cNvPr>
            <p:cNvGrpSpPr/>
            <p:nvPr/>
          </p:nvGrpSpPr>
          <p:grpSpPr>
            <a:xfrm>
              <a:off x="2824128" y="1461182"/>
              <a:ext cx="108000" cy="273899"/>
              <a:chOff x="4569956" y="2798142"/>
              <a:chExt cx="108000" cy="273899"/>
            </a:xfrm>
          </p:grpSpPr>
          <p:pic>
            <p:nvPicPr>
              <p:cNvPr id="49" name="Bilete 88">
                <a:extLst>
                  <a:ext uri="{FF2B5EF4-FFF2-40B4-BE49-F238E27FC236}">
                    <a16:creationId xmlns:a16="http://schemas.microsoft.com/office/drawing/2014/main" id="{80675C50-04EE-129F-B11F-BBDB9A14CBFD}"/>
                  </a:ext>
                </a:extLst>
              </p:cNvPr>
              <p:cNvPicPr preferRelativeResize="0">
                <a:picLocks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569956" y="2798142"/>
                <a:ext cx="108000" cy="108000"/>
              </a:xfrm>
              <a:prstGeom prst="rect">
                <a:avLst/>
              </a:prstGeom>
            </p:spPr>
          </p:pic>
          <p:pic>
            <p:nvPicPr>
              <p:cNvPr id="50" name="Bilete 89">
                <a:extLst>
                  <a:ext uri="{FF2B5EF4-FFF2-40B4-BE49-F238E27FC236}">
                    <a16:creationId xmlns:a16="http://schemas.microsoft.com/office/drawing/2014/main" id="{4B06299B-EBEF-F9D8-FCE3-114FC92BA03E}"/>
                  </a:ext>
                </a:extLst>
              </p:cNvPr>
              <p:cNvPicPr preferRelativeResize="0">
                <a:picLocks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569956" y="2964041"/>
                <a:ext cx="108000" cy="108000"/>
              </a:xfrm>
              <a:prstGeom prst="rect">
                <a:avLst/>
              </a:prstGeom>
            </p:spPr>
          </p:pic>
        </p:grpSp>
      </p:grpSp>
      <p:grpSp>
        <p:nvGrpSpPr>
          <p:cNvPr id="51" name="Gruppe 50">
            <a:extLst>
              <a:ext uri="{FF2B5EF4-FFF2-40B4-BE49-F238E27FC236}">
                <a16:creationId xmlns:a16="http://schemas.microsoft.com/office/drawing/2014/main" id="{B8955329-38B1-5963-F53C-E80D9216F60E}"/>
              </a:ext>
            </a:extLst>
          </p:cNvPr>
          <p:cNvGrpSpPr/>
          <p:nvPr/>
        </p:nvGrpSpPr>
        <p:grpSpPr>
          <a:xfrm>
            <a:off x="4553261" y="2725840"/>
            <a:ext cx="108000" cy="273899"/>
            <a:chOff x="4569956" y="2798142"/>
            <a:chExt cx="108000" cy="273899"/>
          </a:xfrm>
        </p:grpSpPr>
        <p:pic>
          <p:nvPicPr>
            <p:cNvPr id="52" name="Bilete 88">
              <a:extLst>
                <a:ext uri="{FF2B5EF4-FFF2-40B4-BE49-F238E27FC236}">
                  <a16:creationId xmlns:a16="http://schemas.microsoft.com/office/drawing/2014/main" id="{64002DD0-374E-AEF4-0F03-25933F71B72C}"/>
                </a:ext>
              </a:extLst>
            </p:cNvPr>
            <p:cNvPicPr preferRelativeResize="0"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569956" y="2798142"/>
              <a:ext cx="108000" cy="108000"/>
            </a:xfrm>
            <a:prstGeom prst="rect">
              <a:avLst/>
            </a:prstGeom>
          </p:spPr>
        </p:pic>
        <p:pic>
          <p:nvPicPr>
            <p:cNvPr id="53" name="Bilete 89">
              <a:extLst>
                <a:ext uri="{FF2B5EF4-FFF2-40B4-BE49-F238E27FC236}">
                  <a16:creationId xmlns:a16="http://schemas.microsoft.com/office/drawing/2014/main" id="{9165DBAB-0A19-5456-3CDB-6B6273998CE5}"/>
                </a:ext>
              </a:extLst>
            </p:cNvPr>
            <p:cNvPicPr preferRelativeResize="0"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569956" y="2964041"/>
              <a:ext cx="108000" cy="108000"/>
            </a:xfrm>
            <a:prstGeom prst="rect">
              <a:avLst/>
            </a:prstGeom>
          </p:spPr>
        </p:pic>
      </p:grpSp>
      <p:grpSp>
        <p:nvGrpSpPr>
          <p:cNvPr id="98" name="Gruppe 97">
            <a:extLst>
              <a:ext uri="{FF2B5EF4-FFF2-40B4-BE49-F238E27FC236}">
                <a16:creationId xmlns:a16="http://schemas.microsoft.com/office/drawing/2014/main" id="{62844DF7-4653-7F68-32DB-10467446626D}"/>
              </a:ext>
            </a:extLst>
          </p:cNvPr>
          <p:cNvGrpSpPr/>
          <p:nvPr/>
        </p:nvGrpSpPr>
        <p:grpSpPr>
          <a:xfrm>
            <a:off x="1170598" y="1470450"/>
            <a:ext cx="108000" cy="753584"/>
            <a:chOff x="1170598" y="1469480"/>
            <a:chExt cx="108000" cy="753584"/>
          </a:xfrm>
        </p:grpSpPr>
        <p:grpSp>
          <p:nvGrpSpPr>
            <p:cNvPr id="64" name="Gruppe 63">
              <a:extLst>
                <a:ext uri="{FF2B5EF4-FFF2-40B4-BE49-F238E27FC236}">
                  <a16:creationId xmlns:a16="http://schemas.microsoft.com/office/drawing/2014/main" id="{BD452247-80C7-9486-327E-C6D7804C369C}"/>
                </a:ext>
              </a:extLst>
            </p:cNvPr>
            <p:cNvGrpSpPr/>
            <p:nvPr/>
          </p:nvGrpSpPr>
          <p:grpSpPr>
            <a:xfrm>
              <a:off x="1170598" y="1469480"/>
              <a:ext cx="108000" cy="602961"/>
              <a:chOff x="2824128" y="1461182"/>
              <a:chExt cx="108000" cy="602961"/>
            </a:xfrm>
          </p:grpSpPr>
          <p:grpSp>
            <p:nvGrpSpPr>
              <p:cNvPr id="66" name="Gruppe 65">
                <a:extLst>
                  <a:ext uri="{FF2B5EF4-FFF2-40B4-BE49-F238E27FC236}">
                    <a16:creationId xmlns:a16="http://schemas.microsoft.com/office/drawing/2014/main" id="{64DC3EDC-B2AC-7E51-C2AE-9411C23C7B09}"/>
                  </a:ext>
                </a:extLst>
              </p:cNvPr>
              <p:cNvGrpSpPr/>
              <p:nvPr/>
            </p:nvGrpSpPr>
            <p:grpSpPr>
              <a:xfrm>
                <a:off x="2824128" y="1790244"/>
                <a:ext cx="108000" cy="273899"/>
                <a:chOff x="4569956" y="2798142"/>
                <a:chExt cx="108000" cy="273899"/>
              </a:xfrm>
            </p:grpSpPr>
            <p:pic>
              <p:nvPicPr>
                <p:cNvPr id="86" name="Bilete 88">
                  <a:extLst>
                    <a:ext uri="{FF2B5EF4-FFF2-40B4-BE49-F238E27FC236}">
                      <a16:creationId xmlns:a16="http://schemas.microsoft.com/office/drawing/2014/main" id="{41DF9451-2579-87E0-C656-C565DCAC1292}"/>
                    </a:ext>
                  </a:extLst>
                </p:cNvPr>
                <p:cNvPicPr preferRelativeResize="0">
                  <a:picLocks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4569956" y="2798142"/>
                  <a:ext cx="108000" cy="108000"/>
                </a:xfrm>
                <a:prstGeom prst="rect">
                  <a:avLst/>
                </a:prstGeom>
              </p:spPr>
            </p:pic>
            <p:pic>
              <p:nvPicPr>
                <p:cNvPr id="91" name="Bilete 89">
                  <a:extLst>
                    <a:ext uri="{FF2B5EF4-FFF2-40B4-BE49-F238E27FC236}">
                      <a16:creationId xmlns:a16="http://schemas.microsoft.com/office/drawing/2014/main" id="{38E5C7D3-2259-61F0-B3B4-E1950D88AD54}"/>
                    </a:ext>
                  </a:extLst>
                </p:cNvPr>
                <p:cNvPicPr preferRelativeResize="0">
                  <a:picLocks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4569956" y="2964041"/>
                  <a:ext cx="108000" cy="108000"/>
                </a:xfrm>
                <a:prstGeom prst="rect">
                  <a:avLst/>
                </a:prstGeom>
              </p:spPr>
            </p:pic>
          </p:grpSp>
          <p:grpSp>
            <p:nvGrpSpPr>
              <p:cNvPr id="67" name="Gruppe 66">
                <a:extLst>
                  <a:ext uri="{FF2B5EF4-FFF2-40B4-BE49-F238E27FC236}">
                    <a16:creationId xmlns:a16="http://schemas.microsoft.com/office/drawing/2014/main" id="{7385D22D-C08F-4EE8-5AF0-E9DF36A9975A}"/>
                  </a:ext>
                </a:extLst>
              </p:cNvPr>
              <p:cNvGrpSpPr/>
              <p:nvPr/>
            </p:nvGrpSpPr>
            <p:grpSpPr>
              <a:xfrm>
                <a:off x="2824128" y="1461182"/>
                <a:ext cx="108000" cy="273899"/>
                <a:chOff x="4569956" y="2798142"/>
                <a:chExt cx="108000" cy="273899"/>
              </a:xfrm>
            </p:grpSpPr>
            <p:pic>
              <p:nvPicPr>
                <p:cNvPr id="68" name="Bilete 88">
                  <a:extLst>
                    <a:ext uri="{FF2B5EF4-FFF2-40B4-BE49-F238E27FC236}">
                      <a16:creationId xmlns:a16="http://schemas.microsoft.com/office/drawing/2014/main" id="{0A3CFA11-3C5C-6152-AC17-69DBEA8834D9}"/>
                    </a:ext>
                  </a:extLst>
                </p:cNvPr>
                <p:cNvPicPr preferRelativeResize="0">
                  <a:picLocks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4569956" y="2798142"/>
                  <a:ext cx="108000" cy="108000"/>
                </a:xfrm>
                <a:prstGeom prst="rect">
                  <a:avLst/>
                </a:prstGeom>
              </p:spPr>
            </p:pic>
            <p:pic>
              <p:nvPicPr>
                <p:cNvPr id="69" name="Bilete 89">
                  <a:extLst>
                    <a:ext uri="{FF2B5EF4-FFF2-40B4-BE49-F238E27FC236}">
                      <a16:creationId xmlns:a16="http://schemas.microsoft.com/office/drawing/2014/main" id="{408EFA28-1D97-0ED0-D54F-039294651387}"/>
                    </a:ext>
                  </a:extLst>
                </p:cNvPr>
                <p:cNvPicPr preferRelativeResize="0">
                  <a:picLocks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4569956" y="2964041"/>
                  <a:ext cx="108000" cy="108000"/>
                </a:xfrm>
                <a:prstGeom prst="rect">
                  <a:avLst/>
                </a:prstGeom>
              </p:spPr>
            </p:pic>
          </p:grpSp>
        </p:grpSp>
        <p:pic>
          <p:nvPicPr>
            <p:cNvPr id="94" name="Bilete 89">
              <a:extLst>
                <a:ext uri="{FF2B5EF4-FFF2-40B4-BE49-F238E27FC236}">
                  <a16:creationId xmlns:a16="http://schemas.microsoft.com/office/drawing/2014/main" id="{FA1947B4-8E58-924A-5D39-BC2BB04DFD63}"/>
                </a:ext>
              </a:extLst>
            </p:cNvPr>
            <p:cNvPicPr preferRelativeResize="0"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170598" y="2115064"/>
              <a:ext cx="108000" cy="108000"/>
            </a:xfrm>
            <a:prstGeom prst="rect">
              <a:avLst/>
            </a:prstGeom>
          </p:spPr>
        </p:pic>
      </p:grpSp>
      <p:cxnSp>
        <p:nvCxnSpPr>
          <p:cNvPr id="104" name="Rett linje 103">
            <a:extLst>
              <a:ext uri="{FF2B5EF4-FFF2-40B4-BE49-F238E27FC236}">
                <a16:creationId xmlns:a16="http://schemas.microsoft.com/office/drawing/2014/main" id="{5137CB7C-2E27-946B-AFA6-12C1EBC6C548}"/>
              </a:ext>
            </a:extLst>
          </p:cNvPr>
          <p:cNvCxnSpPr>
            <a:cxnSpLocks/>
          </p:cNvCxnSpPr>
          <p:nvPr/>
        </p:nvCxnSpPr>
        <p:spPr>
          <a:xfrm>
            <a:off x="5713118" y="1111130"/>
            <a:ext cx="82103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Rett linje 108">
            <a:extLst>
              <a:ext uri="{FF2B5EF4-FFF2-40B4-BE49-F238E27FC236}">
                <a16:creationId xmlns:a16="http://schemas.microsoft.com/office/drawing/2014/main" id="{FB372F6F-D5AE-BADC-575D-5FF1B93FB9E2}"/>
              </a:ext>
            </a:extLst>
          </p:cNvPr>
          <p:cNvCxnSpPr>
            <a:cxnSpLocks/>
          </p:cNvCxnSpPr>
          <p:nvPr/>
        </p:nvCxnSpPr>
        <p:spPr>
          <a:xfrm>
            <a:off x="7551443" y="1107835"/>
            <a:ext cx="82103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Rett linje 109">
            <a:extLst>
              <a:ext uri="{FF2B5EF4-FFF2-40B4-BE49-F238E27FC236}">
                <a16:creationId xmlns:a16="http://schemas.microsoft.com/office/drawing/2014/main" id="{7C393B2C-5990-DEEB-7304-69D8BCFA7600}"/>
              </a:ext>
            </a:extLst>
          </p:cNvPr>
          <p:cNvCxnSpPr>
            <a:cxnSpLocks/>
          </p:cNvCxnSpPr>
          <p:nvPr/>
        </p:nvCxnSpPr>
        <p:spPr>
          <a:xfrm>
            <a:off x="9121135" y="1104540"/>
            <a:ext cx="169777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8195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717</TotalTime>
  <Words>376</Words>
  <Application>Microsoft Office PowerPoint</Application>
  <PresentationFormat>Widescreen</PresentationFormat>
  <Paragraphs>52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Mistenkt urinvegsinfeksjon Observasjons- og refleksjonsskjema</vt:lpstr>
    </vt:vector>
  </TitlesOfParts>
  <Company>Helse Vest IKT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Mistenkt urinveisinfeksjon Observasjons- og refleksjonsskjema</dc:title>
  <dc:creator>Aarnes, Laila</dc:creator>
  <cp:lastModifiedBy>Stadheim, Åse Elisabeth</cp:lastModifiedBy>
  <cp:revision>12</cp:revision>
  <dcterms:created xsi:type="dcterms:W3CDTF">2024-03-18T14:35:56Z</dcterms:created>
  <dcterms:modified xsi:type="dcterms:W3CDTF">2024-10-03T07:59:27Z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FooterLocations">
    <vt:lpwstr>Office-tema:8</vt:lpwstr>
  </property>
  <property fmtid="{D5CDD505-2E9C-101B-9397-08002B2CF9AE}" pid="3" name="ClassificationContentMarkingFooterText">
    <vt:lpwstr>Følsomhet Intern (gul)</vt:lpwstr>
  </property>
  <property fmtid="{D5CDD505-2E9C-101B-9397-08002B2CF9AE}" pid="4" name="MSIP_Label_d291ddcc-9a90-46b7-a727-d19b3ec4b730_Enabled">
    <vt:lpwstr>true</vt:lpwstr>
  </property>
  <property fmtid="{D5CDD505-2E9C-101B-9397-08002B2CF9AE}" pid="5" name="MSIP_Label_d291ddcc-9a90-46b7-a727-d19b3ec4b730_SetDate">
    <vt:lpwstr>2024-10-02T12:07:51Z</vt:lpwstr>
  </property>
  <property fmtid="{D5CDD505-2E9C-101B-9397-08002B2CF9AE}" pid="6" name="MSIP_Label_d291ddcc-9a90-46b7-a727-d19b3ec4b730_Method">
    <vt:lpwstr>Privileged</vt:lpwstr>
  </property>
  <property fmtid="{D5CDD505-2E9C-101B-9397-08002B2CF9AE}" pid="7" name="MSIP_Label_d291ddcc-9a90-46b7-a727-d19b3ec4b730_Name">
    <vt:lpwstr>Åpen</vt:lpwstr>
  </property>
  <property fmtid="{D5CDD505-2E9C-101B-9397-08002B2CF9AE}" pid="8" name="MSIP_Label_d291ddcc-9a90-46b7-a727-d19b3ec4b730_SiteId">
    <vt:lpwstr>bdcbe535-f3cf-49f5-8a6a-fb6d98dc7837</vt:lpwstr>
  </property>
  <property fmtid="{D5CDD505-2E9C-101B-9397-08002B2CF9AE}" pid="9" name="MSIP_Label_d291ddcc-9a90-46b7-a727-d19b3ec4b730_ActionId">
    <vt:lpwstr>8b20e674-3250-490e-9eb2-916d7bb6cbcf</vt:lpwstr>
  </property>
  <property fmtid="{D5CDD505-2E9C-101B-9397-08002B2CF9AE}" pid="10" name="MSIP_Label_d291ddcc-9a90-46b7-a727-d19b3ec4b730_ContentBits">
    <vt:lpwstr>0</vt:lpwstr>
  </property>
</Properties>
</file>